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3542"/>
            <a:ext cx="5258095" cy="48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3" y="2760234"/>
            <a:ext cx="2275114" cy="215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67" y="10886"/>
            <a:ext cx="2286000" cy="238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681" y="5638800"/>
            <a:ext cx="892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 The user specifies multiple examples and the corresponding initial seed location for each example. The example roads are copied to the target area starting from the initial seeds.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5686" y="2390902"/>
                <a:ext cx="290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The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(Tel-Aviv)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6" y="2390902"/>
                <a:ext cx="290092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91" t="-8197" r="-14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9047" y="4913139"/>
                <a:ext cx="2721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The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(Tokyo)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7" y="4913139"/>
                <a:ext cx="272100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90" t="-8197" r="-6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10000" y="4964668"/>
            <a:ext cx="52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The result of the interpolation of two examples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90443" y="18288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7420" y="2815657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819824" y="2308401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Seed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824" y="2308401"/>
                <a:ext cx="8531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42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749142" y="3276600"/>
                <a:ext cx="86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Seed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𝑩</m:t>
                    </m:r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2" y="3276600"/>
                <a:ext cx="86754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634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7193273" y="2373086"/>
            <a:ext cx="92443" cy="534318"/>
          </a:xfrm>
          <a:prstGeom prst="straightConnector1">
            <a:avLst/>
          </a:prstGeom>
          <a:ln w="349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76480" y="2901058"/>
            <a:ext cx="334117" cy="62199"/>
          </a:xfrm>
          <a:prstGeom prst="straightConnector1">
            <a:avLst/>
          </a:prstGeom>
          <a:ln w="349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749142" y="2807202"/>
            <a:ext cx="419100" cy="80672"/>
          </a:xfrm>
          <a:prstGeom prst="straightConnector1">
            <a:avLst/>
          </a:prstGeom>
          <a:ln w="349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093198" y="2864930"/>
            <a:ext cx="106179" cy="494581"/>
          </a:xfrm>
          <a:prstGeom prst="straightConnector1">
            <a:avLst/>
          </a:prstGeom>
          <a:ln w="349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255619" y="1386661"/>
            <a:ext cx="92443" cy="534318"/>
          </a:xfrm>
          <a:prstGeom prst="straightConnector1">
            <a:avLst/>
          </a:prstGeom>
          <a:ln w="349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8826" y="1914633"/>
            <a:ext cx="334117" cy="62199"/>
          </a:xfrm>
          <a:prstGeom prst="straightConnector1">
            <a:avLst/>
          </a:prstGeom>
          <a:ln w="349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11488" y="1820777"/>
            <a:ext cx="419100" cy="80672"/>
          </a:xfrm>
          <a:prstGeom prst="straightConnector1">
            <a:avLst/>
          </a:prstGeom>
          <a:ln w="349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55544" y="1878505"/>
            <a:ext cx="106179" cy="494581"/>
          </a:xfrm>
          <a:prstGeom prst="straightConnector1">
            <a:avLst/>
          </a:prstGeom>
          <a:ln w="349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9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7</cp:revision>
  <dcterms:created xsi:type="dcterms:W3CDTF">2006-08-16T00:00:00Z</dcterms:created>
  <dcterms:modified xsi:type="dcterms:W3CDTF">2014-04-17T17:23:46Z</dcterms:modified>
</cp:coreProperties>
</file>