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-8213" y="4269180"/>
                <a:ext cx="9144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Figure. The user specifies some initial seeds from which the roads start growing incrementally, as well as a guide line segments by which the example roads are transformed when they are copied to the target area. For each initial seed, a corresponding road piece is copied to the initial seed with some rotation. The rotation angle for the initial seed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instance, is defined by the angle between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piecewise linear transformation is useful to keep some interesting structures in the example roads.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3" y="4269180"/>
                <a:ext cx="91440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600" t="-1736" r="-867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454647" cy="221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61953" y="2412311"/>
            <a:ext cx="3581399" cy="148720"/>
            <a:chOff x="381000" y="1143000"/>
            <a:chExt cx="3975857" cy="165100"/>
          </a:xfrm>
        </p:grpSpPr>
        <p:sp>
          <p:nvSpPr>
            <p:cNvPr id="19" name="Oval 18"/>
            <p:cNvSpPr/>
            <p:nvPr/>
          </p:nvSpPr>
          <p:spPr>
            <a:xfrm>
              <a:off x="381000" y="114300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371600" y="114300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508250" y="116205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352800" y="118110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42557" y="119380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495300" y="1200150"/>
              <a:ext cx="87630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28750" y="1200150"/>
              <a:ext cx="1085850" cy="1905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2"/>
            </p:cNvCxnSpPr>
            <p:nvPr/>
          </p:nvCxnSpPr>
          <p:spPr>
            <a:xfrm>
              <a:off x="2508250" y="1219200"/>
              <a:ext cx="958850" cy="1587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40857" y="1231900"/>
              <a:ext cx="958850" cy="1587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55" y="1271981"/>
            <a:ext cx="4523546" cy="254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327650" y="1847874"/>
            <a:ext cx="3107610" cy="1278307"/>
            <a:chOff x="1866900" y="1447800"/>
            <a:chExt cx="5372100" cy="2209800"/>
          </a:xfrm>
        </p:grpSpPr>
        <p:sp>
          <p:nvSpPr>
            <p:cNvPr id="2" name="Oval 1"/>
            <p:cNvSpPr/>
            <p:nvPr/>
          </p:nvSpPr>
          <p:spPr>
            <a:xfrm>
              <a:off x="1866900" y="2491991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72976" y="2385646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14478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10400" y="2438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4" idx="1"/>
            </p:cNvCxnSpPr>
            <p:nvPr/>
          </p:nvCxnSpPr>
          <p:spPr>
            <a:xfrm>
              <a:off x="1981200" y="2606291"/>
              <a:ext cx="1176478" cy="8561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7"/>
            </p:cNvCxnSpPr>
            <p:nvPr/>
          </p:nvCxnSpPr>
          <p:spPr>
            <a:xfrm flipV="1">
              <a:off x="3246036" y="2419124"/>
              <a:ext cx="1322062" cy="1117041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6" idx="2"/>
            </p:cNvCxnSpPr>
            <p:nvPr/>
          </p:nvCxnSpPr>
          <p:spPr>
            <a:xfrm flipV="1">
              <a:off x="4452107" y="1562100"/>
              <a:ext cx="1339093" cy="93784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1"/>
            </p:cNvCxnSpPr>
            <p:nvPr/>
          </p:nvCxnSpPr>
          <p:spPr>
            <a:xfrm flipH="1" flipV="1">
              <a:off x="5933133" y="1590570"/>
              <a:ext cx="1110745" cy="88130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15410" y="3610680"/>
            <a:ext cx="332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The example roads in London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7551" y="304800"/>
            <a:ext cx="46064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37550" y="3583381"/>
            <a:ext cx="460645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60628" y="3600911"/>
            <a:ext cx="34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The result of the roads warping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20591" y="2516933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1" y="2516933"/>
                <a:ext cx="38568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112910" y="255606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10" y="2556065"/>
                <a:ext cx="39606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131596" y="2581002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6" y="2581002"/>
                <a:ext cx="39606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892356" y="2581002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56" y="2581002"/>
                <a:ext cx="40459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693837" y="2581002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837" y="2581002"/>
                <a:ext cx="39606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160628" y="2589768"/>
                <a:ext cx="450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28" y="2589768"/>
                <a:ext cx="45005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950541" y="2608292"/>
                <a:ext cx="46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41" y="2608292"/>
                <a:ext cx="46493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711549" y="2506691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549" y="2506691"/>
                <a:ext cx="457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461568" y="1977143"/>
                <a:ext cx="473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568" y="1977143"/>
                <a:ext cx="47346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8214530" y="2582113"/>
                <a:ext cx="459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30" y="2582113"/>
                <a:ext cx="45974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0" y="111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Warping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26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4394562" cy="501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"/>
            <a:ext cx="3352800" cy="623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1582459" y="1545796"/>
            <a:ext cx="1724653" cy="3026204"/>
            <a:chOff x="1714720" y="1545796"/>
            <a:chExt cx="1607631" cy="2820869"/>
          </a:xfrm>
        </p:grpSpPr>
        <p:sp>
          <p:nvSpPr>
            <p:cNvPr id="5" name="Oval 4"/>
            <p:cNvSpPr/>
            <p:nvPr/>
          </p:nvSpPr>
          <p:spPr>
            <a:xfrm rot="17918975">
              <a:off x="1714720" y="4273651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7918975">
              <a:off x="2059868" y="3665381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7918975">
              <a:off x="2419624" y="3037726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7918975">
              <a:off x="2850875" y="2238558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7918975">
              <a:off x="3229337" y="1545796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6"/>
              <a:endCxn id="6" idx="2"/>
            </p:cNvCxnSpPr>
            <p:nvPr/>
          </p:nvCxnSpPr>
          <p:spPr>
            <a:xfrm flipV="1">
              <a:off x="1783525" y="3752701"/>
              <a:ext cx="300552" cy="52664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113705" y="3084233"/>
              <a:ext cx="342900" cy="60197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475657" y="2289828"/>
              <a:ext cx="422032" cy="76044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897382" y="1592303"/>
              <a:ext cx="378460" cy="70464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890159" y="123820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59" y="1238201"/>
                <a:ext cx="38568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494090" y="204378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90" y="2043780"/>
                <a:ext cx="3960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006951" y="28795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51" y="2879536"/>
                <a:ext cx="39606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622039" y="358426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39" y="3584266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225970" y="4327679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70" y="4327679"/>
                <a:ext cx="3960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116888" y="1154704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2575" y="2209080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58756" y="3248868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84814" y="4317149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0954" y="5404006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0" idx="5"/>
            <a:endCxn id="31" idx="1"/>
          </p:cNvCxnSpPr>
          <p:nvPr/>
        </p:nvCxnSpPr>
        <p:spPr>
          <a:xfrm>
            <a:off x="6229761" y="1267577"/>
            <a:ext cx="742180" cy="96086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33260" y="2293620"/>
            <a:ext cx="784860" cy="100584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2" idx="3"/>
          </p:cNvCxnSpPr>
          <p:nvPr/>
        </p:nvCxnSpPr>
        <p:spPr>
          <a:xfrm flipV="1">
            <a:off x="7138887" y="3361741"/>
            <a:ext cx="639235" cy="101966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7"/>
            <a:endCxn id="33" idx="3"/>
          </p:cNvCxnSpPr>
          <p:nvPr/>
        </p:nvCxnSpPr>
        <p:spPr>
          <a:xfrm flipV="1">
            <a:off x="6283827" y="4430022"/>
            <a:ext cx="820353" cy="99335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891858" y="1265318"/>
                <a:ext cx="450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58" y="1265318"/>
                <a:ext cx="45005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720108" y="2302304"/>
                <a:ext cx="46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108" y="2302304"/>
                <a:ext cx="464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360302" y="3114794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302" y="3114794"/>
                <a:ext cx="45781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781962" y="4060205"/>
                <a:ext cx="473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62" y="4060205"/>
                <a:ext cx="47346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859316" y="5195773"/>
                <a:ext cx="459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5195773"/>
                <a:ext cx="45974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9600" y="59552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The example roads in Manhattan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37550" y="15240"/>
            <a:ext cx="460645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33895" y="5850374"/>
            <a:ext cx="460645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56976" y="5943600"/>
            <a:ext cx="34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The result of the roads warping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TextBox 2059"/>
          <p:cNvSpPr txBox="1"/>
          <p:nvPr/>
        </p:nvSpPr>
        <p:spPr>
          <a:xfrm>
            <a:off x="0" y="11192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Another 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87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181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21</cp:revision>
  <dcterms:created xsi:type="dcterms:W3CDTF">2006-08-16T00:00:00Z</dcterms:created>
  <dcterms:modified xsi:type="dcterms:W3CDTF">2014-04-17T17:00:57Z</dcterms:modified>
</cp:coreProperties>
</file>