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47458"/>
            <a:ext cx="4924043" cy="394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7079"/>
            <a:ext cx="2508739" cy="206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93" y="0"/>
            <a:ext cx="271370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3133826" cy="24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 rot="18900000">
            <a:off x="2795418" y="1839203"/>
            <a:ext cx="371327" cy="1111103"/>
          </a:xfrm>
          <a:prstGeom prst="downArrow">
            <a:avLst/>
          </a:prstGeom>
          <a:solidFill>
            <a:schemeClr val="bg1"/>
          </a:solidFill>
          <a:ln>
            <a:solidFill>
              <a:srgbClr val="00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3700484">
            <a:off x="2486409" y="4727665"/>
            <a:ext cx="371327" cy="111110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904049">
            <a:off x="6677647" y="2005739"/>
            <a:ext cx="371327" cy="1111103"/>
          </a:xfrm>
          <a:prstGeom prst="down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9660" y="2068077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Canberra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1745" y="6488668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Tel-Aviv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3889" y="2025422"/>
            <a:ext cx="7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Tokyo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05200" y="2068077"/>
            <a:ext cx="861455" cy="986425"/>
            <a:chOff x="4874488" y="1385451"/>
            <a:chExt cx="861455" cy="986425"/>
          </a:xfrm>
        </p:grpSpPr>
        <p:sp>
          <p:nvSpPr>
            <p:cNvPr id="14" name="Oval 13"/>
            <p:cNvSpPr/>
            <p:nvPr/>
          </p:nvSpPr>
          <p:spPr>
            <a:xfrm>
              <a:off x="5229798" y="1799701"/>
              <a:ext cx="190500" cy="190500"/>
            </a:xfrm>
            <a:prstGeom prst="ellipse">
              <a:avLst/>
            </a:prstGeom>
            <a:solidFill>
              <a:srgbClr val="FF0000"/>
            </a:solidFill>
            <a:ln w="508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18619" y="1385451"/>
              <a:ext cx="92443" cy="53431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401826" y="1913423"/>
              <a:ext cx="334117" cy="621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874488" y="1819567"/>
              <a:ext cx="419100" cy="8067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218544" y="1877295"/>
              <a:ext cx="106179" cy="49458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66481" y="2895600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Seed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481" y="2895600"/>
                <a:ext cx="85311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889275" y="4282020"/>
            <a:ext cx="861455" cy="986425"/>
            <a:chOff x="6407565" y="3098358"/>
            <a:chExt cx="861455" cy="986425"/>
          </a:xfrm>
        </p:grpSpPr>
        <p:sp>
          <p:nvSpPr>
            <p:cNvPr id="21" name="Oval 20"/>
            <p:cNvSpPr/>
            <p:nvPr/>
          </p:nvSpPr>
          <p:spPr>
            <a:xfrm>
              <a:off x="6759766" y="3514201"/>
              <a:ext cx="190500" cy="190500"/>
            </a:xfrm>
            <a:prstGeom prst="ellipse">
              <a:avLst/>
            </a:prstGeom>
            <a:solidFill>
              <a:srgbClr val="00A000"/>
            </a:solidFill>
            <a:ln w="508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6851696" y="3098358"/>
              <a:ext cx="92443" cy="534318"/>
            </a:xfrm>
            <a:prstGeom prst="straightConnector1">
              <a:avLst/>
            </a:prstGeom>
            <a:ln w="34925">
              <a:solidFill>
                <a:srgbClr val="00A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934903" y="3626330"/>
              <a:ext cx="334117" cy="62199"/>
            </a:xfrm>
            <a:prstGeom prst="straightConnector1">
              <a:avLst/>
            </a:prstGeom>
            <a:ln w="34925">
              <a:solidFill>
                <a:srgbClr val="00A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407565" y="3532474"/>
              <a:ext cx="419100" cy="80672"/>
            </a:xfrm>
            <a:prstGeom prst="straightConnector1">
              <a:avLst/>
            </a:prstGeom>
            <a:ln w="34925">
              <a:solidFill>
                <a:srgbClr val="00A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751621" y="3590202"/>
              <a:ext cx="106179" cy="494581"/>
            </a:xfrm>
            <a:prstGeom prst="straightConnector1">
              <a:avLst/>
            </a:prstGeom>
            <a:ln w="34925">
              <a:solidFill>
                <a:srgbClr val="00A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968238" y="5181600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Seed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38" y="5181600"/>
                <a:ext cx="86754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3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893872" y="2971800"/>
            <a:ext cx="861455" cy="986425"/>
            <a:chOff x="7938489" y="1149927"/>
            <a:chExt cx="861455" cy="986425"/>
          </a:xfrm>
        </p:grpSpPr>
        <p:sp>
          <p:nvSpPr>
            <p:cNvPr id="28" name="Oval 27"/>
            <p:cNvSpPr/>
            <p:nvPr/>
          </p:nvSpPr>
          <p:spPr>
            <a:xfrm>
              <a:off x="8294783" y="1570182"/>
              <a:ext cx="190500" cy="190500"/>
            </a:xfrm>
            <a:prstGeom prst="ellipse">
              <a:avLst/>
            </a:prstGeom>
            <a:solidFill>
              <a:srgbClr val="0000FF"/>
            </a:solidFill>
            <a:ln w="508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8382620" y="1149927"/>
              <a:ext cx="92443" cy="534318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465827" y="1677899"/>
              <a:ext cx="334117" cy="62199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7938489" y="1584043"/>
              <a:ext cx="419100" cy="80672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8282545" y="1641771"/>
              <a:ext cx="106179" cy="494581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867400" y="3897868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Seed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97868"/>
                <a:ext cx="85311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4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7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9</cp:revision>
  <dcterms:created xsi:type="dcterms:W3CDTF">2006-08-16T00:00:00Z</dcterms:created>
  <dcterms:modified xsi:type="dcterms:W3CDTF">2014-04-07T14:56:33Z</dcterms:modified>
</cp:coreProperties>
</file>