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600200"/>
            <a:ext cx="1905000" cy="1295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634836" y="1357745"/>
            <a:ext cx="2327564" cy="1921164"/>
          </a:xfrm>
          <a:custGeom>
            <a:avLst/>
            <a:gdLst>
              <a:gd name="connsiteX0" fmla="*/ 461819 w 2327564"/>
              <a:gd name="connsiteY0" fmla="*/ 0 h 1921164"/>
              <a:gd name="connsiteX1" fmla="*/ 2327564 w 2327564"/>
              <a:gd name="connsiteY1" fmla="*/ 535710 h 1921164"/>
              <a:gd name="connsiteX2" fmla="*/ 1699491 w 2327564"/>
              <a:gd name="connsiteY2" fmla="*/ 1921164 h 1921164"/>
              <a:gd name="connsiteX3" fmla="*/ 0 w 2327564"/>
              <a:gd name="connsiteY3" fmla="*/ 1246910 h 1921164"/>
              <a:gd name="connsiteX4" fmla="*/ 461819 w 2327564"/>
              <a:gd name="connsiteY4" fmla="*/ 0 h 192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7564" h="1921164">
                <a:moveTo>
                  <a:pt x="461819" y="0"/>
                </a:moveTo>
                <a:lnTo>
                  <a:pt x="2327564" y="535710"/>
                </a:lnTo>
                <a:lnTo>
                  <a:pt x="1699491" y="1921164"/>
                </a:lnTo>
                <a:lnTo>
                  <a:pt x="0" y="1246910"/>
                </a:lnTo>
                <a:lnTo>
                  <a:pt x="461819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90600" y="1402409"/>
                <a:ext cx="787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402409"/>
                <a:ext cx="787780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429000" y="1292423"/>
                <a:ext cx="7961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292423"/>
                <a:ext cx="796115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64342" y="2819400"/>
                <a:ext cx="7961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342" y="2819400"/>
                <a:ext cx="796115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32685" y="2819400"/>
                <a:ext cx="7961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85" y="2819400"/>
                <a:ext cx="796115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52600" y="1049968"/>
                <a:ext cx="787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049968"/>
                <a:ext cx="78778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928285" y="1740387"/>
                <a:ext cx="7961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285" y="1740387"/>
                <a:ext cx="796115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166284" y="3278909"/>
                <a:ext cx="7961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84" y="3278909"/>
                <a:ext cx="796115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80285" y="2435423"/>
                <a:ext cx="7961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85" y="2435423"/>
                <a:ext cx="796115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410200" y="2048164"/>
                <a:ext cx="1336455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14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048164"/>
                <a:ext cx="1336455" cy="57637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2590800" y="2257136"/>
            <a:ext cx="7278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3200" y="1740387"/>
            <a:ext cx="0" cy="669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705100" y="221903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203652" y="2228850"/>
                <a:ext cx="609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652" y="2228850"/>
                <a:ext cx="60939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0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gen</cp:lastModifiedBy>
  <cp:revision>1</cp:revision>
  <dcterms:created xsi:type="dcterms:W3CDTF">2006-08-16T00:00:00Z</dcterms:created>
  <dcterms:modified xsi:type="dcterms:W3CDTF">2016-11-15T04:19:38Z</dcterms:modified>
</cp:coreProperties>
</file>