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C55E-5400-48EE-9D6E-03B62272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A48CF-C10B-486C-933F-A09F6FADF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C8CB-0E20-4F14-A206-471FFDE7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BDEC-F845-4F79-9E59-8DAE8869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A6A8-57C3-4776-8D34-C217E52D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E4AB-533A-4A1F-8773-09FF11C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FD76F-4FCB-479D-B6AA-63376D949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13D9-5B3D-47B1-84D7-E32A2FBC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6BA9-6230-46C3-BEBD-2B2D1216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6560-D841-4997-BAB5-A1001E3A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AF26C-C6A1-4FCE-8084-C04F3B658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6A70-70BC-4106-BA59-AA08276E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1D7F-863F-4C63-B87B-701D89F8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63D2-115A-4A41-983B-2E84B42B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FA57-45D1-4CAB-A727-FDCBF96B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23DA-5265-4C5A-8938-6F840A4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47BA-E58D-4B50-8A4F-98C427BE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9376-383A-4F0B-A8D1-2F45127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755B-C85B-4211-9D51-90F672D2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949E-2ECE-4A73-BA96-5CDDB163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A107-0FA5-41B2-A0F3-321131BF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8129-1C8A-4EBA-AA5B-14132E0D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CBB62-56CF-4E00-B756-7A0ED709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E83E-6C0A-4C36-9B15-C42D557C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F191-8989-4A58-9D13-F8D1F71E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E229-BB6A-45CA-94E6-D485B37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57B1-5FBC-42E4-9C0E-EFC9643B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D6454-F985-4472-9794-07C78ED5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04BE-96A5-4901-8574-79B4AF8D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CD209-5332-427C-B1D4-C839349F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C6E8-63CB-4F49-9545-729F6E17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B4CC-9642-4452-93C9-A64412E7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CF470-18C8-47F9-A5EE-DDD86665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694B1-1448-46EE-A7AE-EFCEC25C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100F4-F2D7-4C7E-B343-4D0C0E889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C80EE-BB6F-45F5-A258-86F16DE7F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F1D32-57D3-46D6-91E8-E7238391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48486-E36B-4E6A-B723-8D664B1E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3E37F-F449-4594-860B-6C5E6DFA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1B95-F452-4F4C-B64E-06305775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F2C6B-9603-42B4-9B59-5B4B15AC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D7FB9-D16D-4D06-A8F6-5709CF0C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D2B86-9D97-4C54-97EA-85D18D82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2891B-46B8-4C2B-98E1-1C227D7B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629AE-E71E-4BED-8113-705FD8CC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A3B6B-D79C-4741-9FB2-21F31AE1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43C2-7C4A-47A7-9F0E-A8704C75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BFE2-DA57-48F3-A05D-62F71C6AA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0336-611F-4047-809F-45CF841B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ACA01-61A8-49A9-9428-BBB4D3D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923D-9395-44A9-8B7B-9018EB5E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6598C-33F8-4276-A723-D9B4DDC9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82F1-A22F-4BB2-8AB4-D27A34C1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9A5E-3CB5-46F8-AFDA-5BD664404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2C865-66D3-4A7F-93EE-9FD03DC3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D87F-68EE-4917-8C86-66F8AB17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6C421-957E-4BE4-BF52-2D927F5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915E-ACE6-47A5-B4FA-51A705EB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BBF63-E651-4B2E-90E4-9B14EBCC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D4A4-0093-4DC6-B20E-BB4950BC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4194-64F5-4BA0-A64F-B6E7910B4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88FA-BD14-4934-88E9-3246B21F8FE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02F3-A521-4230-A06E-E2BAF4D7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371F-5EE6-4E3F-AED5-3D17DF74F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B196-9CC2-484A-8E9B-5105C8D4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6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62BE6B-54D0-4959-8BAB-E34A2FCE689F}"/>
              </a:ext>
            </a:extLst>
          </p:cNvPr>
          <p:cNvSpPr/>
          <p:nvPr/>
        </p:nvSpPr>
        <p:spPr>
          <a:xfrm>
            <a:off x="3907204" y="1720138"/>
            <a:ext cx="521746" cy="521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5F9D62-D628-42EA-BCAA-F48E8FC8C2A8}"/>
              </a:ext>
            </a:extLst>
          </p:cNvPr>
          <p:cNvSpPr/>
          <p:nvPr/>
        </p:nvSpPr>
        <p:spPr>
          <a:xfrm>
            <a:off x="3907204" y="3641302"/>
            <a:ext cx="521746" cy="521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A8BA71-A4EB-4A50-97BA-F82BEE66D34D}"/>
              </a:ext>
            </a:extLst>
          </p:cNvPr>
          <p:cNvSpPr/>
          <p:nvPr/>
        </p:nvSpPr>
        <p:spPr>
          <a:xfrm>
            <a:off x="5542704" y="1355817"/>
            <a:ext cx="521746" cy="521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DC3E5A-A409-4104-9283-08B79360E9BE}"/>
              </a:ext>
            </a:extLst>
          </p:cNvPr>
          <p:cNvSpPr/>
          <p:nvPr/>
        </p:nvSpPr>
        <p:spPr>
          <a:xfrm>
            <a:off x="5551803" y="2146867"/>
            <a:ext cx="521746" cy="521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21040C-11A4-43FB-AC76-AF894039B968}"/>
              </a:ext>
            </a:extLst>
          </p:cNvPr>
          <p:cNvSpPr/>
          <p:nvPr/>
        </p:nvSpPr>
        <p:spPr>
          <a:xfrm>
            <a:off x="5542704" y="3298779"/>
            <a:ext cx="521746" cy="521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0CE6DD-D6C9-48CC-B935-7C0F979AC4DB}"/>
              </a:ext>
            </a:extLst>
          </p:cNvPr>
          <p:cNvSpPr/>
          <p:nvPr/>
        </p:nvSpPr>
        <p:spPr>
          <a:xfrm>
            <a:off x="5551803" y="4089829"/>
            <a:ext cx="521746" cy="521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3878FD-543B-434C-A54D-797D3601E4A3}"/>
              </a:ext>
            </a:extLst>
          </p:cNvPr>
          <p:cNvSpPr/>
          <p:nvPr/>
        </p:nvSpPr>
        <p:spPr>
          <a:xfrm>
            <a:off x="2702257" y="1992573"/>
            <a:ext cx="1201003" cy="818866"/>
          </a:xfrm>
          <a:custGeom>
            <a:avLst/>
            <a:gdLst>
              <a:gd name="connsiteX0" fmla="*/ 0 w 1201003"/>
              <a:gd name="connsiteY0" fmla="*/ 914400 h 914400"/>
              <a:gd name="connsiteX1" fmla="*/ 641444 w 1201003"/>
              <a:gd name="connsiteY1" fmla="*/ 300251 h 914400"/>
              <a:gd name="connsiteX2" fmla="*/ 1201003 w 120100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003" h="914400">
                <a:moveTo>
                  <a:pt x="0" y="914400"/>
                </a:moveTo>
                <a:cubicBezTo>
                  <a:pt x="220638" y="683525"/>
                  <a:pt x="441277" y="452651"/>
                  <a:pt x="641444" y="300251"/>
                </a:cubicBezTo>
                <a:cubicBezTo>
                  <a:pt x="841611" y="147851"/>
                  <a:pt x="1021307" y="73925"/>
                  <a:pt x="1201003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EF50C0-D422-4FEC-93D9-CE8018D4A3EA}"/>
              </a:ext>
            </a:extLst>
          </p:cNvPr>
          <p:cNvSpPr/>
          <p:nvPr/>
        </p:nvSpPr>
        <p:spPr>
          <a:xfrm flipV="1">
            <a:off x="2702257" y="3166280"/>
            <a:ext cx="1201003" cy="750395"/>
          </a:xfrm>
          <a:custGeom>
            <a:avLst/>
            <a:gdLst>
              <a:gd name="connsiteX0" fmla="*/ 0 w 1201003"/>
              <a:gd name="connsiteY0" fmla="*/ 914400 h 914400"/>
              <a:gd name="connsiteX1" fmla="*/ 641444 w 1201003"/>
              <a:gd name="connsiteY1" fmla="*/ 300251 h 914400"/>
              <a:gd name="connsiteX2" fmla="*/ 1201003 w 120100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003" h="914400">
                <a:moveTo>
                  <a:pt x="0" y="914400"/>
                </a:moveTo>
                <a:cubicBezTo>
                  <a:pt x="220638" y="683525"/>
                  <a:pt x="441277" y="452651"/>
                  <a:pt x="641444" y="300251"/>
                </a:cubicBezTo>
                <a:cubicBezTo>
                  <a:pt x="841611" y="147851"/>
                  <a:pt x="1021307" y="73925"/>
                  <a:pt x="1201003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C6DEA1-023F-407C-990F-EC09119C87D9}"/>
              </a:ext>
            </a:extLst>
          </p:cNvPr>
          <p:cNvSpPr/>
          <p:nvPr/>
        </p:nvSpPr>
        <p:spPr>
          <a:xfrm>
            <a:off x="2258057" y="2702690"/>
            <a:ext cx="521746" cy="521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84EAC-E6D1-43EF-806C-04F2763B2ECD}"/>
              </a:ext>
            </a:extLst>
          </p:cNvPr>
          <p:cNvCxnSpPr>
            <a:stCxn id="3" idx="3"/>
            <a:endCxn id="5" idx="2"/>
          </p:cNvCxnSpPr>
          <p:nvPr/>
        </p:nvCxnSpPr>
        <p:spPr>
          <a:xfrm flipV="1">
            <a:off x="4428950" y="1616690"/>
            <a:ext cx="1113754" cy="36432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03D937-6A40-498C-9F9B-E6E229F0E2A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4428950" y="1981011"/>
            <a:ext cx="1122853" cy="42672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59EB25-DEA1-4228-8436-D5DEC1400942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4428950" y="3559652"/>
            <a:ext cx="1113754" cy="3425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D2ADC2-7F55-4964-A360-71C7A25FD2D6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4428950" y="3902175"/>
            <a:ext cx="1122853" cy="4485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FD2AE5-FDE1-42A6-8F3C-C39CDFFC4E6B}"/>
              </a:ext>
            </a:extLst>
          </p:cNvPr>
          <p:cNvSpPr txBox="1"/>
          <p:nvPr/>
        </p:nvSpPr>
        <p:spPr>
          <a:xfrm>
            <a:off x="3037562" y="2009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0394E-43BB-476A-AAF7-55C052464280}"/>
              </a:ext>
            </a:extLst>
          </p:cNvPr>
          <p:cNvSpPr txBox="1"/>
          <p:nvPr/>
        </p:nvSpPr>
        <p:spPr>
          <a:xfrm>
            <a:off x="2966754" y="357093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438E2-6272-4CE2-B6A5-9BD4C52D55C5}"/>
              </a:ext>
            </a:extLst>
          </p:cNvPr>
          <p:cNvSpPr txBox="1"/>
          <p:nvPr/>
        </p:nvSpPr>
        <p:spPr>
          <a:xfrm>
            <a:off x="4776475" y="148405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BB5AD-1A1A-4FF3-BD33-D582E8F1DEBB}"/>
              </a:ext>
            </a:extLst>
          </p:cNvPr>
          <p:cNvSpPr txBox="1"/>
          <p:nvPr/>
        </p:nvSpPr>
        <p:spPr>
          <a:xfrm>
            <a:off x="4776475" y="212054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AFF86-7835-43B2-ACBD-1CB9A85E7070}"/>
              </a:ext>
            </a:extLst>
          </p:cNvPr>
          <p:cNvSpPr txBox="1"/>
          <p:nvPr/>
        </p:nvSpPr>
        <p:spPr>
          <a:xfrm>
            <a:off x="4776475" y="339657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9B718-1268-4ABE-9396-FB93F8BFD98C}"/>
              </a:ext>
            </a:extLst>
          </p:cNvPr>
          <p:cNvSpPr txBox="1"/>
          <p:nvPr/>
        </p:nvSpPr>
        <p:spPr>
          <a:xfrm>
            <a:off x="4776475" y="403306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7BD41-B5BE-4DA1-8B64-7F0DC0897445}"/>
              </a:ext>
            </a:extLst>
          </p:cNvPr>
          <p:cNvSpPr/>
          <p:nvPr/>
        </p:nvSpPr>
        <p:spPr>
          <a:xfrm>
            <a:off x="2258057" y="4999575"/>
            <a:ext cx="521746" cy="521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B8A6F-DD2B-43D2-88ED-920B5F26F09B}"/>
              </a:ext>
            </a:extLst>
          </p:cNvPr>
          <p:cNvSpPr/>
          <p:nvPr/>
        </p:nvSpPr>
        <p:spPr>
          <a:xfrm>
            <a:off x="3902226" y="5003256"/>
            <a:ext cx="521746" cy="521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03C5CD-2578-40D7-9CDA-4568ADB5F52A}"/>
              </a:ext>
            </a:extLst>
          </p:cNvPr>
          <p:cNvSpPr/>
          <p:nvPr/>
        </p:nvSpPr>
        <p:spPr>
          <a:xfrm>
            <a:off x="5542704" y="4999575"/>
            <a:ext cx="521746" cy="521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DE2324-4BE2-49C5-BEF9-899D662C8C8C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 flipV="1">
            <a:off x="4423972" y="5260448"/>
            <a:ext cx="1118732" cy="368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EEB34F-8429-408F-95AA-F2DEB4CFF66D}"/>
              </a:ext>
            </a:extLst>
          </p:cNvPr>
          <p:cNvCxnSpPr>
            <a:cxnSpLocks/>
            <a:stCxn id="28" idx="6"/>
            <a:endCxn id="29" idx="1"/>
          </p:cNvCxnSpPr>
          <p:nvPr/>
        </p:nvCxnSpPr>
        <p:spPr>
          <a:xfrm>
            <a:off x="2779803" y="5260448"/>
            <a:ext cx="1122423" cy="368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7BFB50-B9AF-4CEB-A074-CBBC3277B3FE}"/>
              </a:ext>
            </a:extLst>
          </p:cNvPr>
          <p:cNvSpPr txBox="1"/>
          <p:nvPr/>
        </p:nvSpPr>
        <p:spPr>
          <a:xfrm>
            <a:off x="2944663" y="4894546"/>
            <a:ext cx="66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D0B30-0048-4436-AC1B-6597F041BC65}"/>
              </a:ext>
            </a:extLst>
          </p:cNvPr>
          <p:cNvSpPr txBox="1"/>
          <p:nvPr/>
        </p:nvSpPr>
        <p:spPr>
          <a:xfrm>
            <a:off x="4762886" y="491781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0428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AFCF58E-A0D2-4D31-B67D-AE148C1FF6B3}"/>
                  </a:ext>
                </a:extLst>
              </p:cNvPr>
              <p:cNvSpPr/>
              <p:nvPr/>
            </p:nvSpPr>
            <p:spPr>
              <a:xfrm>
                <a:off x="5464629" y="2281646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AFCF58E-A0D2-4D31-B67D-AE148C1FF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9" y="2281646"/>
                <a:ext cx="521746" cy="52174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DE53E55-378A-4B68-A072-C6C2B4491C74}"/>
                  </a:ext>
                </a:extLst>
              </p:cNvPr>
              <p:cNvSpPr/>
              <p:nvPr/>
            </p:nvSpPr>
            <p:spPr>
              <a:xfrm>
                <a:off x="7925440" y="2281646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DE53E55-378A-4B68-A072-C6C2B4491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440" y="2281646"/>
                <a:ext cx="521746" cy="52174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FB9287-5B2D-4DAC-A564-FE04F5C10958}"/>
              </a:ext>
            </a:extLst>
          </p:cNvPr>
          <p:cNvCxnSpPr/>
          <p:nvPr/>
        </p:nvCxnSpPr>
        <p:spPr>
          <a:xfrm>
            <a:off x="5986375" y="2542519"/>
            <a:ext cx="1939065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A2E8388-898E-4764-B83B-DBE4859DB7F5}"/>
                  </a:ext>
                </a:extLst>
              </p:cNvPr>
              <p:cNvSpPr/>
              <p:nvPr/>
            </p:nvSpPr>
            <p:spPr>
              <a:xfrm>
                <a:off x="10310052" y="1331387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A2E8388-898E-4764-B83B-DBE4859DB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052" y="1331387"/>
                <a:ext cx="521746" cy="52174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C96D275-076B-45A8-88DD-5E1CF3E90B66}"/>
                  </a:ext>
                </a:extLst>
              </p:cNvPr>
              <p:cNvSpPr/>
              <p:nvPr/>
            </p:nvSpPr>
            <p:spPr>
              <a:xfrm>
                <a:off x="10310052" y="3325137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C96D275-076B-45A8-88DD-5E1CF3E90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052" y="3325137"/>
                <a:ext cx="521746" cy="52174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D20673-B021-45E0-BC8A-5F8113BD4DFB}"/>
              </a:ext>
            </a:extLst>
          </p:cNvPr>
          <p:cNvCxnSpPr>
            <a:cxnSpLocks/>
          </p:cNvCxnSpPr>
          <p:nvPr/>
        </p:nvCxnSpPr>
        <p:spPr>
          <a:xfrm flipV="1">
            <a:off x="8422981" y="1716869"/>
            <a:ext cx="1909482" cy="72614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5A805-473C-42B8-A868-50BF862D9D60}"/>
              </a:ext>
            </a:extLst>
          </p:cNvPr>
          <p:cNvCxnSpPr>
            <a:cxnSpLocks/>
          </p:cNvCxnSpPr>
          <p:nvPr/>
        </p:nvCxnSpPr>
        <p:spPr>
          <a:xfrm>
            <a:off x="8422981" y="2617822"/>
            <a:ext cx="1896035" cy="87405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3E2FEB-C359-4C99-B6C1-0F8AC57F907F}"/>
                  </a:ext>
                </a:extLst>
              </p:cNvPr>
              <p:cNvSpPr txBox="1"/>
              <p:nvPr/>
            </p:nvSpPr>
            <p:spPr>
              <a:xfrm>
                <a:off x="9046854" y="1627222"/>
                <a:ext cx="763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3E2FEB-C359-4C99-B6C1-0F8AC57F9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854" y="1627222"/>
                <a:ext cx="76386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43B36C-0D7A-4393-97E1-0119DF2D9C8C}"/>
                  </a:ext>
                </a:extLst>
              </p:cNvPr>
              <p:cNvSpPr txBox="1"/>
              <p:nvPr/>
            </p:nvSpPr>
            <p:spPr>
              <a:xfrm>
                <a:off x="9033407" y="3146740"/>
                <a:ext cx="800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43B36C-0D7A-4393-97E1-0119DF2D9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407" y="3146740"/>
                <a:ext cx="80092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0E554-8827-41A0-8630-9051CBA60F40}"/>
                  </a:ext>
                </a:extLst>
              </p:cNvPr>
              <p:cNvSpPr txBox="1"/>
              <p:nvPr/>
            </p:nvSpPr>
            <p:spPr>
              <a:xfrm>
                <a:off x="6555445" y="2121662"/>
                <a:ext cx="728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0E554-8827-41A0-8630-9051CBA60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45" y="2121662"/>
                <a:ext cx="72872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4EBE5E-E044-4167-BB45-A27ABA49AFB0}"/>
                  </a:ext>
                </a:extLst>
              </p:cNvPr>
              <p:cNvSpPr/>
              <p:nvPr/>
            </p:nvSpPr>
            <p:spPr>
              <a:xfrm>
                <a:off x="584115" y="2216011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4EBE5E-E044-4167-BB45-A27ABA49A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5" y="2216011"/>
                <a:ext cx="521746" cy="52174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AD690D3-8F49-466D-9020-347B61DF2E5D}"/>
                  </a:ext>
                </a:extLst>
              </p:cNvPr>
              <p:cNvSpPr/>
              <p:nvPr/>
            </p:nvSpPr>
            <p:spPr>
              <a:xfrm>
                <a:off x="3003818" y="1293095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AD690D3-8F49-466D-9020-347B61DF2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18" y="1293095"/>
                <a:ext cx="521746" cy="52174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E6E1DC2-494F-4620-BC14-2CBCB52BCBD5}"/>
                  </a:ext>
                </a:extLst>
              </p:cNvPr>
              <p:cNvSpPr/>
              <p:nvPr/>
            </p:nvSpPr>
            <p:spPr>
              <a:xfrm>
                <a:off x="3003818" y="3286845"/>
                <a:ext cx="521746" cy="5217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E6E1DC2-494F-4620-BC14-2CBCB52BC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18" y="3286845"/>
                <a:ext cx="521746" cy="52174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3E93D1-5091-4D66-9C94-43D9E19BDFF0}"/>
              </a:ext>
            </a:extLst>
          </p:cNvPr>
          <p:cNvCxnSpPr>
            <a:cxnSpLocks/>
          </p:cNvCxnSpPr>
          <p:nvPr/>
        </p:nvCxnSpPr>
        <p:spPr>
          <a:xfrm flipV="1">
            <a:off x="1094336" y="1663337"/>
            <a:ext cx="1909482" cy="72614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010AE4-667B-408C-9551-E119FC1E84AA}"/>
              </a:ext>
            </a:extLst>
          </p:cNvPr>
          <p:cNvCxnSpPr>
            <a:cxnSpLocks/>
          </p:cNvCxnSpPr>
          <p:nvPr/>
        </p:nvCxnSpPr>
        <p:spPr>
          <a:xfrm>
            <a:off x="1094336" y="2564290"/>
            <a:ext cx="1896035" cy="87405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78C526-D70B-4F3B-92EC-7CD579C72339}"/>
                  </a:ext>
                </a:extLst>
              </p:cNvPr>
              <p:cNvSpPr txBox="1"/>
              <p:nvPr/>
            </p:nvSpPr>
            <p:spPr>
              <a:xfrm>
                <a:off x="1688378" y="1588930"/>
                <a:ext cx="727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78C526-D70B-4F3B-92EC-7CD579C7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1588930"/>
                <a:ext cx="7277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082E0F-05E9-4E12-800E-BED1CD9B46B7}"/>
                  </a:ext>
                </a:extLst>
              </p:cNvPr>
              <p:cNvSpPr txBox="1"/>
              <p:nvPr/>
            </p:nvSpPr>
            <p:spPr>
              <a:xfrm>
                <a:off x="1674931" y="3108448"/>
                <a:ext cx="765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082E0F-05E9-4E12-800E-BED1CD9B4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931" y="3108448"/>
                <a:ext cx="765787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2C89CD8-E599-4563-9FF4-EE6AB949C69C}"/>
              </a:ext>
            </a:extLst>
          </p:cNvPr>
          <p:cNvSpPr/>
          <p:nvPr/>
        </p:nvSpPr>
        <p:spPr>
          <a:xfrm>
            <a:off x="4205246" y="2216011"/>
            <a:ext cx="579701" cy="61497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4549A7-B372-40D7-B8D7-7630E97EB4A9}"/>
              </a:ext>
            </a:extLst>
          </p:cNvPr>
          <p:cNvSpPr/>
          <p:nvPr/>
        </p:nvSpPr>
        <p:spPr>
          <a:xfrm rot="18952184">
            <a:off x="476504" y="2587637"/>
            <a:ext cx="3284128" cy="3002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2B6BBC-D17D-4881-908A-D045EBF44098}"/>
              </a:ext>
            </a:extLst>
          </p:cNvPr>
          <p:cNvSpPr/>
          <p:nvPr/>
        </p:nvSpPr>
        <p:spPr>
          <a:xfrm rot="2702566">
            <a:off x="476505" y="2587637"/>
            <a:ext cx="3284128" cy="3002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9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karen.nishida2001@gmail.com</dc:creator>
  <cp:lastModifiedBy>karen.nishida2001@gmail.com</cp:lastModifiedBy>
  <cp:revision>4</cp:revision>
  <dcterms:created xsi:type="dcterms:W3CDTF">2022-02-27T01:14:33Z</dcterms:created>
  <dcterms:modified xsi:type="dcterms:W3CDTF">2022-02-27T02:09:24Z</dcterms:modified>
</cp:coreProperties>
</file>