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C55E-5400-48EE-9D6E-03B62272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A48CF-C10B-486C-933F-A09F6FAD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C8CB-0E20-4F14-A206-471FFDE7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BDEC-F845-4F79-9E59-8DAE8869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A6A8-57C3-4776-8D34-C217E52D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E4AB-533A-4A1F-8773-09FF11C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D76F-4FCB-479D-B6AA-63376D94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13D9-5B3D-47B1-84D7-E32A2FB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6BA9-6230-46C3-BEBD-2B2D121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6560-D841-4997-BAB5-A1001E3A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AF26C-C6A1-4FCE-8084-C04F3B658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6A70-70BC-4106-BA59-AA08276E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1D7F-863F-4C63-B87B-701D89F8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63D2-115A-4A41-983B-2E84B42B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FA57-45D1-4CAB-A727-FDCBF96B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3DA-5265-4C5A-8938-6F840A4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47BA-E58D-4B50-8A4F-98C427BE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9376-383A-4F0B-A8D1-2F45127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755B-C85B-4211-9D51-90F672D2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949E-2ECE-4A73-BA96-5CDDB163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A107-0FA5-41B2-A0F3-321131BF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8129-1C8A-4EBA-AA5B-14132E0D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BB62-56CF-4E00-B756-7A0ED709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E83E-6C0A-4C36-9B15-C42D557C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F191-8989-4A58-9D13-F8D1F71E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E229-BB6A-45CA-94E6-D485B37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57B1-5FBC-42E4-9C0E-EFC9643B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6454-F985-4472-9794-07C78ED5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04BE-96A5-4901-8574-79B4AF8D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CD209-5332-427C-B1D4-C839349F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C6E8-63CB-4F49-9545-729F6E17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B4CC-9642-4452-93C9-A64412E7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F470-18C8-47F9-A5EE-DDD86665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694B1-1448-46EE-A7AE-EFCEC25C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00F4-F2D7-4C7E-B343-4D0C0E889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C80EE-BB6F-45F5-A258-86F16DE7F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F1D32-57D3-46D6-91E8-E7238391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48486-E36B-4E6A-B723-8D664B1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3E37F-F449-4594-860B-6C5E6DFA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B95-F452-4F4C-B64E-06305775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F2C6B-9603-42B4-9B59-5B4B15AC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D7FB9-D16D-4D06-A8F6-5709CF0C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D2B86-9D97-4C54-97EA-85D18D82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2891B-46B8-4C2B-98E1-1C227D7B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629AE-E71E-4BED-8113-705FD8CC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A3B6B-D79C-4741-9FB2-21F31AE1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43C2-7C4A-47A7-9F0E-A8704C75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BFE2-DA57-48F3-A05D-62F71C6A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0336-611F-4047-809F-45CF841B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ACA01-61A8-49A9-9428-BBB4D3D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923D-9395-44A9-8B7B-9018EB5E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598C-33F8-4276-A723-D9B4DDC9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82F1-A22F-4BB2-8AB4-D27A34C1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9A5E-3CB5-46F8-AFDA-5BD664404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2C865-66D3-4A7F-93EE-9FD03DC3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D87F-68EE-4917-8C86-66F8AB17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C421-957E-4BE4-BF52-2D927F5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915E-ACE6-47A5-B4FA-51A705EB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BF63-E651-4B2E-90E4-9B14EBCC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D4A4-0093-4DC6-B20E-BB4950BC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4194-64F5-4BA0-A64F-B6E7910B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02F3-A521-4230-A06E-E2BAF4D7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371F-5EE6-4E3F-AED5-3D17DF74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AFCF58E-A0D2-4D31-B67D-AE148C1FF6B3}"/>
                  </a:ext>
                </a:extLst>
              </p:cNvPr>
              <p:cNvSpPr/>
              <p:nvPr/>
            </p:nvSpPr>
            <p:spPr>
              <a:xfrm>
                <a:off x="5464629" y="2281646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AFCF58E-A0D2-4D31-B67D-AE148C1FF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9" y="2281646"/>
                <a:ext cx="521746" cy="52174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DE53E55-378A-4B68-A072-C6C2B4491C74}"/>
                  </a:ext>
                </a:extLst>
              </p:cNvPr>
              <p:cNvSpPr/>
              <p:nvPr/>
            </p:nvSpPr>
            <p:spPr>
              <a:xfrm>
                <a:off x="7925440" y="2281646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DE53E55-378A-4B68-A072-C6C2B449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440" y="2281646"/>
                <a:ext cx="521746" cy="52174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FB9287-5B2D-4DAC-A564-FE04F5C10958}"/>
              </a:ext>
            </a:extLst>
          </p:cNvPr>
          <p:cNvCxnSpPr/>
          <p:nvPr/>
        </p:nvCxnSpPr>
        <p:spPr>
          <a:xfrm>
            <a:off x="5986375" y="2542519"/>
            <a:ext cx="193906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2E8388-898E-4764-B83B-DBE4859DB7F5}"/>
                  </a:ext>
                </a:extLst>
              </p:cNvPr>
              <p:cNvSpPr/>
              <p:nvPr/>
            </p:nvSpPr>
            <p:spPr>
              <a:xfrm>
                <a:off x="10310052" y="1331387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2E8388-898E-4764-B83B-DBE4859DB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052" y="1331387"/>
                <a:ext cx="521746" cy="52174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96D275-076B-45A8-88DD-5E1CF3E90B66}"/>
                  </a:ext>
                </a:extLst>
              </p:cNvPr>
              <p:cNvSpPr/>
              <p:nvPr/>
            </p:nvSpPr>
            <p:spPr>
              <a:xfrm>
                <a:off x="10310052" y="3325137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96D275-076B-45A8-88DD-5E1CF3E90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052" y="3325137"/>
                <a:ext cx="521746" cy="5217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D20673-B021-45E0-BC8A-5F8113BD4DFB}"/>
              </a:ext>
            </a:extLst>
          </p:cNvPr>
          <p:cNvCxnSpPr>
            <a:cxnSpLocks/>
          </p:cNvCxnSpPr>
          <p:nvPr/>
        </p:nvCxnSpPr>
        <p:spPr>
          <a:xfrm flipV="1">
            <a:off x="8422981" y="1716869"/>
            <a:ext cx="1909482" cy="72614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5A805-473C-42B8-A868-50BF862D9D60}"/>
              </a:ext>
            </a:extLst>
          </p:cNvPr>
          <p:cNvCxnSpPr>
            <a:cxnSpLocks/>
          </p:cNvCxnSpPr>
          <p:nvPr/>
        </p:nvCxnSpPr>
        <p:spPr>
          <a:xfrm>
            <a:off x="8422981" y="2617822"/>
            <a:ext cx="1896035" cy="87405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3E2FEB-C359-4C99-B6C1-0F8AC57F907F}"/>
                  </a:ext>
                </a:extLst>
              </p:cNvPr>
              <p:cNvSpPr txBox="1"/>
              <p:nvPr/>
            </p:nvSpPr>
            <p:spPr>
              <a:xfrm>
                <a:off x="9046854" y="1627222"/>
                <a:ext cx="763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3E2FEB-C359-4C99-B6C1-0F8AC57F9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854" y="1627222"/>
                <a:ext cx="76386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43B36C-0D7A-4393-97E1-0119DF2D9C8C}"/>
                  </a:ext>
                </a:extLst>
              </p:cNvPr>
              <p:cNvSpPr txBox="1"/>
              <p:nvPr/>
            </p:nvSpPr>
            <p:spPr>
              <a:xfrm>
                <a:off x="9033407" y="3146740"/>
                <a:ext cx="800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43B36C-0D7A-4393-97E1-0119DF2D9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407" y="3146740"/>
                <a:ext cx="80092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0E554-8827-41A0-8630-9051CBA60F40}"/>
                  </a:ext>
                </a:extLst>
              </p:cNvPr>
              <p:cNvSpPr txBox="1"/>
              <p:nvPr/>
            </p:nvSpPr>
            <p:spPr>
              <a:xfrm>
                <a:off x="6555445" y="2121662"/>
                <a:ext cx="72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0E554-8827-41A0-8630-9051CBA6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45" y="2121662"/>
                <a:ext cx="72872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4EBE5E-E044-4167-BB45-A27ABA49AFB0}"/>
                  </a:ext>
                </a:extLst>
              </p:cNvPr>
              <p:cNvSpPr/>
              <p:nvPr/>
            </p:nvSpPr>
            <p:spPr>
              <a:xfrm>
                <a:off x="584115" y="2216011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4EBE5E-E044-4167-BB45-A27ABA49A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5" y="2216011"/>
                <a:ext cx="521746" cy="5217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D690D3-8F49-466D-9020-347B61DF2E5D}"/>
                  </a:ext>
                </a:extLst>
              </p:cNvPr>
              <p:cNvSpPr/>
              <p:nvPr/>
            </p:nvSpPr>
            <p:spPr>
              <a:xfrm>
                <a:off x="3003818" y="1293095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D690D3-8F49-466D-9020-347B61DF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18" y="1293095"/>
                <a:ext cx="521746" cy="52174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E6E1DC2-494F-4620-BC14-2CBCB52BCBD5}"/>
                  </a:ext>
                </a:extLst>
              </p:cNvPr>
              <p:cNvSpPr/>
              <p:nvPr/>
            </p:nvSpPr>
            <p:spPr>
              <a:xfrm>
                <a:off x="3003818" y="3286845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E6E1DC2-494F-4620-BC14-2CBCB52BC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18" y="3286845"/>
                <a:ext cx="521746" cy="52174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3E93D1-5091-4D66-9C94-43D9E19BDFF0}"/>
              </a:ext>
            </a:extLst>
          </p:cNvPr>
          <p:cNvCxnSpPr>
            <a:cxnSpLocks/>
          </p:cNvCxnSpPr>
          <p:nvPr/>
        </p:nvCxnSpPr>
        <p:spPr>
          <a:xfrm flipV="1">
            <a:off x="1094336" y="1663337"/>
            <a:ext cx="1909482" cy="72614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010AE4-667B-408C-9551-E119FC1E84AA}"/>
              </a:ext>
            </a:extLst>
          </p:cNvPr>
          <p:cNvCxnSpPr>
            <a:cxnSpLocks/>
          </p:cNvCxnSpPr>
          <p:nvPr/>
        </p:nvCxnSpPr>
        <p:spPr>
          <a:xfrm>
            <a:off x="1094336" y="2564290"/>
            <a:ext cx="1896035" cy="87405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8C526-D70B-4F3B-92EC-7CD579C72339}"/>
                  </a:ext>
                </a:extLst>
              </p:cNvPr>
              <p:cNvSpPr txBox="1"/>
              <p:nvPr/>
            </p:nvSpPr>
            <p:spPr>
              <a:xfrm>
                <a:off x="1688378" y="1588930"/>
                <a:ext cx="727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8C526-D70B-4F3B-92EC-7CD579C7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1588930"/>
                <a:ext cx="7277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082E0F-05E9-4E12-800E-BED1CD9B46B7}"/>
                  </a:ext>
                </a:extLst>
              </p:cNvPr>
              <p:cNvSpPr txBox="1"/>
              <p:nvPr/>
            </p:nvSpPr>
            <p:spPr>
              <a:xfrm>
                <a:off x="1674931" y="3108448"/>
                <a:ext cx="765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082E0F-05E9-4E12-800E-BED1CD9B4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31" y="3108448"/>
                <a:ext cx="765787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2C89CD8-E599-4563-9FF4-EE6AB949C69C}"/>
              </a:ext>
            </a:extLst>
          </p:cNvPr>
          <p:cNvSpPr/>
          <p:nvPr/>
        </p:nvSpPr>
        <p:spPr>
          <a:xfrm>
            <a:off x="4205246" y="2216011"/>
            <a:ext cx="579701" cy="6149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4549A7-B372-40D7-B8D7-7630E97EB4A9}"/>
              </a:ext>
            </a:extLst>
          </p:cNvPr>
          <p:cNvSpPr/>
          <p:nvPr/>
        </p:nvSpPr>
        <p:spPr>
          <a:xfrm rot="18952184">
            <a:off x="476504" y="2587637"/>
            <a:ext cx="3284128" cy="3002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B6BBC-D17D-4881-908A-D045EBF44098}"/>
              </a:ext>
            </a:extLst>
          </p:cNvPr>
          <p:cNvSpPr/>
          <p:nvPr/>
        </p:nvSpPr>
        <p:spPr>
          <a:xfrm rot="2702566">
            <a:off x="476505" y="2587637"/>
            <a:ext cx="3284128" cy="3002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karen.nishida2001@gmail.com</dc:creator>
  <cp:lastModifiedBy>karen.nishida2001@gmail.com</cp:lastModifiedBy>
  <cp:revision>1</cp:revision>
  <dcterms:created xsi:type="dcterms:W3CDTF">2022-02-27T01:14:33Z</dcterms:created>
  <dcterms:modified xsi:type="dcterms:W3CDTF">2022-02-27T01:27:28Z</dcterms:modified>
</cp:coreProperties>
</file>