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>
        <p:scale>
          <a:sx n="200" d="100"/>
          <a:sy n="200" d="100"/>
        </p:scale>
        <p:origin x="-2400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430C-4911-424D-A6F4-82C50FE7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2B8AF-2D4F-4874-AD88-86DD30E3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CCC8-777E-4122-8906-7CDD4AD4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FA2B-9FA0-494D-A4E7-1DB17243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19B8-DBFE-4F15-BFAD-19AA24A8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B55A-FB5B-4989-99C3-F7B10E90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AA052-9734-4CD7-971D-DE24F47F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2589-9A18-4933-A91B-2A3A170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00AC-F65B-4085-B214-149955EA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BBC8-D8FB-459B-9BE9-43794403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3ABE5-70F4-4A8E-B3CC-60CCB9E37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DB5F9-3E16-48F8-B891-85DEFFC5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1AEC-036C-4987-B148-86028AC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3637-A23E-4469-830D-184C4544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532D-7F71-455B-A0BC-AC663E9F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47E8-0AC4-4383-B191-619312CE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2746-EA93-4BA3-9B40-1B64EF70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EAC3-0C4D-401C-B6AA-2C365956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C577-CFED-49ED-ADD2-63FD8CB9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D6B9-15EA-4B48-BFEA-B2504A1C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5504-4DAF-48D3-ACF8-0D1A31C1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7DCF-FDC4-4AC5-ADC4-B5C4D51A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8636-78A1-4D8F-9CEF-3FB86C6D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ABAA-D2EE-42C4-80C5-74048554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FADD-EA19-446B-A450-633E754C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50A4-2083-4EEF-9F71-7E502AF9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4C2F-DF38-4276-B279-0062D72C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A903A-57D7-4845-9ECD-46F27DF5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FD07-5B15-4D80-8AEA-51775F7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29901-6F22-4E52-8719-701E104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9A02-AE57-42F5-9EEB-0DBEBDF5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8005-3700-43DF-A03F-183BC10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02CCD-31A3-4ECE-9647-7B843E4B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EBB7-0987-4477-821D-4DC1D14E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F6851-E870-49FF-A4A3-429AFD85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B969E-C3E4-445F-8370-825D81D6C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E7296-1FD2-42F8-8D32-F980D36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3A0C-C025-419E-9982-853C473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B03C-4A5D-4E62-953B-D3C00BEE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2F9C-9C40-4AB9-80F4-029B2EE6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AD97-5205-4323-8CC1-198E818D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79D7B-D52A-4219-B35D-4FDF14DA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D839C-F809-4AC0-9AFC-ED8B0E41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929DA-42DB-4C97-B573-B67B6B35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79BDD-D412-4287-BFF6-3539AA4E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86D0-79EF-42FB-A369-80B8AC1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4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C479-2140-4878-A631-F682A3AA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2D09-88D7-4B26-8625-920141BE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FAD1C-4CF6-4136-B97F-409DEB2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1961-E311-42C8-9511-E66918FE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B8E1-FEE0-444A-849D-0456174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33D3-B704-4D21-8B6A-5D30290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3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5C52-0D82-47C2-8B8F-8FD19F65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F9DB2-4EBB-4CC6-AA2E-ABA1FEAC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78A9-A1B3-4319-9951-E3FE9B7DE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14B8-091A-4E24-9BEF-F3C2A88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57AE-402B-4D38-A66F-0B1898F5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550D-FE5B-483E-86C5-01982265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C6B13-690B-422A-8690-7100A70E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CA67C-E711-4C35-87F7-F78A3C7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C14E-5E5D-43D8-8CD1-E119E70A7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F4F5-FD0B-477A-BBDE-AA98F91AA44B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DEE1-1C22-4F0D-B3CC-9BE822025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1986-48A3-4184-BCB1-84F531B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059C-8389-4931-B4C6-F2E4D1C9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DD73D-3127-4A9C-AF6D-E437D7DC294B}"/>
              </a:ext>
            </a:extLst>
          </p:cNvPr>
          <p:cNvSpPr txBox="1"/>
          <p:nvPr/>
        </p:nvSpPr>
        <p:spPr>
          <a:xfrm>
            <a:off x="2258380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AD911D-A512-4485-9ABE-0E68454BD727}"/>
              </a:ext>
            </a:extLst>
          </p:cNvPr>
          <p:cNvCxnSpPr>
            <a:cxnSpLocks/>
          </p:cNvCxnSpPr>
          <p:nvPr/>
        </p:nvCxnSpPr>
        <p:spPr>
          <a:xfrm>
            <a:off x="2060812" y="1966120"/>
            <a:ext cx="3268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9E6989-98EF-422C-A137-EE70EC14618F}"/>
              </a:ext>
            </a:extLst>
          </p:cNvPr>
          <p:cNvSpPr txBox="1"/>
          <p:nvPr/>
        </p:nvSpPr>
        <p:spPr>
          <a:xfrm>
            <a:off x="2899242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E889-01E4-4C30-8FD5-2ECBC931B8F4}"/>
              </a:ext>
            </a:extLst>
          </p:cNvPr>
          <p:cNvSpPr txBox="1"/>
          <p:nvPr/>
        </p:nvSpPr>
        <p:spPr>
          <a:xfrm>
            <a:off x="3540104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C9F6C-B69E-4A65-BD4E-4A2CEBB93125}"/>
              </a:ext>
            </a:extLst>
          </p:cNvPr>
          <p:cNvSpPr txBox="1"/>
          <p:nvPr/>
        </p:nvSpPr>
        <p:spPr>
          <a:xfrm>
            <a:off x="4180966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6559F-800F-4367-A3AF-44A8E59E0B75}"/>
              </a:ext>
            </a:extLst>
          </p:cNvPr>
          <p:cNvSpPr txBox="1"/>
          <p:nvPr/>
        </p:nvSpPr>
        <p:spPr>
          <a:xfrm>
            <a:off x="4821828" y="1596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C3DB5-BA73-4E0C-B781-9F703046CDC6}"/>
              </a:ext>
            </a:extLst>
          </p:cNvPr>
          <p:cNvSpPr txBox="1"/>
          <p:nvPr/>
        </p:nvSpPr>
        <p:spPr>
          <a:xfrm>
            <a:off x="2258380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679FC-8DFB-4280-A606-2A9EB1558D5C}"/>
              </a:ext>
            </a:extLst>
          </p:cNvPr>
          <p:cNvSpPr txBox="1"/>
          <p:nvPr/>
        </p:nvSpPr>
        <p:spPr>
          <a:xfrm>
            <a:off x="2899242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0199B-FAD1-4A55-94F4-7B00A01F6E24}"/>
              </a:ext>
            </a:extLst>
          </p:cNvPr>
          <p:cNvSpPr txBox="1"/>
          <p:nvPr/>
        </p:nvSpPr>
        <p:spPr>
          <a:xfrm>
            <a:off x="3540104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D0D9-8A0F-45C7-AE53-5102148D37E9}"/>
              </a:ext>
            </a:extLst>
          </p:cNvPr>
          <p:cNvSpPr txBox="1"/>
          <p:nvPr/>
        </p:nvSpPr>
        <p:spPr>
          <a:xfrm>
            <a:off x="4180966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5F361-AE08-48D4-BB23-C11076D8D131}"/>
              </a:ext>
            </a:extLst>
          </p:cNvPr>
          <p:cNvSpPr txBox="1"/>
          <p:nvPr/>
        </p:nvSpPr>
        <p:spPr>
          <a:xfrm>
            <a:off x="4821828" y="2042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6B7E1-43E1-49E1-84C7-A177B7D8438A}"/>
              </a:ext>
            </a:extLst>
          </p:cNvPr>
          <p:cNvSpPr txBox="1"/>
          <p:nvPr/>
        </p:nvSpPr>
        <p:spPr>
          <a:xfrm>
            <a:off x="2258380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FB4B4-AA86-49C1-BC60-51CF42A77A2F}"/>
              </a:ext>
            </a:extLst>
          </p:cNvPr>
          <p:cNvSpPr txBox="1"/>
          <p:nvPr/>
        </p:nvSpPr>
        <p:spPr>
          <a:xfrm>
            <a:off x="2899242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BFE57-3A21-465D-9EAE-B77C2E2F7540}"/>
              </a:ext>
            </a:extLst>
          </p:cNvPr>
          <p:cNvSpPr txBox="1"/>
          <p:nvPr/>
        </p:nvSpPr>
        <p:spPr>
          <a:xfrm>
            <a:off x="3540104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90BD3-3D32-4392-B9BA-2D0D2D3A12C4}"/>
              </a:ext>
            </a:extLst>
          </p:cNvPr>
          <p:cNvSpPr txBox="1"/>
          <p:nvPr/>
        </p:nvSpPr>
        <p:spPr>
          <a:xfrm>
            <a:off x="4180966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98726-C855-4391-8A61-97E77E5490EF}"/>
              </a:ext>
            </a:extLst>
          </p:cNvPr>
          <p:cNvSpPr txBox="1"/>
          <p:nvPr/>
        </p:nvSpPr>
        <p:spPr>
          <a:xfrm>
            <a:off x="4821828" y="260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FB86436-FA6B-4932-A6FD-998EF5A3E0E5}"/>
              </a:ext>
            </a:extLst>
          </p:cNvPr>
          <p:cNvSpPr/>
          <p:nvPr/>
        </p:nvSpPr>
        <p:spPr>
          <a:xfrm>
            <a:off x="3429132" y="2431975"/>
            <a:ext cx="523630" cy="15261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781FC-C4F1-4E05-9E6D-041AA6FF0944}"/>
              </a:ext>
            </a:extLst>
          </p:cNvPr>
          <p:cNvSpPr txBox="1"/>
          <p:nvPr/>
        </p:nvSpPr>
        <p:spPr>
          <a:xfrm>
            <a:off x="2258380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81D0B-16E0-426D-BFB8-6FD90CFACDD0}"/>
              </a:ext>
            </a:extLst>
          </p:cNvPr>
          <p:cNvSpPr txBox="1"/>
          <p:nvPr/>
        </p:nvSpPr>
        <p:spPr>
          <a:xfrm>
            <a:off x="2899242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4AFB77-4745-4B48-B6C2-04A76550648B}"/>
              </a:ext>
            </a:extLst>
          </p:cNvPr>
          <p:cNvSpPr txBox="1"/>
          <p:nvPr/>
        </p:nvSpPr>
        <p:spPr>
          <a:xfrm>
            <a:off x="3540104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DA3C1-4A6F-4367-AB46-9D320F78C87B}"/>
              </a:ext>
            </a:extLst>
          </p:cNvPr>
          <p:cNvSpPr txBox="1"/>
          <p:nvPr/>
        </p:nvSpPr>
        <p:spPr>
          <a:xfrm>
            <a:off x="4180966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10CAEB-5282-49B8-89D8-477C2CB0FA2D}"/>
              </a:ext>
            </a:extLst>
          </p:cNvPr>
          <p:cNvSpPr txBox="1"/>
          <p:nvPr/>
        </p:nvSpPr>
        <p:spPr>
          <a:xfrm>
            <a:off x="4821828" y="3167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7E69DDC-6D1D-41E2-B815-60EB814F5CBF}"/>
              </a:ext>
            </a:extLst>
          </p:cNvPr>
          <p:cNvSpPr/>
          <p:nvPr/>
        </p:nvSpPr>
        <p:spPr>
          <a:xfrm>
            <a:off x="3429132" y="2994682"/>
            <a:ext cx="523630" cy="15261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1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karen.nishida2001@gmail.com</dc:creator>
  <cp:lastModifiedBy>karen.nishida2001@gmail.com</cp:lastModifiedBy>
  <cp:revision>1</cp:revision>
  <dcterms:created xsi:type="dcterms:W3CDTF">2022-02-27T03:33:21Z</dcterms:created>
  <dcterms:modified xsi:type="dcterms:W3CDTF">2022-02-27T03:36:13Z</dcterms:modified>
</cp:coreProperties>
</file>