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430C-4911-424D-A6F4-82C50FE72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2B8AF-2D4F-4874-AD88-86DD30E36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0CCC8-777E-4122-8906-7CDD4AD4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0FA2B-9FA0-494D-A4E7-1DB17243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19B8-DBFE-4F15-BFAD-19AA24A8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B55A-FB5B-4989-99C3-F7B10E90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AA052-9734-4CD7-971D-DE24F47F9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2589-9A18-4933-A91B-2A3A170D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00AC-F65B-4085-B214-149955EA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2BBC8-D8FB-459B-9BE9-43794403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2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3ABE5-70F4-4A8E-B3CC-60CCB9E37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DB5F9-3E16-48F8-B891-85DEFFC5A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1AEC-036C-4987-B148-86028AC8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3637-A23E-4469-830D-184C4544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5532D-7F71-455B-A0BC-AC663E9F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1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47E8-0AC4-4383-B191-619312CE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42746-EA93-4BA3-9B40-1B64EF70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EAC3-0C4D-401C-B6AA-2C365956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4C577-CFED-49ED-ADD2-63FD8CB9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4D6B9-15EA-4B48-BFEA-B2504A1C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5504-4DAF-48D3-ACF8-0D1A31C1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77DCF-FDC4-4AC5-ADC4-B5C4D51A7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8636-78A1-4D8F-9CEF-3FB86C6D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ABAA-D2EE-42C4-80C5-74048554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3FADD-EA19-446B-A450-633E754C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6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50A4-2083-4EEF-9F71-7E502AF9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4C2F-DF38-4276-B279-0062D72C2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A903A-57D7-4845-9ECD-46F27DF5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FFD07-5B15-4D80-8AEA-51775F7D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29901-6F22-4E52-8719-701E104E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F9A02-AE57-42F5-9EEB-0DBEBDF5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6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8005-3700-43DF-A03F-183BC10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02CCD-31A3-4ECE-9647-7B843E4B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7EBB7-0987-4477-821D-4DC1D14E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F6851-E870-49FF-A4A3-429AFD853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B969E-C3E4-445F-8370-825D81D6C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E7296-1FD2-42F8-8D32-F980D363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63A0C-C025-419E-9982-853C4731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8B03C-4A5D-4E62-953B-D3C00BEE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2F9C-9C40-4AB9-80F4-029B2EE6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FAD97-5205-4323-8CC1-198E818D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79D7B-D52A-4219-B35D-4FDF14DA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D839C-F809-4AC0-9AFC-ED8B0E41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929DA-42DB-4C97-B573-B67B6B35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79BDD-D412-4287-BFF6-3539AA4E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86D0-79EF-42FB-A369-80B8AC14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4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C479-2140-4878-A631-F682A3AA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2D09-88D7-4B26-8625-920141B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FAD1C-4CF6-4136-B97F-409DEB23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1961-E311-42C8-9511-E66918FE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7B8E1-FEE0-444A-849D-0456174C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333D3-B704-4D21-8B6A-5D302902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3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5C52-0D82-47C2-8B8F-8FD19F65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F9DB2-4EBB-4CC6-AA2E-ABA1FEAC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878A9-A1B3-4319-9951-E3FE9B7DE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14B8-091A-4E24-9BEF-F3C2A884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F57AE-402B-4D38-A66F-0B1898F5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4550D-FE5B-483E-86C5-01982265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C6B13-690B-422A-8690-7100A70E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CA67C-E711-4C35-87F7-F78A3C77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C14E-5E5D-43D8-8CD1-E119E70A7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DEE1-1C22-4F0D-B3CC-9BE822025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1986-48A3-4184-BCB1-84F531BD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5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DD73D-3127-4A9C-AF6D-E437D7DC294B}"/>
              </a:ext>
            </a:extLst>
          </p:cNvPr>
          <p:cNvSpPr txBox="1"/>
          <p:nvPr/>
        </p:nvSpPr>
        <p:spPr>
          <a:xfrm>
            <a:off x="2258380" y="1596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AD911D-A512-4485-9ABE-0E68454BD727}"/>
              </a:ext>
            </a:extLst>
          </p:cNvPr>
          <p:cNvCxnSpPr>
            <a:cxnSpLocks/>
          </p:cNvCxnSpPr>
          <p:nvPr/>
        </p:nvCxnSpPr>
        <p:spPr>
          <a:xfrm>
            <a:off x="2060812" y="1966120"/>
            <a:ext cx="3268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9E6989-98EF-422C-A137-EE70EC14618F}"/>
              </a:ext>
            </a:extLst>
          </p:cNvPr>
          <p:cNvSpPr txBox="1"/>
          <p:nvPr/>
        </p:nvSpPr>
        <p:spPr>
          <a:xfrm>
            <a:off x="2899242" y="1596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DE889-01E4-4C30-8FD5-2ECBC931B8F4}"/>
              </a:ext>
            </a:extLst>
          </p:cNvPr>
          <p:cNvSpPr txBox="1"/>
          <p:nvPr/>
        </p:nvSpPr>
        <p:spPr>
          <a:xfrm>
            <a:off x="3540104" y="1596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C9F6C-B69E-4A65-BD4E-4A2CEBB93125}"/>
              </a:ext>
            </a:extLst>
          </p:cNvPr>
          <p:cNvSpPr txBox="1"/>
          <p:nvPr/>
        </p:nvSpPr>
        <p:spPr>
          <a:xfrm>
            <a:off x="4180966" y="1596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6559F-800F-4367-A3AF-44A8E59E0B75}"/>
              </a:ext>
            </a:extLst>
          </p:cNvPr>
          <p:cNvSpPr txBox="1"/>
          <p:nvPr/>
        </p:nvSpPr>
        <p:spPr>
          <a:xfrm>
            <a:off x="4821828" y="1596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C3DB5-BA73-4E0C-B781-9F703046CDC6}"/>
              </a:ext>
            </a:extLst>
          </p:cNvPr>
          <p:cNvSpPr txBox="1"/>
          <p:nvPr/>
        </p:nvSpPr>
        <p:spPr>
          <a:xfrm>
            <a:off x="2258380" y="2042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679FC-8DFB-4280-A606-2A9EB1558D5C}"/>
              </a:ext>
            </a:extLst>
          </p:cNvPr>
          <p:cNvSpPr txBox="1"/>
          <p:nvPr/>
        </p:nvSpPr>
        <p:spPr>
          <a:xfrm>
            <a:off x="2899242" y="2042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0199B-FAD1-4A55-94F4-7B00A01F6E24}"/>
              </a:ext>
            </a:extLst>
          </p:cNvPr>
          <p:cNvSpPr txBox="1"/>
          <p:nvPr/>
        </p:nvSpPr>
        <p:spPr>
          <a:xfrm>
            <a:off x="3540104" y="2042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1D0D9-8A0F-45C7-AE53-5102148D37E9}"/>
              </a:ext>
            </a:extLst>
          </p:cNvPr>
          <p:cNvSpPr txBox="1"/>
          <p:nvPr/>
        </p:nvSpPr>
        <p:spPr>
          <a:xfrm>
            <a:off x="4180966" y="2042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5F361-AE08-48D4-BB23-C11076D8D131}"/>
              </a:ext>
            </a:extLst>
          </p:cNvPr>
          <p:cNvSpPr txBox="1"/>
          <p:nvPr/>
        </p:nvSpPr>
        <p:spPr>
          <a:xfrm>
            <a:off x="4821828" y="2042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6B7E1-43E1-49E1-84C7-A177B7D8438A}"/>
              </a:ext>
            </a:extLst>
          </p:cNvPr>
          <p:cNvSpPr txBox="1"/>
          <p:nvPr/>
        </p:nvSpPr>
        <p:spPr>
          <a:xfrm>
            <a:off x="2258380" y="260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6FB4B4-AA86-49C1-BC60-51CF42A77A2F}"/>
              </a:ext>
            </a:extLst>
          </p:cNvPr>
          <p:cNvSpPr txBox="1"/>
          <p:nvPr/>
        </p:nvSpPr>
        <p:spPr>
          <a:xfrm>
            <a:off x="2899242" y="260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8BFE57-3A21-465D-9EAE-B77C2E2F7540}"/>
              </a:ext>
            </a:extLst>
          </p:cNvPr>
          <p:cNvSpPr txBox="1"/>
          <p:nvPr/>
        </p:nvSpPr>
        <p:spPr>
          <a:xfrm>
            <a:off x="3540104" y="260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90BD3-3D32-4392-B9BA-2D0D2D3A12C4}"/>
              </a:ext>
            </a:extLst>
          </p:cNvPr>
          <p:cNvSpPr txBox="1"/>
          <p:nvPr/>
        </p:nvSpPr>
        <p:spPr>
          <a:xfrm>
            <a:off x="4180966" y="260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698726-C855-4391-8A61-97E77E5490EF}"/>
              </a:ext>
            </a:extLst>
          </p:cNvPr>
          <p:cNvSpPr txBox="1"/>
          <p:nvPr/>
        </p:nvSpPr>
        <p:spPr>
          <a:xfrm>
            <a:off x="4821828" y="260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FB86436-FA6B-4932-A6FD-998EF5A3E0E5}"/>
              </a:ext>
            </a:extLst>
          </p:cNvPr>
          <p:cNvSpPr/>
          <p:nvPr/>
        </p:nvSpPr>
        <p:spPr>
          <a:xfrm>
            <a:off x="3429132" y="2431975"/>
            <a:ext cx="523630" cy="15261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781FC-C4F1-4E05-9E6D-041AA6FF0944}"/>
              </a:ext>
            </a:extLst>
          </p:cNvPr>
          <p:cNvSpPr txBox="1"/>
          <p:nvPr/>
        </p:nvSpPr>
        <p:spPr>
          <a:xfrm>
            <a:off x="2258380" y="3167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981D0B-16E0-426D-BFB8-6FD90CFACDD0}"/>
              </a:ext>
            </a:extLst>
          </p:cNvPr>
          <p:cNvSpPr txBox="1"/>
          <p:nvPr/>
        </p:nvSpPr>
        <p:spPr>
          <a:xfrm>
            <a:off x="2899242" y="3167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AFB77-4745-4B48-B6C2-04A76550648B}"/>
              </a:ext>
            </a:extLst>
          </p:cNvPr>
          <p:cNvSpPr txBox="1"/>
          <p:nvPr/>
        </p:nvSpPr>
        <p:spPr>
          <a:xfrm>
            <a:off x="3540104" y="3167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5DA3C1-4A6F-4367-AB46-9D320F78C87B}"/>
              </a:ext>
            </a:extLst>
          </p:cNvPr>
          <p:cNvSpPr txBox="1"/>
          <p:nvPr/>
        </p:nvSpPr>
        <p:spPr>
          <a:xfrm>
            <a:off x="4180966" y="3167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0CAEB-5282-49B8-89D8-477C2CB0FA2D}"/>
              </a:ext>
            </a:extLst>
          </p:cNvPr>
          <p:cNvSpPr txBox="1"/>
          <p:nvPr/>
        </p:nvSpPr>
        <p:spPr>
          <a:xfrm>
            <a:off x="4821828" y="3167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7E69DDC-6D1D-41E2-B815-60EB814F5CBF}"/>
              </a:ext>
            </a:extLst>
          </p:cNvPr>
          <p:cNvSpPr/>
          <p:nvPr/>
        </p:nvSpPr>
        <p:spPr>
          <a:xfrm>
            <a:off x="3429132" y="2994682"/>
            <a:ext cx="523630" cy="15261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1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873162-36AA-498F-B170-590E5D9F7FD1}"/>
              </a:ext>
            </a:extLst>
          </p:cNvPr>
          <p:cNvCxnSpPr>
            <a:cxnSpLocks/>
          </p:cNvCxnSpPr>
          <p:nvPr/>
        </p:nvCxnSpPr>
        <p:spPr>
          <a:xfrm flipH="1">
            <a:off x="4432852" y="1435174"/>
            <a:ext cx="914400" cy="95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D6EB13-0383-4014-889C-58A2E0FCF677}"/>
              </a:ext>
            </a:extLst>
          </p:cNvPr>
          <p:cNvCxnSpPr>
            <a:cxnSpLocks/>
          </p:cNvCxnSpPr>
          <p:nvPr/>
        </p:nvCxnSpPr>
        <p:spPr>
          <a:xfrm flipH="1">
            <a:off x="3151868" y="2572265"/>
            <a:ext cx="1113362" cy="1489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617489-C820-4B97-90E5-A8FBB5A4C897}"/>
              </a:ext>
            </a:extLst>
          </p:cNvPr>
          <p:cNvCxnSpPr>
            <a:cxnSpLocks/>
          </p:cNvCxnSpPr>
          <p:nvPr/>
        </p:nvCxnSpPr>
        <p:spPr>
          <a:xfrm>
            <a:off x="4417630" y="2724665"/>
            <a:ext cx="996778" cy="1342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3514C8-F2B0-40A8-8120-63CC05B7CC33}"/>
              </a:ext>
            </a:extLst>
          </p:cNvPr>
          <p:cNvCxnSpPr>
            <a:cxnSpLocks/>
          </p:cNvCxnSpPr>
          <p:nvPr/>
        </p:nvCxnSpPr>
        <p:spPr>
          <a:xfrm>
            <a:off x="5546214" y="1344827"/>
            <a:ext cx="1869989" cy="4168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92577A-78F9-4E50-9239-2694C7D5BD0D}"/>
              </a:ext>
            </a:extLst>
          </p:cNvPr>
          <p:cNvCxnSpPr>
            <a:cxnSpLocks/>
          </p:cNvCxnSpPr>
          <p:nvPr/>
        </p:nvCxnSpPr>
        <p:spPr>
          <a:xfrm>
            <a:off x="5484430" y="4174524"/>
            <a:ext cx="708454" cy="1326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CC1CA5-62B4-4860-AA73-A62A4A30D48F}"/>
              </a:ext>
            </a:extLst>
          </p:cNvPr>
          <p:cNvCxnSpPr>
            <a:cxnSpLocks/>
          </p:cNvCxnSpPr>
          <p:nvPr/>
        </p:nvCxnSpPr>
        <p:spPr>
          <a:xfrm flipH="1">
            <a:off x="4907781" y="4191000"/>
            <a:ext cx="617838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172B18-BE3F-4904-9B1B-9AD8C021156A}"/>
              </a:ext>
            </a:extLst>
          </p:cNvPr>
          <p:cNvCxnSpPr>
            <a:cxnSpLocks/>
          </p:cNvCxnSpPr>
          <p:nvPr/>
        </p:nvCxnSpPr>
        <p:spPr>
          <a:xfrm>
            <a:off x="3004841" y="4141573"/>
            <a:ext cx="543697" cy="1346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1726A4-466F-4FB4-B442-55599103BFB4}"/>
              </a:ext>
            </a:extLst>
          </p:cNvPr>
          <p:cNvCxnSpPr>
            <a:cxnSpLocks/>
          </p:cNvCxnSpPr>
          <p:nvPr/>
        </p:nvCxnSpPr>
        <p:spPr>
          <a:xfrm flipH="1">
            <a:off x="2327637" y="4178643"/>
            <a:ext cx="714274" cy="1383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A2B2777-FFE9-4EDC-9859-1455F22464EE}"/>
              </a:ext>
            </a:extLst>
          </p:cNvPr>
          <p:cNvSpPr/>
          <p:nvPr/>
        </p:nvSpPr>
        <p:spPr>
          <a:xfrm>
            <a:off x="2007704" y="5291558"/>
            <a:ext cx="596347" cy="5963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94E74C-748F-445C-A15B-8C504B5665BF}"/>
              </a:ext>
            </a:extLst>
          </p:cNvPr>
          <p:cNvSpPr/>
          <p:nvPr/>
        </p:nvSpPr>
        <p:spPr>
          <a:xfrm>
            <a:off x="3303104" y="5291557"/>
            <a:ext cx="596347" cy="5963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707961-BA01-44AE-8F4E-EF34538C3D13}"/>
              </a:ext>
            </a:extLst>
          </p:cNvPr>
          <p:cNvSpPr/>
          <p:nvPr/>
        </p:nvSpPr>
        <p:spPr>
          <a:xfrm>
            <a:off x="4598504" y="5291557"/>
            <a:ext cx="596347" cy="5963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873428-D171-4EB8-AA1F-19C25B45BC85}"/>
              </a:ext>
            </a:extLst>
          </p:cNvPr>
          <p:cNvSpPr/>
          <p:nvPr/>
        </p:nvSpPr>
        <p:spPr>
          <a:xfrm>
            <a:off x="5893904" y="5291557"/>
            <a:ext cx="596347" cy="5963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4451C8-B018-491C-B71A-BE25FC7A1252}"/>
              </a:ext>
            </a:extLst>
          </p:cNvPr>
          <p:cNvSpPr/>
          <p:nvPr/>
        </p:nvSpPr>
        <p:spPr>
          <a:xfrm>
            <a:off x="7189304" y="5291556"/>
            <a:ext cx="596347" cy="5963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189FB5-C8BE-40C9-91C1-FFE2A6840770}"/>
              </a:ext>
            </a:extLst>
          </p:cNvPr>
          <p:cNvSpPr/>
          <p:nvPr/>
        </p:nvSpPr>
        <p:spPr>
          <a:xfrm>
            <a:off x="2708413" y="3883515"/>
            <a:ext cx="596347" cy="5963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DCC5A1-9949-40CC-85CA-BF66CE6274D3}"/>
              </a:ext>
            </a:extLst>
          </p:cNvPr>
          <p:cNvSpPr/>
          <p:nvPr/>
        </p:nvSpPr>
        <p:spPr>
          <a:xfrm>
            <a:off x="5194851" y="3883514"/>
            <a:ext cx="596347" cy="5963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6575DB-AB00-488C-A161-A3B33E2F4D1D}"/>
              </a:ext>
            </a:extLst>
          </p:cNvPr>
          <p:cNvSpPr/>
          <p:nvPr/>
        </p:nvSpPr>
        <p:spPr>
          <a:xfrm>
            <a:off x="5204790" y="954783"/>
            <a:ext cx="596347" cy="5963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F1AC8E-9E2B-4139-894B-9ECC778AC8AF}"/>
              </a:ext>
            </a:extLst>
          </p:cNvPr>
          <p:cNvSpPr/>
          <p:nvPr/>
        </p:nvSpPr>
        <p:spPr>
          <a:xfrm>
            <a:off x="3982279" y="2268403"/>
            <a:ext cx="596347" cy="5963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120A44-39AE-46C6-9EC5-28458D9DE1D9}"/>
              </a:ext>
            </a:extLst>
          </p:cNvPr>
          <p:cNvSpPr txBox="1"/>
          <p:nvPr/>
        </p:nvSpPr>
        <p:spPr>
          <a:xfrm>
            <a:off x="1141254" y="5013262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#blocks=3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91809-36E9-46F3-BE24-7A38C2DC241B}"/>
              </a:ext>
            </a:extLst>
          </p:cNvPr>
          <p:cNvSpPr txBox="1"/>
          <p:nvPr/>
        </p:nvSpPr>
        <p:spPr>
          <a:xfrm>
            <a:off x="2996006" y="4974487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#blocks=2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B6BC04-3DA3-402A-AB6E-65F450C1C54F}"/>
              </a:ext>
            </a:extLst>
          </p:cNvPr>
          <p:cNvSpPr txBox="1"/>
          <p:nvPr/>
        </p:nvSpPr>
        <p:spPr>
          <a:xfrm>
            <a:off x="4267736" y="4949525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#blocks=0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E9B9F5-F36D-41E6-997E-33B67FFABD09}"/>
              </a:ext>
            </a:extLst>
          </p:cNvPr>
          <p:cNvSpPr txBox="1"/>
          <p:nvPr/>
        </p:nvSpPr>
        <p:spPr>
          <a:xfrm>
            <a:off x="5593523" y="4964881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#blocks=0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C4FD22-14CE-4237-AE06-B68BE8A4B06A}"/>
              </a:ext>
            </a:extLst>
          </p:cNvPr>
          <p:cNvSpPr txBox="1"/>
          <p:nvPr/>
        </p:nvSpPr>
        <p:spPr>
          <a:xfrm>
            <a:off x="6958705" y="4925179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#blocks=0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2ACCE2-B05B-4E27-8B4F-7CA93DAAB61A}"/>
              </a:ext>
            </a:extLst>
          </p:cNvPr>
          <p:cNvSpPr txBox="1"/>
          <p:nvPr/>
        </p:nvSpPr>
        <p:spPr>
          <a:xfrm>
            <a:off x="2026142" y="3545222"/>
            <a:ext cx="15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#blocks=2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80E01E-EA7D-443F-A5FE-0467A6F131D7}"/>
              </a:ext>
            </a:extLst>
          </p:cNvPr>
          <p:cNvSpPr txBox="1"/>
          <p:nvPr/>
        </p:nvSpPr>
        <p:spPr>
          <a:xfrm>
            <a:off x="4743573" y="3498871"/>
            <a:ext cx="15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#blocks=0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26532C-9A69-448D-8FE5-6CB9D276C4BF}"/>
              </a:ext>
            </a:extLst>
          </p:cNvPr>
          <p:cNvSpPr txBox="1"/>
          <p:nvPr/>
        </p:nvSpPr>
        <p:spPr>
          <a:xfrm>
            <a:off x="3313042" y="1912252"/>
            <a:ext cx="15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#blocks=0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43699E-C055-495D-AC24-E676CB3EE5C0}"/>
              </a:ext>
            </a:extLst>
          </p:cNvPr>
          <p:cNvSpPr txBox="1"/>
          <p:nvPr/>
        </p:nvSpPr>
        <p:spPr>
          <a:xfrm>
            <a:off x="4648578" y="603514"/>
            <a:ext cx="15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#blocks=0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BEFE094-8549-4D2C-B1EB-300E24E5C41B}"/>
              </a:ext>
            </a:extLst>
          </p:cNvPr>
          <p:cNvSpPr/>
          <p:nvPr/>
        </p:nvSpPr>
        <p:spPr>
          <a:xfrm>
            <a:off x="4371424" y="1451113"/>
            <a:ext cx="996778" cy="3707296"/>
          </a:xfrm>
          <a:custGeom>
            <a:avLst/>
            <a:gdLst>
              <a:gd name="connsiteX0" fmla="*/ 1134855 w 1134855"/>
              <a:gd name="connsiteY0" fmla="*/ 0 h 3906078"/>
              <a:gd name="connsiteX1" fmla="*/ 1794 w 1134855"/>
              <a:gd name="connsiteY1" fmla="*/ 1282148 h 3906078"/>
              <a:gd name="connsiteX2" fmla="*/ 866499 w 1134855"/>
              <a:gd name="connsiteY2" fmla="*/ 2782957 h 3906078"/>
              <a:gd name="connsiteX3" fmla="*/ 627960 w 1134855"/>
              <a:gd name="connsiteY3" fmla="*/ 3906078 h 390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55" h="3906078">
                <a:moveTo>
                  <a:pt x="1134855" y="0"/>
                </a:moveTo>
                <a:cubicBezTo>
                  <a:pt x="590687" y="409161"/>
                  <a:pt x="46520" y="818322"/>
                  <a:pt x="1794" y="1282148"/>
                </a:cubicBezTo>
                <a:cubicBezTo>
                  <a:pt x="-42932" y="1745974"/>
                  <a:pt x="762138" y="2345636"/>
                  <a:pt x="866499" y="2782957"/>
                </a:cubicBezTo>
                <a:cubicBezTo>
                  <a:pt x="970860" y="3220278"/>
                  <a:pt x="799410" y="3563178"/>
                  <a:pt x="627960" y="3906078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2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69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karen.nishida2001@gmail.com</dc:creator>
  <cp:lastModifiedBy>karen.nishida2001@gmail.com</cp:lastModifiedBy>
  <cp:revision>3</cp:revision>
  <dcterms:created xsi:type="dcterms:W3CDTF">2022-02-27T03:33:21Z</dcterms:created>
  <dcterms:modified xsi:type="dcterms:W3CDTF">2022-02-27T04:20:30Z</dcterms:modified>
</cp:coreProperties>
</file>