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E8F8-65E9-442A-8C63-B57F208BA85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FA51-F69D-4FDC-8369-2ECAD4E4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1447800" y="2655454"/>
            <a:ext cx="3200400" cy="1828800"/>
          </a:xfrm>
          <a:prstGeom prst="parallelogram">
            <a:avLst>
              <a:gd name="adj" fmla="val 542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3170536" y="2620661"/>
            <a:ext cx="3341253" cy="1757529"/>
          </a:xfrm>
          <a:prstGeom prst="parallelogram">
            <a:avLst>
              <a:gd name="adj" fmla="val 64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2516611">
            <a:off x="2377356" y="987289"/>
            <a:ext cx="3103418" cy="1828800"/>
          </a:xfrm>
          <a:prstGeom prst="parallelogram">
            <a:avLst>
              <a:gd name="adj" fmla="val 542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14600" y="1600200"/>
            <a:ext cx="2743200" cy="15886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55182" y="834888"/>
            <a:ext cx="0" cy="206071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5800" y="3188853"/>
            <a:ext cx="1828800" cy="1028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57800" y="893619"/>
            <a:ext cx="1257300" cy="706582"/>
          </a:xfrm>
          <a:prstGeom prst="line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65400" y="309995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8315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133600" y="2895600"/>
            <a:ext cx="1752600" cy="12763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857625" y="2933700"/>
            <a:ext cx="1871541" cy="11049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45213" y="2751874"/>
            <a:ext cx="6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enter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66601" y="144262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leave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3103" y="4114800"/>
            <a:ext cx="470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eye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217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532185">
            <a:off x="4312145" y="374278"/>
            <a:ext cx="2133600" cy="1752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76400" y="1371600"/>
            <a:ext cx="3505200" cy="33528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/>
          <p:cNvSpPr/>
          <p:nvPr/>
        </p:nvSpPr>
        <p:spPr>
          <a:xfrm rot="16200000">
            <a:off x="2743200" y="2209800"/>
            <a:ext cx="3200400" cy="2895600"/>
          </a:xfrm>
          <a:prstGeom prst="parallelogram">
            <a:avLst>
              <a:gd name="adj" fmla="val 424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2524125"/>
            <a:ext cx="628650" cy="6000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76400" y="3048000"/>
            <a:ext cx="175260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81375" y="301942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4925" y="1352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03139" y="4695825"/>
            <a:ext cx="470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eye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2189" y="435292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screen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48275" y="181927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object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08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752600"/>
            <a:ext cx="4648200" cy="2924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3214687"/>
            <a:ext cx="71628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81500" y="762000"/>
            <a:ext cx="0" cy="457199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7325" y="32120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4184" y="13832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7148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1975" y="31930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4</cp:revision>
  <dcterms:created xsi:type="dcterms:W3CDTF">2015-03-08T16:26:45Z</dcterms:created>
  <dcterms:modified xsi:type="dcterms:W3CDTF">2015-03-08T17:27:03Z</dcterms:modified>
</cp:coreProperties>
</file>