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7379-8097-4B8A-6DD0-A28354163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Digital portfolio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208-4F8C-AEB2-7600-C61C2371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334282" cy="2297208"/>
          </a:xfrm>
        </p:spPr>
        <p:txBody>
          <a:bodyPr>
            <a:normAutofit fontScale="92500" lnSpcReduction="10000"/>
          </a:bodyPr>
          <a:lstStyle/>
          <a:p>
            <a:r>
              <a:rPr lang="en-US" b="1" i="1" u="sng" dirty="0"/>
              <a:t>STUDENT NAME:</a:t>
            </a:r>
            <a:r>
              <a:rPr lang="en-IN" b="1" i="1" u="sng" dirty="0" err="1"/>
              <a:t>Nithinraj.G</a:t>
            </a:r>
            <a:endParaRPr lang="en-US" b="1" i="1" u="sng" dirty="0"/>
          </a:p>
          <a:p>
            <a:r>
              <a:rPr lang="en-US" b="1" i="1" u="sng" dirty="0"/>
              <a:t>REGISTER NO  :</a:t>
            </a:r>
            <a:r>
              <a:rPr lang="en-IN" b="1" i="1" u="sng" dirty="0"/>
              <a:t>222403558 </a:t>
            </a:r>
          </a:p>
          <a:p>
            <a:r>
              <a:rPr lang="en-US" b="1" i="1" u="sng" dirty="0"/>
              <a:t>NMID : 8D7B36B5DA5FEC4A7FA4F7A511C7D6B2</a:t>
            </a:r>
          </a:p>
          <a:p>
            <a:r>
              <a:rPr lang="en-US" b="1" i="1" u="sng" dirty="0"/>
              <a:t>DEPARTMENT : </a:t>
            </a:r>
            <a:r>
              <a:rPr lang="en-IN" b="1" i="1" u="sng" dirty="0"/>
              <a:t>Computer science</a:t>
            </a:r>
            <a:endParaRPr lang="en-US" b="1" i="1" u="sng" dirty="0"/>
          </a:p>
          <a:p>
            <a:r>
              <a:rPr lang="en-US" b="1" i="1" u="sng" dirty="0"/>
              <a:t>COLLEGE:</a:t>
            </a:r>
            <a:r>
              <a:rPr lang="en-IN" b="1" i="1" u="sng" dirty="0"/>
              <a:t>Sari devi arts And science college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82204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5D03-06E1-148F-BE07-1D064994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CBB818-5501-23E7-B4A3-2D647580AD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College Library Management web app using</a:t>
            </a:r>
            <a:endParaRPr lang="en-IN" dirty="0"/>
          </a:p>
          <a:p>
            <a:r>
              <a:rPr lang="en-US" dirty="0"/>
              <a:t>:HTML/CSS for the frontend</a:t>
            </a:r>
            <a:endParaRPr lang="en-IN" dirty="0"/>
          </a:p>
          <a:p>
            <a:r>
              <a:rPr lang="en-US" dirty="0"/>
              <a:t>Java Servlet (LibraryServlet.java) for </a:t>
            </a:r>
            <a:r>
              <a:rPr lang="en-IN" dirty="0"/>
              <a:t>backend</a:t>
            </a:r>
          </a:p>
          <a:p>
            <a:r>
              <a:rPr lang="en-US" dirty="0"/>
              <a:t>MySQL database for storing books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EC7AF1-5625-A645-29B1-E4AC08AE0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83" y="3697941"/>
            <a:ext cx="4750547" cy="29508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6965C6-164A-EF2A-24C8-874E61FF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69" y="3697941"/>
            <a:ext cx="5407530" cy="30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7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859D-A39B-91AD-DD00-4D0E41E4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AFC10-F397-92A2-A3ED-1855F3724B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The College Library Management System is a simple yet effective web application that allows users to add and view books using a clean interface. It integrates HTML, CSS, Java Servlets, and MySQL to manage library records efficiently. </a:t>
            </a:r>
            <a:r>
              <a:rPr lang="en-US"/>
              <a:t>This project demonstrates basic CRUD operations, database connectivity, and form handling in a web environment, making it a useful tool for beginners in Java web development.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1C0A9-2011-3F81-8C46-90A7DA862892}"/>
              </a:ext>
            </a:extLst>
          </p:cNvPr>
          <p:cNvSpPr txBox="1"/>
          <p:nvPr/>
        </p:nvSpPr>
        <p:spPr>
          <a:xfrm>
            <a:off x="5183467" y="25127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3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F6BA-1D11-1FC1-55EE-F6952974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5669-C53C-98AD-037D-21F88B0739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https://github.com/gnithinraj24135bsccs-dev/Nithinraj_222403558.git</a:t>
            </a:r>
          </a:p>
        </p:txBody>
      </p:sp>
    </p:spTree>
    <p:extLst>
      <p:ext uri="{BB962C8B-B14F-4D97-AF65-F5344CB8AC3E}">
        <p14:creationId xmlns:p14="http://schemas.microsoft.com/office/powerpoint/2010/main" val="96707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27D9-212D-2E4E-5A14-4103D6A9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title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D98EB-53A7-010A-75EA-B266C693F8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College library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080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C415-084C-B572-5BB7-A61E0521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390012"/>
            <a:ext cx="10364451" cy="1596177"/>
          </a:xfrm>
        </p:spPr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B1AA0-8911-3094-6B27-2AB01CCBE64F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913774" y="-186765"/>
            <a:ext cx="941431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4611-8C3C-ED85-600F-1A0D4C93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6D0E-78AD-FE1D-1C19-DB3879BD11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  <a:p>
            <a:r>
              <a:rPr lang="en-IN"/>
              <a:t>Could you clarify what kind of </a:t>
            </a:r>
            <a:r>
              <a:rPr lang="en-IN" b="1"/>
              <a:t>problem statement</a:t>
            </a:r>
            <a:r>
              <a:rPr lang="en-IN"/>
              <a:t> you need?</a:t>
            </a:r>
          </a:p>
          <a:p>
            <a:r>
              <a:rPr lang="en-IN"/>
              <a:t>👉 For example:</a:t>
            </a:r>
          </a:p>
          <a:p>
            <a:r>
              <a:rPr lang="en-IN"/>
              <a:t>A </a:t>
            </a:r>
            <a:r>
              <a:rPr lang="en-IN" b="1"/>
              <a:t>project problem statement</a:t>
            </a:r>
            <a:r>
              <a:rPr lang="en-IN"/>
              <a:t> (like for your library management project)?</a:t>
            </a:r>
          </a:p>
          <a:p>
            <a:r>
              <a:rPr lang="en-IN"/>
              <a:t>A </a:t>
            </a:r>
            <a:r>
              <a:rPr lang="en-IN" b="1"/>
              <a:t>research/problem-solving statement</a:t>
            </a:r>
            <a:r>
              <a:rPr lang="en-IN"/>
              <a:t> (like in assignments)?</a:t>
            </a:r>
          </a:p>
          <a:p>
            <a:r>
              <a:rPr lang="en-IN"/>
              <a:t>Or a </a:t>
            </a:r>
            <a:r>
              <a:rPr lang="en-IN" b="1"/>
              <a:t>general definition/example</a:t>
            </a:r>
            <a:r>
              <a:rPr lang="en-IN"/>
              <a:t> of what a problem statement is?</a:t>
            </a:r>
          </a:p>
          <a:p>
            <a:r>
              <a:rPr lang="en-IN"/>
              <a:t>If it’s for your </a:t>
            </a:r>
            <a:r>
              <a:rPr lang="en-IN" b="1"/>
              <a:t>College Library</a:t>
            </a:r>
          </a:p>
          <a:p>
            <a:endParaRPr lang="en-IN" b="1"/>
          </a:p>
          <a:p>
            <a:endParaRPr lang="en-IN" b="1"/>
          </a:p>
          <a:p>
            <a:endParaRPr lang="en-IN" b="1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3107-ADC4-5DD9-E60C-D964AE88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DC336-FC00-EEA8-3EBE-13DA5FD4A8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07223"/>
            <a:ext cx="10363826" cy="3424107"/>
          </a:xfrm>
        </p:spPr>
        <p:txBody>
          <a:bodyPr/>
          <a:lstStyle/>
          <a:p>
            <a:r>
              <a:rPr lang="en-US"/>
              <a:t>The College Library Management System is a web-based application designed to simplify the process of managing library records. It allows users to add new books, view available books, and store all details in a database. The system uses HTML, CSS for the frontend, and Java Servlets with MySQL for the backend.</a:t>
            </a:r>
          </a:p>
        </p:txBody>
      </p:sp>
    </p:spTree>
    <p:extLst>
      <p:ext uri="{BB962C8B-B14F-4D97-AF65-F5344CB8AC3E}">
        <p14:creationId xmlns:p14="http://schemas.microsoft.com/office/powerpoint/2010/main" val="260019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78D8-EE2D-B415-A703-E1B4C587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1" y="268712"/>
            <a:ext cx="10364451" cy="1596177"/>
          </a:xfrm>
        </p:spPr>
        <p:txBody>
          <a:bodyPr/>
          <a:lstStyle/>
          <a:p>
            <a:r>
              <a:rPr lang="en-IN"/>
              <a:t>Who are the end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F289-1E3C-3DCE-B2F5-CB216608A6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8352" y="2013735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  <a:p>
            <a:r>
              <a:rPr lang="en-IN" b="1"/>
              <a:t>Students</a:t>
            </a:r>
            <a:r>
              <a:rPr lang="en-IN"/>
              <a:t> → to search and view available books.</a:t>
            </a:r>
          </a:p>
          <a:p>
            <a:r>
              <a:rPr lang="en-IN" b="1"/>
              <a:t>Librarians/Library Staff</a:t>
            </a:r>
            <a:r>
              <a:rPr lang="en-IN"/>
              <a:t> → to add, manage, and update book records.</a:t>
            </a:r>
          </a:p>
          <a:p>
            <a:r>
              <a:rPr lang="en-IN" b="1"/>
              <a:t>College Administrators</a:t>
            </a:r>
            <a:r>
              <a:rPr lang="en-IN"/>
              <a:t> → to monitor and generate reports.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7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39C6-31A5-BF0C-8E88-D0FE4CB5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and techniques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793C-4EE6-C320-EA40-C2D1F21307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b="1"/>
              <a:t>Frontend:</a:t>
            </a:r>
            <a:r>
              <a:rPr lang="en-IN"/>
              <a:t> HTML, CSS (for user interface design)</a:t>
            </a:r>
          </a:p>
          <a:p>
            <a:r>
              <a:rPr lang="en-IN" b="1"/>
              <a:t>Backend:</a:t>
            </a:r>
            <a:r>
              <a:rPr lang="en-IN"/>
              <a:t> Java Servlets (for processing requests)</a:t>
            </a:r>
          </a:p>
          <a:p>
            <a:r>
              <a:rPr lang="en-IN" b="1"/>
              <a:t>Database:</a:t>
            </a:r>
            <a:r>
              <a:rPr lang="en-IN"/>
              <a:t> MySQL (for storing and retrieving book records)</a:t>
            </a:r>
          </a:p>
          <a:p>
            <a:r>
              <a:rPr lang="en-IN" b="1"/>
              <a:t>Server:</a:t>
            </a:r>
            <a:r>
              <a:rPr lang="en-IN"/>
              <a:t> Apache Tomcat (for running the servlet application)</a:t>
            </a:r>
          </a:p>
          <a:p>
            <a:r>
              <a:rPr lang="en-IN" b="1"/>
              <a:t>IDE:</a:t>
            </a:r>
            <a:r>
              <a:rPr lang="en-IN"/>
              <a:t> Eclipse/NetBeans (for coding and debugging)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6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18F633-FBAD-A903-71B3-37DDB34E88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US" dirty="0" err="1"/>
              <a:t>imple</a:t>
            </a:r>
            <a:r>
              <a:rPr lang="en-US" dirty="0"/>
              <a:t> and user-friendly </a:t>
            </a:r>
            <a:r>
              <a:rPr lang="en-IN" dirty="0"/>
              <a:t>layout</a:t>
            </a:r>
          </a:p>
          <a:p>
            <a:r>
              <a:rPr lang="en-IN" dirty="0" err="1"/>
              <a:t>VIsual</a:t>
            </a:r>
            <a:r>
              <a:rPr lang="en-IN" dirty="0"/>
              <a:t> </a:t>
            </a:r>
            <a:r>
              <a:rPr lang="en-US" dirty="0"/>
              <a:t>feedback (Book Added Successfully!, Book list in table)</a:t>
            </a:r>
            <a:endParaRPr lang="en-IN" dirty="0"/>
          </a:p>
          <a:p>
            <a:r>
              <a:rPr lang="en-US" dirty="0"/>
              <a:t>Consistent styling with CSS</a:t>
            </a:r>
            <a:endParaRPr lang="en-IN" dirty="0"/>
          </a:p>
          <a:p>
            <a:r>
              <a:rPr lang="en-US" dirty="0"/>
              <a:t>Easy to extend (delete/edit features can be added later)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38D1388-256E-E0C1-CB59-D9EAC95E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Potfolio</a:t>
            </a:r>
            <a:r>
              <a:rPr lang="en-IN" dirty="0"/>
              <a:t> design and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3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AE48-9740-15CC-A08D-08A0F228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81" y="0"/>
            <a:ext cx="10364451" cy="1596177"/>
          </a:xfrm>
        </p:spPr>
        <p:txBody>
          <a:bodyPr/>
          <a:lstStyle/>
          <a:p>
            <a:r>
              <a:rPr lang="en-IN" dirty="0"/>
              <a:t>Features </a:t>
            </a:r>
            <a:r>
              <a:rPr lang="en-IN"/>
              <a:t>and functionality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1E38-D5B5-293E-8D40-C0951DC6C7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6406" y="1281792"/>
            <a:ext cx="15903361" cy="519579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User Interface (HTML + CSS)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Simple and clean web form for managing books.</a:t>
            </a:r>
          </a:p>
          <a:p>
            <a:pPr lvl="1"/>
            <a:r>
              <a:rPr lang="en-IN" dirty="0"/>
              <a:t>Users can input: </a:t>
            </a:r>
          </a:p>
          <a:p>
            <a:pPr lvl="2"/>
            <a:r>
              <a:rPr lang="en-IN" dirty="0"/>
              <a:t>Book ID</a:t>
            </a:r>
          </a:p>
          <a:p>
            <a:pPr lvl="2"/>
            <a:r>
              <a:rPr lang="en-IN" dirty="0"/>
              <a:t>Book Name</a:t>
            </a:r>
          </a:p>
          <a:p>
            <a:pPr lvl="2"/>
            <a:r>
              <a:rPr lang="en-IN" dirty="0"/>
              <a:t>Author Name</a:t>
            </a:r>
          </a:p>
          <a:p>
            <a:pPr lvl="1"/>
            <a:r>
              <a:rPr lang="en-IN" dirty="0"/>
              <a:t>Two buttons: </a:t>
            </a:r>
          </a:p>
          <a:p>
            <a:pPr lvl="2"/>
            <a:r>
              <a:rPr lang="en-IN" b="1" dirty="0"/>
              <a:t>Add Book</a:t>
            </a:r>
            <a:r>
              <a:rPr lang="en-IN" dirty="0"/>
              <a:t> – to save book details</a:t>
            </a:r>
          </a:p>
          <a:p>
            <a:pPr lvl="2"/>
            <a:r>
              <a:rPr lang="en-IN" b="1" dirty="0"/>
              <a:t>View Books</a:t>
            </a:r>
            <a:r>
              <a:rPr lang="en-IN" dirty="0"/>
              <a:t> – to display all stored books</a:t>
            </a:r>
          </a:p>
          <a:p>
            <a:r>
              <a:rPr lang="en-IN" b="1" dirty="0"/>
              <a:t>Back-End Functionality (Java Servlet)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Add Book</a:t>
            </a:r>
            <a:r>
              <a:rPr lang="en-IN" dirty="0"/>
              <a:t>: </a:t>
            </a:r>
          </a:p>
          <a:p>
            <a:pPr lvl="2"/>
            <a:r>
              <a:rPr lang="en-IN" dirty="0"/>
              <a:t>Takes form data and inserts it into the </a:t>
            </a:r>
            <a:r>
              <a:rPr lang="en-IN" dirty="0">
                <a:latin typeface="Courier New" panose="02000000000000000000" pitchFamily="2" charset="0"/>
              </a:rPr>
              <a:t>books</a:t>
            </a:r>
            <a:r>
              <a:rPr lang="en-IN" dirty="0"/>
              <a:t> table in the </a:t>
            </a:r>
            <a:r>
              <a:rPr lang="en-IN" dirty="0" err="1">
                <a:latin typeface="Courier New" panose="02000000000000000000" pitchFamily="2" charset="0"/>
              </a:rPr>
              <a:t>librarydb</a:t>
            </a:r>
            <a:r>
              <a:rPr lang="en-IN" dirty="0"/>
              <a:t> MySQL database.</a:t>
            </a:r>
          </a:p>
          <a:p>
            <a:pPr lvl="1"/>
            <a:r>
              <a:rPr lang="en-IN" b="1" dirty="0"/>
              <a:t>View Books</a:t>
            </a:r>
            <a:r>
              <a:rPr lang="en-IN" dirty="0"/>
              <a:t>: </a:t>
            </a:r>
          </a:p>
          <a:p>
            <a:pPr lvl="2"/>
            <a:r>
              <a:rPr lang="en-IN" dirty="0"/>
              <a:t>Retrieves and displays all books in a formatted HTML table.</a:t>
            </a:r>
          </a:p>
          <a:p>
            <a:r>
              <a:rPr lang="en-IN" b="1" dirty="0"/>
              <a:t>Database Integration (MySQL)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Connects to a local MySQL database using JDBC.</a:t>
            </a:r>
          </a:p>
          <a:p>
            <a:pPr lvl="1"/>
            <a:r>
              <a:rPr lang="en-IN" dirty="0"/>
              <a:t>Uses prepared statements for secure data handling.</a:t>
            </a:r>
          </a:p>
          <a:p>
            <a:pPr lvl="1"/>
            <a:r>
              <a:rPr lang="en-IN" dirty="0"/>
              <a:t>Displays data dynamically from the database.</a:t>
            </a:r>
          </a:p>
          <a:p>
            <a:r>
              <a:rPr lang="en-IN" b="1" dirty="0"/>
              <a:t>Design Highlights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Responsive and </a:t>
            </a:r>
            <a:r>
              <a:rPr lang="en-IN" dirty="0" err="1"/>
              <a:t>centered</a:t>
            </a:r>
            <a:r>
              <a:rPr lang="en-IN" dirty="0"/>
              <a:t> form layout.</a:t>
            </a:r>
          </a:p>
          <a:p>
            <a:pPr lvl="1"/>
            <a:r>
              <a:rPr lang="en-IN" dirty="0"/>
              <a:t>Stylish buttons with hover effects.</a:t>
            </a:r>
          </a:p>
          <a:p>
            <a:pPr lvl="1"/>
            <a:r>
              <a:rPr lang="en-IN" dirty="0"/>
              <a:t>Table view for book listings.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58927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561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Times New Roman</vt:lpstr>
      <vt:lpstr>Tw Cen MT</vt:lpstr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</vt:lpstr>
      <vt:lpstr>Tools and techniques</vt:lpstr>
      <vt:lpstr>Potfolio design and Layout</vt:lpstr>
      <vt:lpstr>Features and functionality</vt:lpstr>
      <vt:lpstr>Results and screenshot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Nithin Raj</dc:creator>
  <cp:lastModifiedBy>bsc second</cp:lastModifiedBy>
  <cp:revision>10</cp:revision>
  <dcterms:created xsi:type="dcterms:W3CDTF">2025-09-09T10:08:11Z</dcterms:created>
  <dcterms:modified xsi:type="dcterms:W3CDTF">2025-09-10T09:28:57Z</dcterms:modified>
</cp:coreProperties>
</file>