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e339b5f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e339b5f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e339b5fd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e339b5fd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e339b5fd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e339b5fd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e339b5fbd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e339b5fbd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e339b5f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e339b5f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d3bccc2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d3bccc2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Btp8B9YTJrXOd38zyNJpg6XCRuUFNVJO/view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hyperlink" Target="http://www.yankodesign.com/2012/05/21/sea-cleaning-drone/" TargetMode="External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113300" y="1526500"/>
            <a:ext cx="6917400" cy="121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/>
              <a:t>Design &amp; Control of USVs for Oil-Spill Cleanup</a:t>
            </a:r>
            <a:endParaRPr sz="4500"/>
          </a:p>
        </p:txBody>
      </p:sp>
      <p:sp>
        <p:nvSpPr>
          <p:cNvPr id="67" name="Google Shape;67;p13"/>
          <p:cNvSpPr txBox="1"/>
          <p:nvPr>
            <p:ph type="ctrTitle"/>
          </p:nvPr>
        </p:nvSpPr>
        <p:spPr>
          <a:xfrm>
            <a:off x="1113300" y="2847100"/>
            <a:ext cx="6917400" cy="89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60">
                <a:solidFill>
                  <a:schemeClr val="dk2"/>
                </a:solidFill>
              </a:rPr>
              <a:t>111117019 - Athithya Kumar</a:t>
            </a:r>
            <a:endParaRPr sz="1460">
              <a:solidFill>
                <a:schemeClr val="dk2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60">
                <a:solidFill>
                  <a:schemeClr val="dk2"/>
                </a:solidFill>
              </a:rPr>
              <a:t>111117030 - Devarasetty Sasi Preetham</a:t>
            </a:r>
            <a:endParaRPr sz="1460">
              <a:solidFill>
                <a:schemeClr val="dk2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60">
                <a:solidFill>
                  <a:schemeClr val="dk2"/>
                </a:solidFill>
              </a:rPr>
              <a:t>111117036 - Gudapati Nitish</a:t>
            </a:r>
            <a:endParaRPr sz="1460">
              <a:solidFill>
                <a:schemeClr val="dk2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60">
                <a:solidFill>
                  <a:schemeClr val="dk2"/>
                </a:solidFill>
              </a:rPr>
              <a:t>Guide - Dr. T. Ramesh</a:t>
            </a:r>
            <a:endParaRPr sz="146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Consent Letter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900" y="0"/>
            <a:ext cx="4978024" cy="502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98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834675"/>
            <a:ext cx="6525000" cy="4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42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Commonly used methods to cleanup oil spill :</a:t>
            </a:r>
            <a:endParaRPr b="1" sz="4542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542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 Oil Booms : </a:t>
            </a:r>
            <a:r>
              <a:rPr lang="en" sz="4242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Equipment called containment booms acts like a fence to prevent the oil from further        spreading.</a:t>
            </a:r>
            <a:endParaRPr sz="4242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542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 Skimmers : </a:t>
            </a:r>
            <a:r>
              <a:rPr lang="en" sz="4242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Skimmers are machines specially designed to suck up the oil from the water surface.</a:t>
            </a:r>
            <a:endParaRPr sz="4242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542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 Sorbents and Dispersants: </a:t>
            </a:r>
            <a:r>
              <a:rPr lang="en" sz="4242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Sorbents are materials that soak up liquids by either absorption or adsorption.</a:t>
            </a:r>
            <a:endParaRPr sz="4242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542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Burning In-situ : </a:t>
            </a:r>
            <a:r>
              <a:rPr lang="en" sz="4242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oil floating on the surface is ignited to burn it off.</a:t>
            </a:r>
            <a:endParaRPr sz="4242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542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 Manual Labour :</a:t>
            </a:r>
            <a:r>
              <a:rPr lang="en" sz="4242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 method requires hand-held tools and manual labour to clean up the contaminants. </a:t>
            </a:r>
            <a:endParaRPr sz="4242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492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Drawbacks :</a:t>
            </a:r>
            <a:endParaRPr b="1" sz="4492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92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Booms are effective only within few hours of spill taking place and cannot handle fluctuating tides.</a:t>
            </a:r>
            <a:endParaRPr sz="4492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92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presence of debris is a major problem for using skimmers.</a:t>
            </a:r>
            <a:endParaRPr sz="4492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92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of sorbents/dispersants can be hazardous to marine life.</a:t>
            </a:r>
            <a:endParaRPr sz="4492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92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Burning the oil releases toxic fumes leading to environmental damage.</a:t>
            </a:r>
            <a:endParaRPr sz="4492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92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0150" y="198575"/>
            <a:ext cx="1950975" cy="1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3700" y="1666875"/>
            <a:ext cx="1950975" cy="10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3700" y="2940350"/>
            <a:ext cx="1950975" cy="19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57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452613" y="2720600"/>
            <a:ext cx="43797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434343"/>
                </a:solidFill>
              </a:rPr>
              <a:t>Seaswarm - MIT, Hydrophobic nano material for oil absorption, surface tension based propulsion. </a:t>
            </a:r>
            <a:endParaRPr sz="1100">
              <a:solidFill>
                <a:srgbClr val="434343"/>
              </a:solidFill>
            </a:endParaRPr>
          </a:p>
        </p:txBody>
      </p:sp>
      <p:pic>
        <p:nvPicPr>
          <p:cNvPr id="89" name="Google Shape;89;p16" title="Seaswarm-MI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625" y="257025"/>
            <a:ext cx="4379678" cy="24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5">
            <a:alphaModFix/>
          </a:blip>
          <a:srcRect b="12365" l="4223" r="15929" t="0"/>
          <a:stretch/>
        </p:blipFill>
        <p:spPr>
          <a:xfrm>
            <a:off x="389475" y="803275"/>
            <a:ext cx="3361225" cy="20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2841450"/>
            <a:ext cx="3361200" cy="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E</a:t>
            </a:r>
            <a:r>
              <a:rPr lang="en" sz="1000">
                <a:solidFill>
                  <a:srgbClr val="434343"/>
                </a:solidFill>
              </a:rPr>
              <a:t> M H. Zahugi, et al. “Oil Spill Cleaning Up Using Swarm of Robots”, Advances in Computing &amp; Inf. Technology, AISC 178, pp. 215–224.</a:t>
            </a:r>
            <a:endParaRPr sz="1000">
              <a:solidFill>
                <a:srgbClr val="434343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474" y="3548850"/>
            <a:ext cx="2828846" cy="14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3218325" y="4136025"/>
            <a:ext cx="2397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Roomba, The </a:t>
            </a:r>
            <a:r>
              <a:rPr lang="en" sz="11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Bio-Cleaner system</a:t>
            </a:r>
            <a:r>
              <a:rPr lang="en" sz="1100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is just a concept at this point. C</a:t>
            </a:r>
            <a:r>
              <a:rPr lang="en" sz="1100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ompartment full of bacteria to degrade the oil.</a:t>
            </a:r>
            <a:endParaRPr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4865" y="3290300"/>
            <a:ext cx="2397460" cy="17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750700" y="3334950"/>
            <a:ext cx="268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Protei uses the wind to power an unmanned sailing drone, which pulls a long oil-absorbent tail upwind. 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351225"/>
            <a:ext cx="85206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Different types of skimmers for oil recovery from water surface and their efficiency and recovery rate.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375" y="903048"/>
            <a:ext cx="7691225" cy="357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726438" y="4427775"/>
            <a:ext cx="7691100" cy="5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n" sz="955">
                <a:solidFill>
                  <a:srgbClr val="000000"/>
                </a:solidFill>
              </a:rPr>
              <a:t>* </a:t>
            </a:r>
            <a:r>
              <a:rPr lang="en" sz="955">
                <a:solidFill>
                  <a:srgbClr val="000000"/>
                </a:solidFill>
              </a:rPr>
              <a:t>International Journal of Applied Engineering Research, “A Report of Oil Spill Recovery Technologies”  </a:t>
            </a:r>
            <a:r>
              <a:rPr lang="en" sz="955">
                <a:solidFill>
                  <a:srgbClr val="000000"/>
                </a:solidFill>
              </a:rPr>
              <a:t>A</a:t>
            </a:r>
            <a:r>
              <a:rPr lang="en" sz="955">
                <a:solidFill>
                  <a:srgbClr val="000000"/>
                </a:solidFill>
              </a:rPr>
              <a:t>nh Tuan Hoang, et. al. </a:t>
            </a:r>
            <a:r>
              <a:rPr lang="en" sz="955">
                <a:solidFill>
                  <a:srgbClr val="000000"/>
                </a:solidFill>
              </a:rPr>
              <a:t> ISSN 0973-4562 Volume 13, Number 7 (2018) pp. 4915-4928</a:t>
            </a:r>
            <a:endParaRPr sz="95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434300" y="295450"/>
            <a:ext cx="8426400" cy="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Objective</a:t>
            </a:r>
            <a:endParaRPr sz="3200"/>
          </a:p>
        </p:txBody>
      </p:sp>
      <p:sp>
        <p:nvSpPr>
          <p:cNvPr id="108" name="Google Shape;108;p18"/>
          <p:cNvSpPr txBox="1"/>
          <p:nvPr/>
        </p:nvSpPr>
        <p:spPr>
          <a:xfrm>
            <a:off x="434300" y="896650"/>
            <a:ext cx="8101800" cy="1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AutoNum type="arabicPeriod"/>
            </a:pPr>
            <a:r>
              <a:rPr lang="en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We propose a design of unmanned Surface vehicles to efficiently in clear up the oil spills compared to the conventional methods.</a:t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AutoNum type="arabicPeriod"/>
            </a:pPr>
            <a:r>
              <a:rPr lang="en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 this study, we analyse the design and control of a USV and possibly extend it further to dynamics and swarm.</a:t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434300" y="20791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Design Synopsis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434300" y="2571750"/>
            <a:ext cx="81018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AutoNum type="arabicPeriod"/>
            </a:pPr>
            <a:r>
              <a:rPr lang="en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Mechanism uses oleophilic skimmer (oil attracting material) like polyethylene terephthalate (PET), polypropylene, carbon-based sponges etc, to separate oil and water efficiently. </a:t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AutoNum type="arabicPeriod"/>
            </a:pPr>
            <a:r>
              <a:rPr lang="en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USVs can move in all directions (i.e) Mobility in all directions without direction change (3 DOF - Linear in X &amp; Y and Rotation about Z).</a:t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Open Sans"/>
              <a:buAutoNum type="arabicPeriod"/>
            </a:pPr>
            <a:r>
              <a:rPr lang="en" sz="15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Controller type : PID/LQR </a:t>
            </a:r>
            <a:endParaRPr sz="15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" y="247850"/>
            <a:ext cx="86106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