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04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orme libre 1031"/>
          <p:cNvSpPr/>
          <p:nvPr/>
        </p:nvSpPr>
        <p:spPr>
          <a:xfrm>
            <a:off x="2051720" y="5581650"/>
            <a:ext cx="2484276" cy="162223"/>
          </a:xfrm>
          <a:custGeom>
            <a:avLst/>
            <a:gdLst>
              <a:gd name="connsiteX0" fmla="*/ 0 w 1862138"/>
              <a:gd name="connsiteY0" fmla="*/ 0 h 324447"/>
              <a:gd name="connsiteX1" fmla="*/ 285750 w 1862138"/>
              <a:gd name="connsiteY1" fmla="*/ 319088 h 324447"/>
              <a:gd name="connsiteX2" fmla="*/ 1000125 w 1862138"/>
              <a:gd name="connsiteY2" fmla="*/ 204788 h 324447"/>
              <a:gd name="connsiteX3" fmla="*/ 1538288 w 1862138"/>
              <a:gd name="connsiteY3" fmla="*/ 266700 h 324447"/>
              <a:gd name="connsiteX4" fmla="*/ 1862138 w 1862138"/>
              <a:gd name="connsiteY4" fmla="*/ 9525 h 3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138" h="324447">
                <a:moveTo>
                  <a:pt x="0" y="0"/>
                </a:moveTo>
                <a:cubicBezTo>
                  <a:pt x="59531" y="142478"/>
                  <a:pt x="119063" y="284957"/>
                  <a:pt x="285750" y="319088"/>
                </a:cubicBezTo>
                <a:cubicBezTo>
                  <a:pt x="452438" y="353219"/>
                  <a:pt x="791369" y="213519"/>
                  <a:pt x="1000125" y="204788"/>
                </a:cubicBezTo>
                <a:cubicBezTo>
                  <a:pt x="1208881" y="196057"/>
                  <a:pt x="1394619" y="299244"/>
                  <a:pt x="1538288" y="266700"/>
                </a:cubicBezTo>
                <a:cubicBezTo>
                  <a:pt x="1681957" y="234156"/>
                  <a:pt x="1797051" y="60325"/>
                  <a:pt x="1862138" y="9525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Enseignements\GitHub\DM_DS\2014_2015\DS_08\Plan_c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968" y="620688"/>
            <a:ext cx="5672367" cy="549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eur droit 36"/>
          <p:cNvCxnSpPr/>
          <p:nvPr/>
        </p:nvCxnSpPr>
        <p:spPr>
          <a:xfrm flipH="1">
            <a:off x="3599892" y="3650394"/>
            <a:ext cx="46805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403648" y="3284984"/>
            <a:ext cx="201622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771800" y="2276872"/>
            <a:ext cx="0" cy="201622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35696" y="3176984"/>
            <a:ext cx="432048" cy="216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555776" y="2276872"/>
            <a:ext cx="43204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2555776" y="4293096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555776" y="4725144"/>
            <a:ext cx="4320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1691680" y="4509120"/>
            <a:ext cx="20162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2771800" y="4293096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35696" y="4401120"/>
            <a:ext cx="432048" cy="216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2339752" y="3176984"/>
            <a:ext cx="0" cy="21600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1767156" y="3176984"/>
            <a:ext cx="0" cy="21600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1767568" y="4401120"/>
            <a:ext cx="0" cy="21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339752" y="4401120"/>
            <a:ext cx="0" cy="21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5" idx="0"/>
          </p:cNvCxnSpPr>
          <p:nvPr/>
        </p:nvCxnSpPr>
        <p:spPr>
          <a:xfrm flipV="1">
            <a:off x="2051720" y="3392984"/>
            <a:ext cx="0" cy="100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3707904" y="3656248"/>
            <a:ext cx="0" cy="1788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3599892" y="5443016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599892" y="2924944"/>
            <a:ext cx="46805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599892" y="3268253"/>
            <a:ext cx="82809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3815916" y="2924944"/>
            <a:ext cx="0" cy="7254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4427984" y="3160241"/>
            <a:ext cx="216024" cy="216024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 flipH="1">
            <a:off x="4644008" y="3268253"/>
            <a:ext cx="23402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>
            <a:off x="4355976" y="3088233"/>
            <a:ext cx="360040" cy="360040"/>
          </a:xfrm>
          <a:prstGeom prst="arc">
            <a:avLst>
              <a:gd name="adj1" fmla="val 11926585"/>
              <a:gd name="adj2" fmla="val 204025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/>
          <p:cNvSpPr/>
          <p:nvPr/>
        </p:nvSpPr>
        <p:spPr>
          <a:xfrm flipV="1">
            <a:off x="4355976" y="3088233"/>
            <a:ext cx="360040" cy="360040"/>
          </a:xfrm>
          <a:prstGeom prst="arc">
            <a:avLst>
              <a:gd name="adj1" fmla="val 11926585"/>
              <a:gd name="adj2" fmla="val 204025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>
            <a:endCxn id="10" idx="0"/>
          </p:cNvCxnSpPr>
          <p:nvPr/>
        </p:nvCxnSpPr>
        <p:spPr>
          <a:xfrm>
            <a:off x="2051720" y="1916832"/>
            <a:ext cx="0" cy="1260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051720" y="4639096"/>
            <a:ext cx="0" cy="950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051720" y="5589240"/>
            <a:ext cx="24842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2051720" y="1916832"/>
            <a:ext cx="24842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4535996" y="1916832"/>
            <a:ext cx="0" cy="1171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535996" y="3448273"/>
            <a:ext cx="0" cy="21409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3" name="ZoneTexte 1032"/>
              <p:cNvSpPr txBox="1"/>
              <p:nvPr/>
            </p:nvSpPr>
            <p:spPr>
              <a:xfrm>
                <a:off x="2771800" y="4281418"/>
                <a:ext cx="7584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fr-FR" sz="1100" b="0" i="1" smtClean="0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033" name="ZoneTexte 10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281418"/>
                <a:ext cx="758413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3851920" y="3657575"/>
                <a:ext cx="7023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fr-FR" sz="1100" b="0" i="1" smtClean="0">
                          <a:latin typeface="Cambria Math"/>
                        </a:rPr>
                        <m:t>=52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657575"/>
                <a:ext cx="702372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3851920" y="3395965"/>
                <a:ext cx="7584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fr-FR" sz="1100" b="0" i="1" smtClean="0">
                          <a:latin typeface="Cambria Math"/>
                        </a:rPr>
                        <m:t>=19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395965"/>
                <a:ext cx="758413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/>
              <p:cNvSpPr txBox="1"/>
              <p:nvPr/>
            </p:nvSpPr>
            <p:spPr>
              <a:xfrm>
                <a:off x="2799820" y="4064317"/>
                <a:ext cx="7023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fr-FR" sz="1100" b="0" i="1" smtClean="0">
                          <a:latin typeface="Cambria Math"/>
                        </a:rPr>
                        <m:t>=67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820" y="4064317"/>
                <a:ext cx="70237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784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Affichage à l'écran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6</cp:revision>
  <dcterms:created xsi:type="dcterms:W3CDTF">2015-01-17T07:31:37Z</dcterms:created>
  <dcterms:modified xsi:type="dcterms:W3CDTF">2015-01-17T08:04:00Z</dcterms:modified>
</cp:coreProperties>
</file>