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0376" y="1590607"/>
            <a:ext cx="4392488" cy="569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5210517" y="126876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Bâti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2, 5, 7, 32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259410" y="0"/>
            <a:ext cx="1332148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double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869801" y="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gauche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1,3,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29085" y="1268760"/>
            <a:ext cx="16239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Arbre droit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30,31,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08304" y="1268760"/>
            <a:ext cx="1454371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Crémaillère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09678" y="2564904"/>
            <a:ext cx="1944216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Boîtier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11, 13, 16, 17, 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140880" y="2564904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Roue triple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26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091987" y="3861048"/>
            <a:ext cx="1569207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Porte pince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15, 25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>
            <a:stCxn id="9" idx="6"/>
            <a:endCxn id="5" idx="2"/>
          </p:cNvCxnSpPr>
          <p:nvPr/>
        </p:nvCxnSpPr>
        <p:spPr>
          <a:xfrm>
            <a:off x="4153056" y="1556792"/>
            <a:ext cx="10574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5" idx="6"/>
          </p:cNvCxnSpPr>
          <p:nvPr/>
        </p:nvCxnSpPr>
        <p:spPr>
          <a:xfrm flipH="1">
            <a:off x="6542665" y="1556792"/>
            <a:ext cx="765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0"/>
            <a:endCxn id="6" idx="5"/>
          </p:cNvCxnSpPr>
          <p:nvPr/>
        </p:nvCxnSpPr>
        <p:spPr>
          <a:xfrm flipH="1" flipV="1">
            <a:off x="7396469" y="491701"/>
            <a:ext cx="639021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7"/>
            <a:endCxn id="6" idx="4"/>
          </p:cNvCxnSpPr>
          <p:nvPr/>
        </p:nvCxnSpPr>
        <p:spPr>
          <a:xfrm flipV="1">
            <a:off x="6347576" y="576064"/>
            <a:ext cx="577908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7" idx="6"/>
            <a:endCxn id="6" idx="2"/>
          </p:cNvCxnSpPr>
          <p:nvPr/>
        </p:nvCxnSpPr>
        <p:spPr>
          <a:xfrm>
            <a:off x="5493772" y="288032"/>
            <a:ext cx="765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4"/>
            <a:endCxn id="5" idx="1"/>
          </p:cNvCxnSpPr>
          <p:nvPr/>
        </p:nvCxnSpPr>
        <p:spPr>
          <a:xfrm>
            <a:off x="4681787" y="576064"/>
            <a:ext cx="723819" cy="777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4"/>
            <a:endCxn id="11" idx="1"/>
          </p:cNvCxnSpPr>
          <p:nvPr/>
        </p:nvCxnSpPr>
        <p:spPr>
          <a:xfrm>
            <a:off x="3341071" y="1844824"/>
            <a:ext cx="65333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7"/>
            <a:endCxn id="5" idx="4"/>
          </p:cNvCxnSpPr>
          <p:nvPr/>
        </p:nvCxnSpPr>
        <p:spPr>
          <a:xfrm flipV="1">
            <a:off x="5369170" y="1844824"/>
            <a:ext cx="507421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7"/>
            <a:endCxn id="10" idx="4"/>
          </p:cNvCxnSpPr>
          <p:nvPr/>
        </p:nvCxnSpPr>
        <p:spPr>
          <a:xfrm flipV="1">
            <a:off x="7480282" y="1844824"/>
            <a:ext cx="555208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6"/>
            <a:endCxn id="12" idx="2"/>
          </p:cNvCxnSpPr>
          <p:nvPr/>
        </p:nvCxnSpPr>
        <p:spPr>
          <a:xfrm>
            <a:off x="5653894" y="2852936"/>
            <a:ext cx="486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3" idx="1"/>
            <a:endCxn id="11" idx="4"/>
          </p:cNvCxnSpPr>
          <p:nvPr/>
        </p:nvCxnSpPr>
        <p:spPr>
          <a:xfrm flipH="1" flipV="1">
            <a:off x="4681786" y="3140968"/>
            <a:ext cx="640006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7"/>
            <a:endCxn id="12" idx="4"/>
          </p:cNvCxnSpPr>
          <p:nvPr/>
        </p:nvCxnSpPr>
        <p:spPr>
          <a:xfrm flipV="1">
            <a:off x="6431389" y="3140968"/>
            <a:ext cx="494095" cy="80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1" y="3340849"/>
                <a:ext cx="5198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04" y="1187460"/>
                <a:ext cx="484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79" y="658760"/>
                <a:ext cx="5130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80" y="658760"/>
                <a:ext cx="4987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27" y="-69338"/>
                <a:ext cx="50706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76" y="1195959"/>
                <a:ext cx="5027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56" y="2062379"/>
                <a:ext cx="5003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89" y="658760"/>
                <a:ext cx="4911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46" y="2062379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8" y="2062379"/>
                <a:ext cx="51565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68" y="3340849"/>
                <a:ext cx="50674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16" y="2492896"/>
                <a:ext cx="462754" cy="38876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5730867" y="658760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67" y="658760"/>
                <a:ext cx="3330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7091036" y="695564"/>
                <a:ext cx="42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36" y="695564"/>
                <a:ext cx="42120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6648410" y="1880322"/>
                <a:ext cx="509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𝐼𝐼𝐼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10" y="1880322"/>
                <a:ext cx="50937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1" y="1880322"/>
                <a:ext cx="38914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5665428" y="334084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𝐼𝑉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28" y="3340849"/>
                <a:ext cx="4773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4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</Words>
  <Application>Microsoft Office PowerPoint</Application>
  <PresentationFormat>Affichage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</cp:revision>
  <dcterms:created xsi:type="dcterms:W3CDTF">2015-02-14T07:34:57Z</dcterms:created>
  <dcterms:modified xsi:type="dcterms:W3CDTF">2015-02-15T15:42:05Z</dcterms:modified>
</cp:coreProperties>
</file>