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95" autoAdjust="0"/>
  </p:normalViewPr>
  <p:slideViewPr>
    <p:cSldViewPr>
      <p:cViewPr>
        <p:scale>
          <a:sx n="120" d="100"/>
          <a:sy n="120" d="100"/>
        </p:scale>
        <p:origin x="66" y="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Enseignements\GitHub\DM_DS\2014_2015\DS_10_ConcoursBlanc_Robot\RobotIndustriel_Co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1104"/>
            <a:ext cx="9134672" cy="57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179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23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0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0376" y="1590607"/>
            <a:ext cx="4392488" cy="569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lipse 4"/>
          <p:cNvSpPr/>
          <p:nvPr/>
        </p:nvSpPr>
        <p:spPr>
          <a:xfrm>
            <a:off x="5210517" y="1268760"/>
            <a:ext cx="1332148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Bâti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2, 5, 7, 32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6259410" y="0"/>
            <a:ext cx="1332148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Roue double 4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869801" y="0"/>
            <a:ext cx="1623971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Arbre gauche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1,3, 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529085" y="1268760"/>
            <a:ext cx="1623971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Arbre droit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30,31, 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308304" y="1268760"/>
            <a:ext cx="1454371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Crémaillère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10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3709678" y="2564904"/>
            <a:ext cx="1944216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Boîtier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11, 13, 16, 17, 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6140880" y="2564904"/>
            <a:ext cx="1569207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Roue triple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26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091987" y="3861048"/>
            <a:ext cx="1569207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Porte pince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15, 25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5" name="Connecteur droit 14"/>
          <p:cNvCxnSpPr>
            <a:stCxn id="9" idx="6"/>
            <a:endCxn id="5" idx="2"/>
          </p:cNvCxnSpPr>
          <p:nvPr/>
        </p:nvCxnSpPr>
        <p:spPr>
          <a:xfrm>
            <a:off x="4153056" y="1556792"/>
            <a:ext cx="10574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0" idx="2"/>
            <a:endCxn id="5" idx="6"/>
          </p:cNvCxnSpPr>
          <p:nvPr/>
        </p:nvCxnSpPr>
        <p:spPr>
          <a:xfrm flipH="1">
            <a:off x="6542665" y="1556792"/>
            <a:ext cx="765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0" idx="0"/>
            <a:endCxn id="6" idx="5"/>
          </p:cNvCxnSpPr>
          <p:nvPr/>
        </p:nvCxnSpPr>
        <p:spPr>
          <a:xfrm flipH="1" flipV="1">
            <a:off x="7396469" y="491701"/>
            <a:ext cx="639021" cy="777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5" idx="7"/>
            <a:endCxn id="6" idx="4"/>
          </p:cNvCxnSpPr>
          <p:nvPr/>
        </p:nvCxnSpPr>
        <p:spPr>
          <a:xfrm flipV="1">
            <a:off x="6347576" y="576064"/>
            <a:ext cx="577908" cy="777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7" idx="6"/>
            <a:endCxn id="6" idx="2"/>
          </p:cNvCxnSpPr>
          <p:nvPr/>
        </p:nvCxnSpPr>
        <p:spPr>
          <a:xfrm>
            <a:off x="5493772" y="288032"/>
            <a:ext cx="7656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7" idx="4"/>
            <a:endCxn id="5" idx="1"/>
          </p:cNvCxnSpPr>
          <p:nvPr/>
        </p:nvCxnSpPr>
        <p:spPr>
          <a:xfrm>
            <a:off x="4681787" y="576064"/>
            <a:ext cx="723819" cy="777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9" idx="4"/>
            <a:endCxn id="11" idx="1"/>
          </p:cNvCxnSpPr>
          <p:nvPr/>
        </p:nvCxnSpPr>
        <p:spPr>
          <a:xfrm>
            <a:off x="3341071" y="1844824"/>
            <a:ext cx="653331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11" idx="7"/>
            <a:endCxn id="5" idx="4"/>
          </p:cNvCxnSpPr>
          <p:nvPr/>
        </p:nvCxnSpPr>
        <p:spPr>
          <a:xfrm flipV="1">
            <a:off x="5369170" y="1844824"/>
            <a:ext cx="507421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12" idx="7"/>
            <a:endCxn id="10" idx="4"/>
          </p:cNvCxnSpPr>
          <p:nvPr/>
        </p:nvCxnSpPr>
        <p:spPr>
          <a:xfrm flipV="1">
            <a:off x="7480282" y="1844824"/>
            <a:ext cx="555208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1" idx="6"/>
            <a:endCxn id="12" idx="2"/>
          </p:cNvCxnSpPr>
          <p:nvPr/>
        </p:nvCxnSpPr>
        <p:spPr>
          <a:xfrm>
            <a:off x="5653894" y="2852936"/>
            <a:ext cx="4869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3" idx="1"/>
            <a:endCxn id="11" idx="4"/>
          </p:cNvCxnSpPr>
          <p:nvPr/>
        </p:nvCxnSpPr>
        <p:spPr>
          <a:xfrm flipH="1" flipV="1">
            <a:off x="4681786" y="3140968"/>
            <a:ext cx="640006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3" idx="7"/>
            <a:endCxn id="12" idx="4"/>
          </p:cNvCxnSpPr>
          <p:nvPr/>
        </p:nvCxnSpPr>
        <p:spPr>
          <a:xfrm flipV="1">
            <a:off x="6431389" y="3140968"/>
            <a:ext cx="494095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/>
              <p:cNvSpPr txBox="1"/>
              <p:nvPr/>
            </p:nvSpPr>
            <p:spPr>
              <a:xfrm>
                <a:off x="4496931" y="3340849"/>
                <a:ext cx="519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31" y="3340849"/>
                <a:ext cx="51988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391504" y="1187460"/>
                <a:ext cx="484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504" y="1187460"/>
                <a:ext cx="48462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/>
              <p:cNvSpPr txBox="1"/>
              <p:nvPr/>
            </p:nvSpPr>
            <p:spPr>
              <a:xfrm>
                <a:off x="7715979" y="658760"/>
                <a:ext cx="513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979" y="658760"/>
                <a:ext cx="51308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/>
              <p:cNvSpPr txBox="1"/>
              <p:nvPr/>
            </p:nvSpPr>
            <p:spPr>
              <a:xfrm>
                <a:off x="6140880" y="658760"/>
                <a:ext cx="498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880" y="658760"/>
                <a:ext cx="4987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5627227" y="-69338"/>
                <a:ext cx="507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227" y="-69338"/>
                <a:ext cx="50706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6679976" y="1195959"/>
                <a:ext cx="502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976" y="1195959"/>
                <a:ext cx="5027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/>
              <p:cNvSpPr txBox="1"/>
              <p:nvPr/>
            </p:nvSpPr>
            <p:spPr>
              <a:xfrm>
                <a:off x="7257556" y="2062379"/>
                <a:ext cx="500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556" y="2062379"/>
                <a:ext cx="50033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/>
              <p:cNvSpPr txBox="1"/>
              <p:nvPr/>
            </p:nvSpPr>
            <p:spPr>
              <a:xfrm>
                <a:off x="5001789" y="658760"/>
                <a:ext cx="491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789" y="658760"/>
                <a:ext cx="4911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/>
              <p:cNvSpPr txBox="1"/>
              <p:nvPr/>
            </p:nvSpPr>
            <p:spPr>
              <a:xfrm>
                <a:off x="5621946" y="2062379"/>
                <a:ext cx="459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946" y="2062379"/>
                <a:ext cx="4598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/>
              <p:cNvSpPr txBox="1"/>
              <p:nvPr/>
            </p:nvSpPr>
            <p:spPr>
              <a:xfrm>
                <a:off x="3639898" y="2062379"/>
                <a:ext cx="515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98" y="2062379"/>
                <a:ext cx="51565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ZoneTexte 67"/>
              <p:cNvSpPr txBox="1"/>
              <p:nvPr/>
            </p:nvSpPr>
            <p:spPr>
              <a:xfrm>
                <a:off x="6141668" y="3340849"/>
                <a:ext cx="506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668" y="3340849"/>
                <a:ext cx="50674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5644016" y="2492896"/>
                <a:ext cx="462754" cy="388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016" y="2492896"/>
                <a:ext cx="462754" cy="388761"/>
              </a:xfrm>
              <a:prstGeom prst="rect">
                <a:avLst/>
              </a:prstGeom>
              <a:blipFill rotWithShape="1"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5730867" y="658760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867" y="658760"/>
                <a:ext cx="33304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/>
              <p:cNvSpPr txBox="1"/>
              <p:nvPr/>
            </p:nvSpPr>
            <p:spPr>
              <a:xfrm>
                <a:off x="7091036" y="695564"/>
                <a:ext cx="421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𝐼𝐼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036" y="695564"/>
                <a:ext cx="421206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/>
              <p:cNvSpPr txBox="1"/>
              <p:nvPr/>
            </p:nvSpPr>
            <p:spPr>
              <a:xfrm>
                <a:off x="6648410" y="1880322"/>
                <a:ext cx="509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𝐼𝐼𝐼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10" y="1880322"/>
                <a:ext cx="50937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4427101" y="1880322"/>
                <a:ext cx="389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101" y="1880322"/>
                <a:ext cx="389145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5665428" y="3340849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𝐼𝑉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428" y="3340849"/>
                <a:ext cx="47731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24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5210517" y="1268760"/>
            <a:ext cx="1332148" cy="57606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Bâti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2, 5, 7, 32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6259410" y="0"/>
            <a:ext cx="1332148" cy="57606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Roue double </a:t>
            </a:r>
            <a:r>
              <a:rPr lang="fr-FR" sz="1400" dirty="0" smtClean="0">
                <a:solidFill>
                  <a:schemeClr val="tx1"/>
                </a:solidFill>
              </a:rPr>
              <a:t>4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869801" y="0"/>
            <a:ext cx="1623971" cy="576064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Arbre gauche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1,3, 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529085" y="1268760"/>
            <a:ext cx="1623971" cy="576064"/>
          </a:xfrm>
          <a:prstGeom prst="ellipse">
            <a:avLst/>
          </a:prstGeom>
          <a:noFill/>
          <a:ln w="28575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Arbre droit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30,31, 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308304" y="1268760"/>
            <a:ext cx="1454371" cy="576064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Crémaillère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10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3709678" y="2564904"/>
            <a:ext cx="1944216" cy="5760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Boîtier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11, 13, 16, 17, 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6140880" y="2564904"/>
            <a:ext cx="1569207" cy="57606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Roue triple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26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091987" y="3861048"/>
            <a:ext cx="1569207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Porte pince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15, 25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5" name="Connecteur droit 14"/>
          <p:cNvCxnSpPr>
            <a:stCxn id="9" idx="6"/>
            <a:endCxn id="5" idx="2"/>
          </p:cNvCxnSpPr>
          <p:nvPr/>
        </p:nvCxnSpPr>
        <p:spPr>
          <a:xfrm>
            <a:off x="4153056" y="1556792"/>
            <a:ext cx="10574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0" idx="2"/>
            <a:endCxn id="5" idx="6"/>
          </p:cNvCxnSpPr>
          <p:nvPr/>
        </p:nvCxnSpPr>
        <p:spPr>
          <a:xfrm flipH="1">
            <a:off x="6542665" y="1556792"/>
            <a:ext cx="765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0" idx="0"/>
            <a:endCxn id="6" idx="5"/>
          </p:cNvCxnSpPr>
          <p:nvPr/>
        </p:nvCxnSpPr>
        <p:spPr>
          <a:xfrm flipH="1" flipV="1">
            <a:off x="7396469" y="491701"/>
            <a:ext cx="639021" cy="777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5" idx="7"/>
            <a:endCxn id="6" idx="4"/>
          </p:cNvCxnSpPr>
          <p:nvPr/>
        </p:nvCxnSpPr>
        <p:spPr>
          <a:xfrm flipV="1">
            <a:off x="6347576" y="576064"/>
            <a:ext cx="577908" cy="777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7" idx="6"/>
            <a:endCxn id="6" idx="2"/>
          </p:cNvCxnSpPr>
          <p:nvPr/>
        </p:nvCxnSpPr>
        <p:spPr>
          <a:xfrm>
            <a:off x="5493772" y="288032"/>
            <a:ext cx="7656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7" idx="4"/>
            <a:endCxn id="5" idx="1"/>
          </p:cNvCxnSpPr>
          <p:nvPr/>
        </p:nvCxnSpPr>
        <p:spPr>
          <a:xfrm>
            <a:off x="4681787" y="576064"/>
            <a:ext cx="723819" cy="777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9" idx="4"/>
            <a:endCxn id="11" idx="1"/>
          </p:cNvCxnSpPr>
          <p:nvPr/>
        </p:nvCxnSpPr>
        <p:spPr>
          <a:xfrm>
            <a:off x="3341071" y="1844824"/>
            <a:ext cx="653331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11" idx="7"/>
            <a:endCxn id="5" idx="4"/>
          </p:cNvCxnSpPr>
          <p:nvPr/>
        </p:nvCxnSpPr>
        <p:spPr>
          <a:xfrm flipV="1">
            <a:off x="5369170" y="1844824"/>
            <a:ext cx="507421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12" idx="7"/>
            <a:endCxn id="10" idx="4"/>
          </p:cNvCxnSpPr>
          <p:nvPr/>
        </p:nvCxnSpPr>
        <p:spPr>
          <a:xfrm flipV="1">
            <a:off x="7480282" y="1844824"/>
            <a:ext cx="555208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1" idx="6"/>
            <a:endCxn id="12" idx="2"/>
          </p:cNvCxnSpPr>
          <p:nvPr/>
        </p:nvCxnSpPr>
        <p:spPr>
          <a:xfrm>
            <a:off x="5653894" y="2852936"/>
            <a:ext cx="4869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3" idx="1"/>
            <a:endCxn id="11" idx="4"/>
          </p:cNvCxnSpPr>
          <p:nvPr/>
        </p:nvCxnSpPr>
        <p:spPr>
          <a:xfrm flipH="1" flipV="1">
            <a:off x="4681786" y="3140968"/>
            <a:ext cx="640006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3" idx="7"/>
            <a:endCxn id="12" idx="4"/>
          </p:cNvCxnSpPr>
          <p:nvPr/>
        </p:nvCxnSpPr>
        <p:spPr>
          <a:xfrm flipV="1">
            <a:off x="6431389" y="3140968"/>
            <a:ext cx="494095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/>
              <p:cNvSpPr txBox="1"/>
              <p:nvPr/>
            </p:nvSpPr>
            <p:spPr>
              <a:xfrm>
                <a:off x="4496931" y="3340849"/>
                <a:ext cx="519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31" y="3340849"/>
                <a:ext cx="51988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391504" y="1187460"/>
                <a:ext cx="484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504" y="1187460"/>
                <a:ext cx="48462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/>
              <p:cNvSpPr txBox="1"/>
              <p:nvPr/>
            </p:nvSpPr>
            <p:spPr>
              <a:xfrm>
                <a:off x="7715979" y="658760"/>
                <a:ext cx="513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979" y="658760"/>
                <a:ext cx="51308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/>
              <p:cNvSpPr txBox="1"/>
              <p:nvPr/>
            </p:nvSpPr>
            <p:spPr>
              <a:xfrm>
                <a:off x="6140880" y="658760"/>
                <a:ext cx="498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880" y="658760"/>
                <a:ext cx="4987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5627227" y="-69338"/>
                <a:ext cx="507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227" y="-69338"/>
                <a:ext cx="50706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6679976" y="1195959"/>
                <a:ext cx="502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976" y="1195959"/>
                <a:ext cx="5027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/>
              <p:cNvSpPr txBox="1"/>
              <p:nvPr/>
            </p:nvSpPr>
            <p:spPr>
              <a:xfrm>
                <a:off x="7257556" y="2062379"/>
                <a:ext cx="500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556" y="2062379"/>
                <a:ext cx="50033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/>
              <p:cNvSpPr txBox="1"/>
              <p:nvPr/>
            </p:nvSpPr>
            <p:spPr>
              <a:xfrm>
                <a:off x="5001789" y="658760"/>
                <a:ext cx="491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789" y="658760"/>
                <a:ext cx="4911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/>
              <p:cNvSpPr txBox="1"/>
              <p:nvPr/>
            </p:nvSpPr>
            <p:spPr>
              <a:xfrm>
                <a:off x="5621946" y="2062379"/>
                <a:ext cx="459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946" y="2062379"/>
                <a:ext cx="4598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/>
              <p:cNvSpPr txBox="1"/>
              <p:nvPr/>
            </p:nvSpPr>
            <p:spPr>
              <a:xfrm>
                <a:off x="3639898" y="2062379"/>
                <a:ext cx="515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98" y="2062379"/>
                <a:ext cx="51565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ZoneTexte 67"/>
              <p:cNvSpPr txBox="1"/>
              <p:nvPr/>
            </p:nvSpPr>
            <p:spPr>
              <a:xfrm>
                <a:off x="6141668" y="3340849"/>
                <a:ext cx="506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668" y="3340849"/>
                <a:ext cx="50674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5644016" y="2492896"/>
                <a:ext cx="462754" cy="388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016" y="2492896"/>
                <a:ext cx="462754" cy="388761"/>
              </a:xfrm>
              <a:prstGeom prst="rect">
                <a:avLst/>
              </a:prstGeom>
              <a:blipFill rotWithShape="1"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5730867" y="65876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867" y="658760"/>
                <a:ext cx="338554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/>
              <p:cNvSpPr txBox="1"/>
              <p:nvPr/>
            </p:nvSpPr>
            <p:spPr>
              <a:xfrm>
                <a:off x="7091036" y="695564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/>
                        </a:rPr>
                        <m:t>𝑰𝑰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036" y="695564"/>
                <a:ext cx="439544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/>
              <p:cNvSpPr txBox="1"/>
              <p:nvPr/>
            </p:nvSpPr>
            <p:spPr>
              <a:xfrm>
                <a:off x="6648410" y="1880322"/>
                <a:ext cx="5405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/>
                        </a:rPr>
                        <m:t>𝑰𝑰𝑰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10" y="1880322"/>
                <a:ext cx="540533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4427101" y="1880322"/>
                <a:ext cx="389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101" y="1880322"/>
                <a:ext cx="389145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5581787" y="317385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/>
                        </a:rPr>
                        <m:t>𝑰𝑽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787" y="3173857"/>
                <a:ext cx="487634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32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orme libre 157"/>
          <p:cNvSpPr/>
          <p:nvPr/>
        </p:nvSpPr>
        <p:spPr>
          <a:xfrm>
            <a:off x="3597594" y="4578401"/>
            <a:ext cx="703452" cy="91126"/>
          </a:xfrm>
          <a:custGeom>
            <a:avLst/>
            <a:gdLst>
              <a:gd name="connsiteX0" fmla="*/ 0 w 647114"/>
              <a:gd name="connsiteY0" fmla="*/ 0 h 141351"/>
              <a:gd name="connsiteX1" fmla="*/ 168813 w 647114"/>
              <a:gd name="connsiteY1" fmla="*/ 140677 h 141351"/>
              <a:gd name="connsiteX2" fmla="*/ 422031 w 647114"/>
              <a:gd name="connsiteY2" fmla="*/ 56271 h 141351"/>
              <a:gd name="connsiteX3" fmla="*/ 590843 w 647114"/>
              <a:gd name="connsiteY3" fmla="*/ 126609 h 141351"/>
              <a:gd name="connsiteX4" fmla="*/ 647114 w 647114"/>
              <a:gd name="connsiteY4" fmla="*/ 14068 h 141351"/>
              <a:gd name="connsiteX0" fmla="*/ 0 w 699118"/>
              <a:gd name="connsiteY0" fmla="*/ 0 h 221823"/>
              <a:gd name="connsiteX1" fmla="*/ 220817 w 699118"/>
              <a:gd name="connsiteY1" fmla="*/ 218682 h 221823"/>
              <a:gd name="connsiteX2" fmla="*/ 474035 w 699118"/>
              <a:gd name="connsiteY2" fmla="*/ 134276 h 221823"/>
              <a:gd name="connsiteX3" fmla="*/ 642847 w 699118"/>
              <a:gd name="connsiteY3" fmla="*/ 204614 h 221823"/>
              <a:gd name="connsiteX4" fmla="*/ 699118 w 699118"/>
              <a:gd name="connsiteY4" fmla="*/ 92073 h 221823"/>
              <a:gd name="connsiteX0" fmla="*/ 0 w 707785"/>
              <a:gd name="connsiteY0" fmla="*/ 16269 h 238092"/>
              <a:gd name="connsiteX1" fmla="*/ 220817 w 707785"/>
              <a:gd name="connsiteY1" fmla="*/ 234951 h 238092"/>
              <a:gd name="connsiteX2" fmla="*/ 474035 w 707785"/>
              <a:gd name="connsiteY2" fmla="*/ 150545 h 238092"/>
              <a:gd name="connsiteX3" fmla="*/ 642847 w 707785"/>
              <a:gd name="connsiteY3" fmla="*/ 220883 h 238092"/>
              <a:gd name="connsiteX4" fmla="*/ 707785 w 707785"/>
              <a:gd name="connsiteY4" fmla="*/ 0 h 238092"/>
              <a:gd name="connsiteX0" fmla="*/ 0 w 707785"/>
              <a:gd name="connsiteY0" fmla="*/ 16269 h 225004"/>
              <a:gd name="connsiteX1" fmla="*/ 474035 w 707785"/>
              <a:gd name="connsiteY1" fmla="*/ 150545 h 225004"/>
              <a:gd name="connsiteX2" fmla="*/ 642847 w 707785"/>
              <a:gd name="connsiteY2" fmla="*/ 220883 h 225004"/>
              <a:gd name="connsiteX3" fmla="*/ 707785 w 707785"/>
              <a:gd name="connsiteY3" fmla="*/ 0 h 225004"/>
              <a:gd name="connsiteX0" fmla="*/ 0 w 707785"/>
              <a:gd name="connsiteY0" fmla="*/ 16269 h 150545"/>
              <a:gd name="connsiteX1" fmla="*/ 474035 w 707785"/>
              <a:gd name="connsiteY1" fmla="*/ 150545 h 150545"/>
              <a:gd name="connsiteX2" fmla="*/ 707785 w 707785"/>
              <a:gd name="connsiteY2" fmla="*/ 0 h 150545"/>
              <a:gd name="connsiteX0" fmla="*/ 0 w 707785"/>
              <a:gd name="connsiteY0" fmla="*/ 16269 h 215550"/>
              <a:gd name="connsiteX1" fmla="*/ 357027 w 707785"/>
              <a:gd name="connsiteY1" fmla="*/ 215550 h 215550"/>
              <a:gd name="connsiteX2" fmla="*/ 707785 w 707785"/>
              <a:gd name="connsiteY2" fmla="*/ 0 h 215550"/>
              <a:gd name="connsiteX0" fmla="*/ 0 w 707785"/>
              <a:gd name="connsiteY0" fmla="*/ 16269 h 215650"/>
              <a:gd name="connsiteX1" fmla="*/ 357027 w 707785"/>
              <a:gd name="connsiteY1" fmla="*/ 215550 h 215650"/>
              <a:gd name="connsiteX2" fmla="*/ 707785 w 707785"/>
              <a:gd name="connsiteY2" fmla="*/ 0 h 215650"/>
              <a:gd name="connsiteX0" fmla="*/ 0 w 707785"/>
              <a:gd name="connsiteY0" fmla="*/ 16269 h 215635"/>
              <a:gd name="connsiteX1" fmla="*/ 357027 w 707785"/>
              <a:gd name="connsiteY1" fmla="*/ 215550 h 215635"/>
              <a:gd name="connsiteX2" fmla="*/ 707785 w 707785"/>
              <a:gd name="connsiteY2" fmla="*/ 0 h 215635"/>
              <a:gd name="connsiteX0" fmla="*/ 0 w 707785"/>
              <a:gd name="connsiteY0" fmla="*/ 16269 h 215635"/>
              <a:gd name="connsiteX1" fmla="*/ 357027 w 707785"/>
              <a:gd name="connsiteY1" fmla="*/ 215550 h 215635"/>
              <a:gd name="connsiteX2" fmla="*/ 707785 w 707785"/>
              <a:gd name="connsiteY2" fmla="*/ 0 h 215635"/>
              <a:gd name="connsiteX0" fmla="*/ 0 w 707785"/>
              <a:gd name="connsiteY0" fmla="*/ 16269 h 215829"/>
              <a:gd name="connsiteX1" fmla="*/ 357027 w 707785"/>
              <a:gd name="connsiteY1" fmla="*/ 215550 h 215829"/>
              <a:gd name="connsiteX2" fmla="*/ 707785 w 707785"/>
              <a:gd name="connsiteY2" fmla="*/ 0 h 215829"/>
              <a:gd name="connsiteX0" fmla="*/ 0 w 707785"/>
              <a:gd name="connsiteY0" fmla="*/ 16269 h 102991"/>
              <a:gd name="connsiteX1" fmla="*/ 357027 w 707785"/>
              <a:gd name="connsiteY1" fmla="*/ 76873 h 102991"/>
              <a:gd name="connsiteX2" fmla="*/ 707785 w 707785"/>
              <a:gd name="connsiteY2" fmla="*/ 0 h 102991"/>
              <a:gd name="connsiteX0" fmla="*/ 0 w 703452"/>
              <a:gd name="connsiteY0" fmla="*/ 0 h 92362"/>
              <a:gd name="connsiteX1" fmla="*/ 357027 w 703452"/>
              <a:gd name="connsiteY1" fmla="*/ 60604 h 92362"/>
              <a:gd name="connsiteX2" fmla="*/ 703452 w 703452"/>
              <a:gd name="connsiteY2" fmla="*/ 1066 h 92362"/>
              <a:gd name="connsiteX0" fmla="*/ 0 w 703452"/>
              <a:gd name="connsiteY0" fmla="*/ 0 h 99581"/>
              <a:gd name="connsiteX1" fmla="*/ 357027 w 703452"/>
              <a:gd name="connsiteY1" fmla="*/ 60604 h 99581"/>
              <a:gd name="connsiteX2" fmla="*/ 703452 w 703452"/>
              <a:gd name="connsiteY2" fmla="*/ 1066 h 99581"/>
              <a:gd name="connsiteX0" fmla="*/ 0 w 703452"/>
              <a:gd name="connsiteY0" fmla="*/ 0 h 103111"/>
              <a:gd name="connsiteX1" fmla="*/ 339692 w 703452"/>
              <a:gd name="connsiteY1" fmla="*/ 69271 h 103111"/>
              <a:gd name="connsiteX2" fmla="*/ 703452 w 703452"/>
              <a:gd name="connsiteY2" fmla="*/ 1066 h 103111"/>
              <a:gd name="connsiteX0" fmla="*/ 0 w 703452"/>
              <a:gd name="connsiteY0" fmla="*/ 0 h 101685"/>
              <a:gd name="connsiteX1" fmla="*/ 339692 w 703452"/>
              <a:gd name="connsiteY1" fmla="*/ 69271 h 101685"/>
              <a:gd name="connsiteX2" fmla="*/ 703452 w 703452"/>
              <a:gd name="connsiteY2" fmla="*/ 1066 h 101685"/>
              <a:gd name="connsiteX0" fmla="*/ 0 w 703452"/>
              <a:gd name="connsiteY0" fmla="*/ 0 h 91126"/>
              <a:gd name="connsiteX1" fmla="*/ 339692 w 703452"/>
              <a:gd name="connsiteY1" fmla="*/ 69271 h 91126"/>
              <a:gd name="connsiteX2" fmla="*/ 703452 w 703452"/>
              <a:gd name="connsiteY2" fmla="*/ 1066 h 9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452" h="91126">
                <a:moveTo>
                  <a:pt x="0" y="0"/>
                </a:moveTo>
                <a:cubicBezTo>
                  <a:pt x="7750" y="144982"/>
                  <a:pt x="209449" y="73427"/>
                  <a:pt x="339692" y="69271"/>
                </a:cubicBezTo>
                <a:cubicBezTo>
                  <a:pt x="469935" y="65115"/>
                  <a:pt x="698091" y="153772"/>
                  <a:pt x="703452" y="1066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112"/>
          <p:cNvCxnSpPr/>
          <p:nvPr/>
        </p:nvCxnSpPr>
        <p:spPr>
          <a:xfrm>
            <a:off x="6228184" y="3941232"/>
            <a:ext cx="576064" cy="0"/>
          </a:xfrm>
          <a:prstGeom prst="line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Forme libre 68"/>
          <p:cNvSpPr/>
          <p:nvPr/>
        </p:nvSpPr>
        <p:spPr>
          <a:xfrm>
            <a:off x="257485" y="4578401"/>
            <a:ext cx="703452" cy="91126"/>
          </a:xfrm>
          <a:custGeom>
            <a:avLst/>
            <a:gdLst>
              <a:gd name="connsiteX0" fmla="*/ 0 w 647114"/>
              <a:gd name="connsiteY0" fmla="*/ 0 h 141351"/>
              <a:gd name="connsiteX1" fmla="*/ 168813 w 647114"/>
              <a:gd name="connsiteY1" fmla="*/ 140677 h 141351"/>
              <a:gd name="connsiteX2" fmla="*/ 422031 w 647114"/>
              <a:gd name="connsiteY2" fmla="*/ 56271 h 141351"/>
              <a:gd name="connsiteX3" fmla="*/ 590843 w 647114"/>
              <a:gd name="connsiteY3" fmla="*/ 126609 h 141351"/>
              <a:gd name="connsiteX4" fmla="*/ 647114 w 647114"/>
              <a:gd name="connsiteY4" fmla="*/ 14068 h 141351"/>
              <a:gd name="connsiteX0" fmla="*/ 0 w 699118"/>
              <a:gd name="connsiteY0" fmla="*/ 0 h 221823"/>
              <a:gd name="connsiteX1" fmla="*/ 220817 w 699118"/>
              <a:gd name="connsiteY1" fmla="*/ 218682 h 221823"/>
              <a:gd name="connsiteX2" fmla="*/ 474035 w 699118"/>
              <a:gd name="connsiteY2" fmla="*/ 134276 h 221823"/>
              <a:gd name="connsiteX3" fmla="*/ 642847 w 699118"/>
              <a:gd name="connsiteY3" fmla="*/ 204614 h 221823"/>
              <a:gd name="connsiteX4" fmla="*/ 699118 w 699118"/>
              <a:gd name="connsiteY4" fmla="*/ 92073 h 221823"/>
              <a:gd name="connsiteX0" fmla="*/ 0 w 707785"/>
              <a:gd name="connsiteY0" fmla="*/ 16269 h 238092"/>
              <a:gd name="connsiteX1" fmla="*/ 220817 w 707785"/>
              <a:gd name="connsiteY1" fmla="*/ 234951 h 238092"/>
              <a:gd name="connsiteX2" fmla="*/ 474035 w 707785"/>
              <a:gd name="connsiteY2" fmla="*/ 150545 h 238092"/>
              <a:gd name="connsiteX3" fmla="*/ 642847 w 707785"/>
              <a:gd name="connsiteY3" fmla="*/ 220883 h 238092"/>
              <a:gd name="connsiteX4" fmla="*/ 707785 w 707785"/>
              <a:gd name="connsiteY4" fmla="*/ 0 h 238092"/>
              <a:gd name="connsiteX0" fmla="*/ 0 w 707785"/>
              <a:gd name="connsiteY0" fmla="*/ 16269 h 225004"/>
              <a:gd name="connsiteX1" fmla="*/ 474035 w 707785"/>
              <a:gd name="connsiteY1" fmla="*/ 150545 h 225004"/>
              <a:gd name="connsiteX2" fmla="*/ 642847 w 707785"/>
              <a:gd name="connsiteY2" fmla="*/ 220883 h 225004"/>
              <a:gd name="connsiteX3" fmla="*/ 707785 w 707785"/>
              <a:gd name="connsiteY3" fmla="*/ 0 h 225004"/>
              <a:gd name="connsiteX0" fmla="*/ 0 w 707785"/>
              <a:gd name="connsiteY0" fmla="*/ 16269 h 150545"/>
              <a:gd name="connsiteX1" fmla="*/ 474035 w 707785"/>
              <a:gd name="connsiteY1" fmla="*/ 150545 h 150545"/>
              <a:gd name="connsiteX2" fmla="*/ 707785 w 707785"/>
              <a:gd name="connsiteY2" fmla="*/ 0 h 150545"/>
              <a:gd name="connsiteX0" fmla="*/ 0 w 707785"/>
              <a:gd name="connsiteY0" fmla="*/ 16269 h 215550"/>
              <a:gd name="connsiteX1" fmla="*/ 357027 w 707785"/>
              <a:gd name="connsiteY1" fmla="*/ 215550 h 215550"/>
              <a:gd name="connsiteX2" fmla="*/ 707785 w 707785"/>
              <a:gd name="connsiteY2" fmla="*/ 0 h 215550"/>
              <a:gd name="connsiteX0" fmla="*/ 0 w 707785"/>
              <a:gd name="connsiteY0" fmla="*/ 16269 h 215650"/>
              <a:gd name="connsiteX1" fmla="*/ 357027 w 707785"/>
              <a:gd name="connsiteY1" fmla="*/ 215550 h 215650"/>
              <a:gd name="connsiteX2" fmla="*/ 707785 w 707785"/>
              <a:gd name="connsiteY2" fmla="*/ 0 h 215650"/>
              <a:gd name="connsiteX0" fmla="*/ 0 w 707785"/>
              <a:gd name="connsiteY0" fmla="*/ 16269 h 215635"/>
              <a:gd name="connsiteX1" fmla="*/ 357027 w 707785"/>
              <a:gd name="connsiteY1" fmla="*/ 215550 h 215635"/>
              <a:gd name="connsiteX2" fmla="*/ 707785 w 707785"/>
              <a:gd name="connsiteY2" fmla="*/ 0 h 215635"/>
              <a:gd name="connsiteX0" fmla="*/ 0 w 707785"/>
              <a:gd name="connsiteY0" fmla="*/ 16269 h 215635"/>
              <a:gd name="connsiteX1" fmla="*/ 357027 w 707785"/>
              <a:gd name="connsiteY1" fmla="*/ 215550 h 215635"/>
              <a:gd name="connsiteX2" fmla="*/ 707785 w 707785"/>
              <a:gd name="connsiteY2" fmla="*/ 0 h 215635"/>
              <a:gd name="connsiteX0" fmla="*/ 0 w 707785"/>
              <a:gd name="connsiteY0" fmla="*/ 16269 h 215829"/>
              <a:gd name="connsiteX1" fmla="*/ 357027 w 707785"/>
              <a:gd name="connsiteY1" fmla="*/ 215550 h 215829"/>
              <a:gd name="connsiteX2" fmla="*/ 707785 w 707785"/>
              <a:gd name="connsiteY2" fmla="*/ 0 h 215829"/>
              <a:gd name="connsiteX0" fmla="*/ 0 w 707785"/>
              <a:gd name="connsiteY0" fmla="*/ 16269 h 102991"/>
              <a:gd name="connsiteX1" fmla="*/ 357027 w 707785"/>
              <a:gd name="connsiteY1" fmla="*/ 76873 h 102991"/>
              <a:gd name="connsiteX2" fmla="*/ 707785 w 707785"/>
              <a:gd name="connsiteY2" fmla="*/ 0 h 102991"/>
              <a:gd name="connsiteX0" fmla="*/ 0 w 703452"/>
              <a:gd name="connsiteY0" fmla="*/ 0 h 92362"/>
              <a:gd name="connsiteX1" fmla="*/ 357027 w 703452"/>
              <a:gd name="connsiteY1" fmla="*/ 60604 h 92362"/>
              <a:gd name="connsiteX2" fmla="*/ 703452 w 703452"/>
              <a:gd name="connsiteY2" fmla="*/ 1066 h 92362"/>
              <a:gd name="connsiteX0" fmla="*/ 0 w 703452"/>
              <a:gd name="connsiteY0" fmla="*/ 0 h 99581"/>
              <a:gd name="connsiteX1" fmla="*/ 357027 w 703452"/>
              <a:gd name="connsiteY1" fmla="*/ 60604 h 99581"/>
              <a:gd name="connsiteX2" fmla="*/ 703452 w 703452"/>
              <a:gd name="connsiteY2" fmla="*/ 1066 h 99581"/>
              <a:gd name="connsiteX0" fmla="*/ 0 w 703452"/>
              <a:gd name="connsiteY0" fmla="*/ 0 h 103111"/>
              <a:gd name="connsiteX1" fmla="*/ 339692 w 703452"/>
              <a:gd name="connsiteY1" fmla="*/ 69271 h 103111"/>
              <a:gd name="connsiteX2" fmla="*/ 703452 w 703452"/>
              <a:gd name="connsiteY2" fmla="*/ 1066 h 103111"/>
              <a:gd name="connsiteX0" fmla="*/ 0 w 703452"/>
              <a:gd name="connsiteY0" fmla="*/ 0 h 101685"/>
              <a:gd name="connsiteX1" fmla="*/ 339692 w 703452"/>
              <a:gd name="connsiteY1" fmla="*/ 69271 h 101685"/>
              <a:gd name="connsiteX2" fmla="*/ 703452 w 703452"/>
              <a:gd name="connsiteY2" fmla="*/ 1066 h 101685"/>
              <a:gd name="connsiteX0" fmla="*/ 0 w 703452"/>
              <a:gd name="connsiteY0" fmla="*/ 0 h 91126"/>
              <a:gd name="connsiteX1" fmla="*/ 339692 w 703452"/>
              <a:gd name="connsiteY1" fmla="*/ 69271 h 91126"/>
              <a:gd name="connsiteX2" fmla="*/ 703452 w 703452"/>
              <a:gd name="connsiteY2" fmla="*/ 1066 h 9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452" h="91126">
                <a:moveTo>
                  <a:pt x="0" y="0"/>
                </a:moveTo>
                <a:cubicBezTo>
                  <a:pt x="7750" y="144982"/>
                  <a:pt x="209449" y="73427"/>
                  <a:pt x="339692" y="69271"/>
                </a:cubicBezTo>
                <a:cubicBezTo>
                  <a:pt x="469935" y="65115"/>
                  <a:pt x="698091" y="153772"/>
                  <a:pt x="703452" y="1066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329565" y="3440582"/>
            <a:ext cx="64203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rot="5400000">
            <a:off x="863588" y="3440582"/>
            <a:ext cx="2160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212975" y="3429000"/>
            <a:ext cx="2160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559982" y="2644227"/>
            <a:ext cx="18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54459" y="2564904"/>
            <a:ext cx="1" cy="129614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87519" y="3861048"/>
            <a:ext cx="31597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>
            <a:off x="379507" y="3865766"/>
            <a:ext cx="2160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rot="5400000">
            <a:off x="1439652" y="3875202"/>
            <a:ext cx="21602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803492" y="3861048"/>
            <a:ext cx="74417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695480" y="3865766"/>
            <a:ext cx="2160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59982" y="2682732"/>
            <a:ext cx="18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1175578" y="3875202"/>
            <a:ext cx="0" cy="99395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endCxn id="37" idx="1"/>
          </p:cNvCxnSpPr>
          <p:nvPr/>
        </p:nvCxnSpPr>
        <p:spPr>
          <a:xfrm>
            <a:off x="107504" y="4573795"/>
            <a:ext cx="9786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086179" y="4342921"/>
            <a:ext cx="180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086179" y="4804670"/>
            <a:ext cx="180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86179" y="4393795"/>
            <a:ext cx="18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/>
          <p:cNvCxnSpPr/>
          <p:nvPr/>
        </p:nvCxnSpPr>
        <p:spPr>
          <a:xfrm>
            <a:off x="559982" y="3081238"/>
            <a:ext cx="18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endCxn id="6" idx="1"/>
          </p:cNvCxnSpPr>
          <p:nvPr/>
        </p:nvCxnSpPr>
        <p:spPr>
          <a:xfrm>
            <a:off x="107504" y="2862732"/>
            <a:ext cx="452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107504" y="2862732"/>
            <a:ext cx="0" cy="1711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1016606" y="3281610"/>
            <a:ext cx="317943" cy="31794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>
            <a:spLocks noChangeAspect="1"/>
          </p:cNvSpPr>
          <p:nvPr/>
        </p:nvSpPr>
        <p:spPr>
          <a:xfrm>
            <a:off x="1085577" y="33505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4" name="Connecteur droit 53"/>
          <p:cNvCxnSpPr/>
          <p:nvPr/>
        </p:nvCxnSpPr>
        <p:spPr>
          <a:xfrm flipV="1">
            <a:off x="1001889" y="3243976"/>
            <a:ext cx="0" cy="360000"/>
          </a:xfrm>
          <a:prstGeom prst="line">
            <a:avLst/>
          </a:prstGeom>
          <a:ln w="95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52" idx="1"/>
          </p:cNvCxnSpPr>
          <p:nvPr/>
        </p:nvCxnSpPr>
        <p:spPr>
          <a:xfrm>
            <a:off x="1063168" y="3328172"/>
            <a:ext cx="113012" cy="112409"/>
          </a:xfrm>
          <a:prstGeom prst="line">
            <a:avLst/>
          </a:prstGeom>
          <a:noFill/>
          <a:ln>
            <a:solidFill>
              <a:schemeClr val="tx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/>
              <p:cNvSpPr txBox="1"/>
              <p:nvPr/>
            </p:nvSpPr>
            <p:spPr>
              <a:xfrm>
                <a:off x="865544" y="2060848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4" y="2060848"/>
                <a:ext cx="33855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Groupe 142"/>
          <p:cNvGrpSpPr/>
          <p:nvPr/>
        </p:nvGrpSpPr>
        <p:grpSpPr>
          <a:xfrm>
            <a:off x="358815" y="4941168"/>
            <a:ext cx="1140138" cy="802081"/>
            <a:chOff x="358815" y="4941168"/>
            <a:chExt cx="1140138" cy="8020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ZoneTexte 67"/>
                <p:cNvSpPr txBox="1"/>
                <p:nvPr/>
              </p:nvSpPr>
              <p:spPr>
                <a:xfrm>
                  <a:off x="1170145" y="5427833"/>
                  <a:ext cx="328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68" name="ZoneTexte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145" y="5427833"/>
                  <a:ext cx="328808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1765" r="-1296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necteur droit avec flèche 60"/>
            <p:cNvCxnSpPr/>
            <p:nvPr/>
          </p:nvCxnSpPr>
          <p:spPr>
            <a:xfrm flipV="1">
              <a:off x="1176180" y="5013176"/>
              <a:ext cx="0" cy="568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/>
            <p:nvPr/>
          </p:nvCxnSpPr>
          <p:spPr>
            <a:xfrm rot="16200000" flipV="1">
              <a:off x="891304" y="5297449"/>
              <a:ext cx="0" cy="568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/>
            <p:cNvSpPr>
              <a:spLocks noChangeAspect="1"/>
            </p:cNvSpPr>
            <p:nvPr/>
          </p:nvSpPr>
          <p:spPr>
            <a:xfrm>
              <a:off x="1109051" y="5517232"/>
              <a:ext cx="128980" cy="1289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ZoneTexte 65"/>
                <p:cNvSpPr txBox="1"/>
                <p:nvPr/>
              </p:nvSpPr>
              <p:spPr>
                <a:xfrm>
                  <a:off x="1153911" y="4941168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66" name="ZoneTexte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911" y="4941168"/>
                  <a:ext cx="326371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2000" r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ZoneTexte 66"/>
                <p:cNvSpPr txBox="1"/>
                <p:nvPr/>
              </p:nvSpPr>
              <p:spPr>
                <a:xfrm>
                  <a:off x="358815" y="5435472"/>
                  <a:ext cx="3143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67" name="ZoneTexte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815" y="5435472"/>
                  <a:ext cx="314381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2000" r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Connecteur droit avec flèche 151"/>
            <p:cNvCxnSpPr>
              <a:stCxn id="64" idx="5"/>
              <a:endCxn id="64" idx="1"/>
            </p:cNvCxnSpPr>
            <p:nvPr/>
          </p:nvCxnSpPr>
          <p:spPr>
            <a:xfrm flipH="1" flipV="1">
              <a:off x="1127940" y="5536121"/>
              <a:ext cx="91202" cy="912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/>
            <p:cNvCxnSpPr>
              <a:stCxn id="64" idx="7"/>
              <a:endCxn id="64" idx="3"/>
            </p:cNvCxnSpPr>
            <p:nvPr/>
          </p:nvCxnSpPr>
          <p:spPr>
            <a:xfrm flipH="1">
              <a:off x="1127940" y="5536121"/>
              <a:ext cx="91202" cy="912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/>
              <p:cNvSpPr txBox="1"/>
              <p:nvPr/>
            </p:nvSpPr>
            <p:spPr>
              <a:xfrm>
                <a:off x="1238031" y="4419719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031" y="4419719"/>
                <a:ext cx="340285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/>
              <p:cNvSpPr txBox="1"/>
              <p:nvPr/>
            </p:nvSpPr>
            <p:spPr>
              <a:xfrm>
                <a:off x="752452" y="3613301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52" y="3613301"/>
                <a:ext cx="34817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/>
              <p:cNvSpPr txBox="1"/>
              <p:nvPr/>
            </p:nvSpPr>
            <p:spPr>
              <a:xfrm>
                <a:off x="669129" y="2709320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29" y="2709320"/>
                <a:ext cx="340028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/>
              <p:cNvSpPr txBox="1"/>
              <p:nvPr/>
            </p:nvSpPr>
            <p:spPr>
              <a:xfrm>
                <a:off x="754017" y="3071467"/>
                <a:ext cx="355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17" y="3071467"/>
                <a:ext cx="355034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/>
              <p:cNvSpPr txBox="1"/>
              <p:nvPr/>
            </p:nvSpPr>
            <p:spPr>
              <a:xfrm>
                <a:off x="1265577" y="3196692"/>
                <a:ext cx="343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577" y="3196692"/>
                <a:ext cx="343940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cteur droit 75"/>
          <p:cNvCxnSpPr/>
          <p:nvPr/>
        </p:nvCxnSpPr>
        <p:spPr>
          <a:xfrm rot="5400000">
            <a:off x="3467340" y="3875202"/>
            <a:ext cx="21602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2831180" y="3861048"/>
            <a:ext cx="74417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rot="5400000">
            <a:off x="2723168" y="3865766"/>
            <a:ext cx="21602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V="1">
            <a:off x="3203266" y="3875202"/>
            <a:ext cx="0" cy="99395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3113867" y="4342921"/>
            <a:ext cx="180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113867" y="4804670"/>
            <a:ext cx="180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113867" y="4393795"/>
            <a:ext cx="18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/>
              <p:cNvSpPr txBox="1"/>
              <p:nvPr/>
            </p:nvSpPr>
            <p:spPr>
              <a:xfrm>
                <a:off x="3257309" y="4302534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309" y="4302534"/>
                <a:ext cx="340285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/>
          <p:cNvCxnSpPr/>
          <p:nvPr/>
        </p:nvCxnSpPr>
        <p:spPr>
          <a:xfrm>
            <a:off x="3040111" y="3481014"/>
            <a:ext cx="811809" cy="0"/>
          </a:xfrm>
          <a:prstGeom prst="lin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ZoneTexte 87"/>
              <p:cNvSpPr txBox="1"/>
              <p:nvPr/>
            </p:nvSpPr>
            <p:spPr>
              <a:xfrm>
                <a:off x="3239193" y="3116686"/>
                <a:ext cx="343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193" y="3116686"/>
                <a:ext cx="343940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necteur droit 92"/>
          <p:cNvCxnSpPr/>
          <p:nvPr/>
        </p:nvCxnSpPr>
        <p:spPr>
          <a:xfrm>
            <a:off x="4418102" y="3481014"/>
            <a:ext cx="1810082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Rectangle 83"/>
          <p:cNvSpPr/>
          <p:nvPr/>
        </p:nvSpPr>
        <p:spPr>
          <a:xfrm rot="5400000">
            <a:off x="3485352" y="3294376"/>
            <a:ext cx="18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/>
          <p:cNvSpPr/>
          <p:nvPr/>
        </p:nvSpPr>
        <p:spPr>
          <a:xfrm rot="5400000">
            <a:off x="4776326" y="3294176"/>
            <a:ext cx="18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Connecteur droit 94"/>
          <p:cNvCxnSpPr/>
          <p:nvPr/>
        </p:nvCxnSpPr>
        <p:spPr>
          <a:xfrm flipV="1">
            <a:off x="4644008" y="3384376"/>
            <a:ext cx="0" cy="18000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5094622" y="3382884"/>
            <a:ext cx="0" cy="18000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/>
          <p:cNvCxnSpPr/>
          <p:nvPr/>
        </p:nvCxnSpPr>
        <p:spPr>
          <a:xfrm flipH="1" flipV="1">
            <a:off x="6156175" y="2882300"/>
            <a:ext cx="144016" cy="26959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Connecteur droit 103"/>
          <p:cNvCxnSpPr/>
          <p:nvPr/>
        </p:nvCxnSpPr>
        <p:spPr>
          <a:xfrm flipH="1">
            <a:off x="6156175" y="3806435"/>
            <a:ext cx="144016" cy="26959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/>
          <p:cNvCxnSpPr/>
          <p:nvPr/>
        </p:nvCxnSpPr>
        <p:spPr>
          <a:xfrm rot="10800000" flipV="1">
            <a:off x="6228184" y="3025141"/>
            <a:ext cx="0" cy="911746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6732240" y="3802090"/>
            <a:ext cx="144016" cy="269594"/>
          </a:xfrm>
          <a:prstGeom prst="line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/>
          <p:cNvCxnSpPr/>
          <p:nvPr/>
        </p:nvCxnSpPr>
        <p:spPr>
          <a:xfrm flipV="1">
            <a:off x="6516216" y="3941233"/>
            <a:ext cx="0" cy="927927"/>
          </a:xfrm>
          <a:prstGeom prst="line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6430828" y="4341245"/>
            <a:ext cx="180000" cy="0"/>
          </a:xfrm>
          <a:prstGeom prst="line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430828" y="4802994"/>
            <a:ext cx="180000" cy="0"/>
          </a:xfrm>
          <a:prstGeom prst="line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Rectangle 120"/>
          <p:cNvSpPr/>
          <p:nvPr/>
        </p:nvSpPr>
        <p:spPr>
          <a:xfrm>
            <a:off x="6430828" y="4392119"/>
            <a:ext cx="18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ZoneTexte 121"/>
              <p:cNvSpPr txBox="1"/>
              <p:nvPr/>
            </p:nvSpPr>
            <p:spPr>
              <a:xfrm>
                <a:off x="6582680" y="4418043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680" y="4418043"/>
                <a:ext cx="340285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eur droit 123"/>
          <p:cNvCxnSpPr>
            <a:stCxn id="82" idx="3"/>
            <a:endCxn id="121" idx="1"/>
          </p:cNvCxnSpPr>
          <p:nvPr/>
        </p:nvCxnSpPr>
        <p:spPr>
          <a:xfrm flipV="1">
            <a:off x="3293867" y="4572119"/>
            <a:ext cx="31369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endCxn id="82" idx="1"/>
          </p:cNvCxnSpPr>
          <p:nvPr/>
        </p:nvCxnSpPr>
        <p:spPr>
          <a:xfrm>
            <a:off x="2627784" y="4571931"/>
            <a:ext cx="486083" cy="1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 flipH="1">
            <a:off x="2627784" y="3034145"/>
            <a:ext cx="0" cy="1537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 flipH="1">
            <a:off x="2635565" y="3042732"/>
            <a:ext cx="9475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84" idx="1"/>
          </p:cNvCxnSpPr>
          <p:nvPr/>
        </p:nvCxnSpPr>
        <p:spPr>
          <a:xfrm flipV="1">
            <a:off x="3575352" y="3042732"/>
            <a:ext cx="0" cy="341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e 143"/>
          <p:cNvGrpSpPr/>
          <p:nvPr/>
        </p:nvGrpSpPr>
        <p:grpSpPr>
          <a:xfrm>
            <a:off x="4025740" y="4943051"/>
            <a:ext cx="1125711" cy="802081"/>
            <a:chOff x="358815" y="4941168"/>
            <a:chExt cx="1125711" cy="802081"/>
          </a:xfrm>
        </p:grpSpPr>
        <p:cxnSp>
          <p:nvCxnSpPr>
            <p:cNvPr id="145" name="Connecteur droit avec flèche 144"/>
            <p:cNvCxnSpPr/>
            <p:nvPr/>
          </p:nvCxnSpPr>
          <p:spPr>
            <a:xfrm flipV="1">
              <a:off x="1176180" y="5013176"/>
              <a:ext cx="0" cy="568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avec flèche 145"/>
            <p:cNvCxnSpPr/>
            <p:nvPr/>
          </p:nvCxnSpPr>
          <p:spPr>
            <a:xfrm rot="16200000" flipV="1">
              <a:off x="891304" y="5297449"/>
              <a:ext cx="0" cy="568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Ellipse 146"/>
            <p:cNvSpPr>
              <a:spLocks noChangeAspect="1"/>
            </p:cNvSpPr>
            <p:nvPr/>
          </p:nvSpPr>
          <p:spPr>
            <a:xfrm>
              <a:off x="1109051" y="5517232"/>
              <a:ext cx="128980" cy="1289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8" name="Ellipse 147"/>
            <p:cNvSpPr>
              <a:spLocks noChangeAspect="1"/>
            </p:cNvSpPr>
            <p:nvPr/>
          </p:nvSpPr>
          <p:spPr>
            <a:xfrm>
              <a:off x="1150681" y="5558862"/>
              <a:ext cx="45720" cy="45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ZoneTexte 148"/>
                <p:cNvSpPr txBox="1"/>
                <p:nvPr/>
              </p:nvSpPr>
              <p:spPr>
                <a:xfrm>
                  <a:off x="1153911" y="4941168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149" name="ZoneTexte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911" y="4941168"/>
                  <a:ext cx="326371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12000" r="-1132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ZoneTexte 149"/>
                <p:cNvSpPr txBox="1"/>
                <p:nvPr/>
              </p:nvSpPr>
              <p:spPr>
                <a:xfrm>
                  <a:off x="358815" y="5435472"/>
                  <a:ext cx="328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150" name="ZoneTexte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815" y="5435472"/>
                  <a:ext cx="328808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12000" r="-14815" b="-2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ZoneTexte 150"/>
                <p:cNvSpPr txBox="1"/>
                <p:nvPr/>
              </p:nvSpPr>
              <p:spPr>
                <a:xfrm>
                  <a:off x="1170145" y="5427833"/>
                  <a:ext cx="3143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151" name="ZoneTexte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145" y="5427833"/>
                  <a:ext cx="314381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12000" r="-115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9" name="Connecteur droit 158"/>
          <p:cNvCxnSpPr>
            <a:endCxn id="92" idx="3"/>
          </p:cNvCxnSpPr>
          <p:nvPr/>
        </p:nvCxnSpPr>
        <p:spPr>
          <a:xfrm flipV="1">
            <a:off x="4863326" y="3564176"/>
            <a:ext cx="3000" cy="1007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>
            <a:off x="7711296" y="3498193"/>
            <a:ext cx="64203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rot="5400000">
            <a:off x="8245319" y="3498193"/>
            <a:ext cx="21602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rot="5400000">
            <a:off x="7594706" y="3486611"/>
            <a:ext cx="21602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/>
          <p:cNvCxnSpPr/>
          <p:nvPr/>
        </p:nvCxnSpPr>
        <p:spPr>
          <a:xfrm>
            <a:off x="8036190" y="2628125"/>
            <a:ext cx="1" cy="11928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/>
          <p:nvPr/>
        </p:nvCxnSpPr>
        <p:spPr>
          <a:xfrm>
            <a:off x="7785794" y="3833221"/>
            <a:ext cx="51616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 rot="5400000">
            <a:off x="7679991" y="3833221"/>
            <a:ext cx="21602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rot="5400000">
            <a:off x="8193943" y="3828875"/>
            <a:ext cx="21602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7941713" y="2740343"/>
            <a:ext cx="18000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V="1">
            <a:off x="7675799" y="3315997"/>
            <a:ext cx="0" cy="360000"/>
          </a:xfrm>
          <a:prstGeom prst="line">
            <a:avLst/>
          </a:prstGeom>
          <a:ln w="95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e 203"/>
          <p:cNvGrpSpPr/>
          <p:nvPr/>
        </p:nvGrpSpPr>
        <p:grpSpPr>
          <a:xfrm>
            <a:off x="7330263" y="3339221"/>
            <a:ext cx="317943" cy="317943"/>
            <a:chOff x="8443585" y="3285522"/>
            <a:chExt cx="317943" cy="317943"/>
          </a:xfrm>
        </p:grpSpPr>
        <p:sp>
          <p:nvSpPr>
            <p:cNvPr id="185" name="Ellipse 184"/>
            <p:cNvSpPr/>
            <p:nvPr/>
          </p:nvSpPr>
          <p:spPr>
            <a:xfrm>
              <a:off x="8443585" y="3285522"/>
              <a:ext cx="317943" cy="31794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" name="Ellipse 185"/>
            <p:cNvSpPr>
              <a:spLocks noChangeAspect="1"/>
            </p:cNvSpPr>
            <p:nvPr/>
          </p:nvSpPr>
          <p:spPr>
            <a:xfrm>
              <a:off x="8512556" y="3354493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88" name="Connecteur droit 187"/>
            <p:cNvCxnSpPr>
              <a:stCxn id="185" idx="1"/>
            </p:cNvCxnSpPr>
            <p:nvPr/>
          </p:nvCxnSpPr>
          <p:spPr>
            <a:xfrm>
              <a:off x="8490147" y="3332084"/>
              <a:ext cx="113012" cy="112409"/>
            </a:xfrm>
            <a:prstGeom prst="line">
              <a:avLst/>
            </a:prstGeom>
            <a:noFill/>
            <a:ln>
              <a:solidFill>
                <a:schemeClr val="tx2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ZoneTexte 191"/>
              <p:cNvSpPr txBox="1"/>
              <p:nvPr/>
            </p:nvSpPr>
            <p:spPr>
              <a:xfrm>
                <a:off x="7648206" y="4808582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92" name="ZoneTexte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206" y="4808582"/>
                <a:ext cx="348172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Connecteur droit 208"/>
          <p:cNvCxnSpPr/>
          <p:nvPr/>
        </p:nvCxnSpPr>
        <p:spPr>
          <a:xfrm>
            <a:off x="7788003" y="3209710"/>
            <a:ext cx="51616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 rot="5400000">
            <a:off x="7682200" y="3209710"/>
            <a:ext cx="21602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 rot="5400000">
            <a:off x="8196152" y="3205364"/>
            <a:ext cx="21602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 rot="10800000">
            <a:off x="7935862" y="3151894"/>
            <a:ext cx="21602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 rot="10800000">
            <a:off x="7928179" y="2688454"/>
            <a:ext cx="21602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e 213"/>
          <p:cNvGrpSpPr/>
          <p:nvPr/>
        </p:nvGrpSpPr>
        <p:grpSpPr>
          <a:xfrm>
            <a:off x="7103892" y="4941168"/>
            <a:ext cx="1178085" cy="799032"/>
            <a:chOff x="776058" y="4941168"/>
            <a:chExt cx="1178085" cy="799032"/>
          </a:xfrm>
        </p:grpSpPr>
        <p:cxnSp>
          <p:nvCxnSpPr>
            <p:cNvPr id="215" name="Connecteur droit avec flèche 214"/>
            <p:cNvCxnSpPr/>
            <p:nvPr/>
          </p:nvCxnSpPr>
          <p:spPr>
            <a:xfrm flipV="1">
              <a:off x="1176180" y="5013176"/>
              <a:ext cx="0" cy="568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cteur droit avec flèche 215"/>
            <p:cNvCxnSpPr/>
            <p:nvPr/>
          </p:nvCxnSpPr>
          <p:spPr>
            <a:xfrm rot="5400000" flipH="1" flipV="1">
              <a:off x="1462378" y="5297449"/>
              <a:ext cx="0" cy="568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Ellipse 216"/>
            <p:cNvSpPr>
              <a:spLocks noChangeAspect="1"/>
            </p:cNvSpPr>
            <p:nvPr/>
          </p:nvSpPr>
          <p:spPr>
            <a:xfrm>
              <a:off x="1109051" y="5517232"/>
              <a:ext cx="128980" cy="1289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8" name="Ellipse 217"/>
            <p:cNvSpPr>
              <a:spLocks noChangeAspect="1"/>
            </p:cNvSpPr>
            <p:nvPr/>
          </p:nvSpPr>
          <p:spPr>
            <a:xfrm>
              <a:off x="1150681" y="5558862"/>
              <a:ext cx="45720" cy="45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" name="ZoneTexte 218"/>
                <p:cNvSpPr txBox="1"/>
                <p:nvPr/>
              </p:nvSpPr>
              <p:spPr>
                <a:xfrm>
                  <a:off x="1153911" y="4941168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219" name="ZoneTexte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911" y="4941168"/>
                  <a:ext cx="326371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2000" r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0" name="ZoneTexte 219"/>
                <p:cNvSpPr txBox="1"/>
                <p:nvPr/>
              </p:nvSpPr>
              <p:spPr>
                <a:xfrm>
                  <a:off x="1639762" y="5425479"/>
                  <a:ext cx="3143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220" name="ZoneTexte 2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9762" y="5425479"/>
                  <a:ext cx="314381" cy="307777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12000" r="-115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" name="ZoneTexte 220"/>
                <p:cNvSpPr txBox="1"/>
                <p:nvPr/>
              </p:nvSpPr>
              <p:spPr>
                <a:xfrm>
                  <a:off x="776058" y="5432423"/>
                  <a:ext cx="328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221" name="ZoneTexte 2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58" y="5432423"/>
                  <a:ext cx="328808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11765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48845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249</Words>
  <Application>Microsoft Office PowerPoint</Application>
  <PresentationFormat>Affichage à l'écran (4:3)</PresentationFormat>
  <Paragraphs>83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25</cp:revision>
  <dcterms:created xsi:type="dcterms:W3CDTF">2015-02-14T07:34:57Z</dcterms:created>
  <dcterms:modified xsi:type="dcterms:W3CDTF">2015-02-15T17:20:13Z</dcterms:modified>
</cp:coreProperties>
</file>