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1320" y="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040B3-88E8-469D-8238-BB9B84B04587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33DBF-2BD6-4000-9576-40DB7312E1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20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33DBF-2BD6-4000-9576-40DB7312E11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62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33DBF-2BD6-4000-9576-40DB7312E11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62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33DBF-2BD6-4000-9576-40DB7312E11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62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691680" y="1988840"/>
            <a:ext cx="4320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23728" y="1844824"/>
            <a:ext cx="576000" cy="2880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2699728" y="1988840"/>
            <a:ext cx="4321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131840" y="1844824"/>
            <a:ext cx="143984" cy="288032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221850" y="1844824"/>
            <a:ext cx="143984" cy="288032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311860" y="1844824"/>
            <a:ext cx="143984" cy="288032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401870" y="1844824"/>
            <a:ext cx="143984" cy="288032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3491880" y="1844824"/>
            <a:ext cx="143984" cy="288032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3637936" y="1988840"/>
            <a:ext cx="22014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25" idx="0"/>
          </p:cNvCxnSpPr>
          <p:nvPr/>
        </p:nvCxnSpPr>
        <p:spPr>
          <a:xfrm>
            <a:off x="3858056" y="1988840"/>
            <a:ext cx="5424" cy="2880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3683480" y="2276892"/>
            <a:ext cx="360000" cy="360000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1691680" y="2924944"/>
            <a:ext cx="21718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1691680" y="2060848"/>
            <a:ext cx="0" cy="792088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4"/>
            <a:endCxn id="25" idx="0"/>
          </p:cNvCxnSpPr>
          <p:nvPr/>
        </p:nvCxnSpPr>
        <p:spPr>
          <a:xfrm flipV="1">
            <a:off x="3863480" y="2276892"/>
            <a:ext cx="0" cy="36000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5" idx="4"/>
          </p:cNvCxnSpPr>
          <p:nvPr/>
        </p:nvCxnSpPr>
        <p:spPr>
          <a:xfrm flipH="1">
            <a:off x="3858056" y="2636892"/>
            <a:ext cx="0" cy="2880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2411728" y="2924944"/>
            <a:ext cx="504056" cy="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267744" y="1556792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556792"/>
                <a:ext cx="32220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3259061" y="1567825"/>
                <a:ext cx="304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61" y="1567825"/>
                <a:ext cx="304827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3995936" y="2318392"/>
                <a:ext cx="4932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318392"/>
                <a:ext cx="493212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280090" y="2647945"/>
                <a:ext cx="4658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𝑖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090" y="2647945"/>
                <a:ext cx="46583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198468" y="2318504"/>
                <a:ext cx="504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𝑢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468" y="2318504"/>
                <a:ext cx="504945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60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157328" y="1124744"/>
                <a:ext cx="576000" cy="288032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28" y="1124744"/>
                <a:ext cx="576000" cy="288032"/>
              </a:xfrm>
              <a:prstGeom prst="rect">
                <a:avLst/>
              </a:prstGeom>
              <a:blipFill rotWithShape="1">
                <a:blip r:embed="rId3"/>
                <a:stretch>
                  <a:fillRect b="-2000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rganigramme : Jonction de sommaire 5"/>
          <p:cNvSpPr/>
          <p:nvPr/>
        </p:nvSpPr>
        <p:spPr>
          <a:xfrm>
            <a:off x="1475656" y="1124744"/>
            <a:ext cx="288032" cy="288032"/>
          </a:xfrm>
          <a:prstGeom prst="flowChartSummingJunction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 i="1">
              <a:solidFill>
                <a:schemeClr val="tx1"/>
              </a:solidFill>
              <a:latin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236316" y="1124744"/>
                <a:ext cx="576000" cy="288032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16" y="1124744"/>
                <a:ext cx="576000" cy="288032"/>
              </a:xfrm>
              <a:prstGeom prst="rect">
                <a:avLst/>
              </a:prstGeom>
              <a:blipFill rotWithShape="1">
                <a:blip r:embed="rId4"/>
                <a:stretch>
                  <a:fillRect b="-2000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103404" y="1124744"/>
                <a:ext cx="576000" cy="288032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404" y="1124744"/>
                <a:ext cx="576000" cy="288032"/>
              </a:xfrm>
              <a:prstGeom prst="rect">
                <a:avLst/>
              </a:prstGeom>
              <a:blipFill rotWithShape="1">
                <a:blip r:embed="rId5"/>
                <a:stretch>
                  <a:fillRect b="-2000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445456" y="1628800"/>
                <a:ext cx="576000" cy="288032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456" y="1628800"/>
                <a:ext cx="576000" cy="288032"/>
              </a:xfrm>
              <a:prstGeom prst="rect">
                <a:avLst/>
              </a:prstGeom>
              <a:blipFill rotWithShape="1">
                <a:blip r:embed="rId6"/>
                <a:stretch>
                  <a:fillRect b="-2000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445456" y="1124744"/>
                <a:ext cx="576000" cy="288032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456" y="1124744"/>
                <a:ext cx="576000" cy="2880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>
            <a:stCxn id="6" idx="6"/>
            <a:endCxn id="4" idx="1"/>
          </p:cNvCxnSpPr>
          <p:nvPr/>
        </p:nvCxnSpPr>
        <p:spPr>
          <a:xfrm>
            <a:off x="1763688" y="1268760"/>
            <a:ext cx="39364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006133" y="986244"/>
                <a:ext cx="5454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33" y="986244"/>
                <a:ext cx="545406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>
            <a:off x="1082016" y="1268760"/>
            <a:ext cx="39364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733328" y="986242"/>
                <a:ext cx="4991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328" y="986242"/>
                <a:ext cx="499176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/>
          <p:cNvCxnSpPr>
            <a:stCxn id="4" idx="3"/>
            <a:endCxn id="7" idx="1"/>
          </p:cNvCxnSpPr>
          <p:nvPr/>
        </p:nvCxnSpPr>
        <p:spPr>
          <a:xfrm>
            <a:off x="2733328" y="1268760"/>
            <a:ext cx="502988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812398" y="991761"/>
                <a:ext cx="6330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398" y="991761"/>
                <a:ext cx="63305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>
            <a:stCxn id="7" idx="3"/>
            <a:endCxn id="10" idx="1"/>
          </p:cNvCxnSpPr>
          <p:nvPr/>
        </p:nvCxnSpPr>
        <p:spPr>
          <a:xfrm>
            <a:off x="3812316" y="1268760"/>
            <a:ext cx="63314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5021456" y="1255292"/>
            <a:ext cx="414640" cy="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rganigramme : Jonction de sommaire 28"/>
          <p:cNvSpPr/>
          <p:nvPr/>
        </p:nvSpPr>
        <p:spPr>
          <a:xfrm>
            <a:off x="5436096" y="1111278"/>
            <a:ext cx="288032" cy="288032"/>
          </a:xfrm>
          <a:prstGeom prst="flowChartSummingJunction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 i="1">
              <a:solidFill>
                <a:schemeClr val="tx1"/>
              </a:solidFill>
              <a:latin typeface="Cambria Math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5724128" y="1255290"/>
            <a:ext cx="1381212" cy="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5724128" y="991761"/>
                <a:ext cx="13812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⋅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991761"/>
                <a:ext cx="1381212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7668471" y="978295"/>
                <a:ext cx="654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471" y="978295"/>
                <a:ext cx="654923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>
            <a:stCxn id="8" idx="3"/>
          </p:cNvCxnSpPr>
          <p:nvPr/>
        </p:nvCxnSpPr>
        <p:spPr>
          <a:xfrm>
            <a:off x="7679404" y="1268760"/>
            <a:ext cx="679673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endCxn id="6" idx="4"/>
          </p:cNvCxnSpPr>
          <p:nvPr/>
        </p:nvCxnSpPr>
        <p:spPr>
          <a:xfrm flipV="1">
            <a:off x="1619672" y="1412776"/>
            <a:ext cx="0" cy="36004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9" idx="1"/>
          </p:cNvCxnSpPr>
          <p:nvPr/>
        </p:nvCxnSpPr>
        <p:spPr>
          <a:xfrm flipH="1">
            <a:off x="1619673" y="1772816"/>
            <a:ext cx="2825783" cy="0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7884368" y="1268760"/>
            <a:ext cx="1" cy="504056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endCxn id="9" idx="3"/>
          </p:cNvCxnSpPr>
          <p:nvPr/>
        </p:nvCxnSpPr>
        <p:spPr>
          <a:xfrm flipH="1">
            <a:off x="5021456" y="1772816"/>
            <a:ext cx="2862912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580112" y="751238"/>
            <a:ext cx="0" cy="36004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4969464" y="714762"/>
                <a:ext cx="5882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464" y="714762"/>
                <a:ext cx="588238" cy="276999"/>
              </a:xfrm>
              <a:prstGeom prst="rect">
                <a:avLst/>
              </a:prstGeom>
              <a:blipFill rotWithShape="1"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644390" y="1490300"/>
                <a:ext cx="53880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90" y="1490300"/>
                <a:ext cx="538802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ZoneTexte 57"/>
          <p:cNvSpPr txBox="1"/>
          <p:nvPr/>
        </p:nvSpPr>
        <p:spPr>
          <a:xfrm>
            <a:off x="1411723" y="1093902"/>
            <a:ext cx="15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+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512505" y="1175020"/>
            <a:ext cx="15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</a:t>
            </a:r>
            <a:endParaRPr lang="fr-FR" sz="16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369004" y="1077402"/>
            <a:ext cx="15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+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469786" y="980728"/>
            <a:ext cx="15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394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>
            <a:off x="5369004" y="1077402"/>
            <a:ext cx="15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+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469786" y="980728"/>
            <a:ext cx="15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</a:t>
            </a:r>
            <a:endParaRPr lang="fr-F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300191" y="1006700"/>
                <a:ext cx="1255673" cy="506874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𝑇𝑝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1" y="1006700"/>
                <a:ext cx="1255673" cy="506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033307" y="1109728"/>
                <a:ext cx="576000" cy="288032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07" y="1109728"/>
                <a:ext cx="576000" cy="2880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444034" y="971228"/>
                <a:ext cx="5454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34" y="971228"/>
                <a:ext cx="545406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>
            <a:stCxn id="8" idx="3"/>
          </p:cNvCxnSpPr>
          <p:nvPr/>
        </p:nvCxnSpPr>
        <p:spPr>
          <a:xfrm>
            <a:off x="7555864" y="1260137"/>
            <a:ext cx="76753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606473" y="977622"/>
                <a:ext cx="8633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2 ⋅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73" y="977622"/>
                <a:ext cx="86331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>
            <a:endCxn id="10" idx="1"/>
          </p:cNvCxnSpPr>
          <p:nvPr/>
        </p:nvCxnSpPr>
        <p:spPr>
          <a:xfrm>
            <a:off x="3400167" y="1253744"/>
            <a:ext cx="63314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0" idx="3"/>
            <a:endCxn id="29" idx="2"/>
          </p:cNvCxnSpPr>
          <p:nvPr/>
        </p:nvCxnSpPr>
        <p:spPr>
          <a:xfrm>
            <a:off x="4609307" y="1253744"/>
            <a:ext cx="826789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rganigramme : Jonction de sommaire 28"/>
          <p:cNvSpPr/>
          <p:nvPr/>
        </p:nvSpPr>
        <p:spPr>
          <a:xfrm>
            <a:off x="5436096" y="1111278"/>
            <a:ext cx="288032" cy="288032"/>
          </a:xfrm>
          <a:prstGeom prst="flowChartSummingJunction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 i="1">
              <a:solidFill>
                <a:schemeClr val="tx1"/>
              </a:solidFill>
              <a:latin typeface="Cambria Math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5724128" y="1255292"/>
            <a:ext cx="576064" cy="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7668471" y="978295"/>
                <a:ext cx="654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471" y="978295"/>
                <a:ext cx="654923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>
            <a:stCxn id="8" idx="3"/>
          </p:cNvCxnSpPr>
          <p:nvPr/>
        </p:nvCxnSpPr>
        <p:spPr>
          <a:xfrm>
            <a:off x="7555864" y="1260137"/>
            <a:ext cx="1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580112" y="751238"/>
            <a:ext cx="0" cy="36004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4969464" y="714762"/>
                <a:ext cx="5882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464" y="714762"/>
                <a:ext cx="588238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0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771800" y="2545683"/>
                <a:ext cx="504056" cy="288032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545683"/>
                <a:ext cx="504056" cy="288032"/>
              </a:xfrm>
              <a:prstGeom prst="rect">
                <a:avLst/>
              </a:prstGeom>
              <a:blipFill rotWithShape="1">
                <a:blip r:embed="rId3"/>
                <a:stretch>
                  <a:fillRect b="-2000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28726" y="2431250"/>
                <a:ext cx="5909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6" y="2431250"/>
                <a:ext cx="590995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flipV="1">
            <a:off x="251520" y="2708920"/>
            <a:ext cx="568201" cy="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6"/>
            <a:endCxn id="4" idx="1"/>
          </p:cNvCxnSpPr>
          <p:nvPr/>
        </p:nvCxnSpPr>
        <p:spPr>
          <a:xfrm>
            <a:off x="2253496" y="2689699"/>
            <a:ext cx="518304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6254406" y="2412700"/>
                <a:ext cx="654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06" y="2412700"/>
                <a:ext cx="654923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/>
          <p:cNvCxnSpPr>
            <a:endCxn id="6" idx="4"/>
          </p:cNvCxnSpPr>
          <p:nvPr/>
        </p:nvCxnSpPr>
        <p:spPr>
          <a:xfrm flipV="1">
            <a:off x="2109480" y="2833715"/>
            <a:ext cx="0" cy="28329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6554079" y="2708921"/>
            <a:ext cx="1" cy="408094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4562225" y="2214333"/>
                <a:ext cx="5882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25" y="2214333"/>
                <a:ext cx="58823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1901531" y="2514841"/>
            <a:ext cx="351965" cy="419672"/>
            <a:chOff x="3748162" y="671236"/>
            <a:chExt cx="351965" cy="419672"/>
          </a:xfrm>
        </p:grpSpPr>
        <p:sp>
          <p:nvSpPr>
            <p:cNvPr id="6" name="Organigramme : Jonction de sommaire 5"/>
            <p:cNvSpPr/>
            <p:nvPr/>
          </p:nvSpPr>
          <p:spPr>
            <a:xfrm>
              <a:off x="3812095" y="702078"/>
              <a:ext cx="288032" cy="288032"/>
            </a:xfrm>
            <a:prstGeom prst="flowChartSummingJunction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200" i="1">
                <a:solidFill>
                  <a:schemeClr val="tx1"/>
                </a:solidFill>
                <a:latin typeface="Cambria Math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748162" y="671236"/>
              <a:ext cx="155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+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848944" y="752354"/>
              <a:ext cx="155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-</a:t>
              </a:r>
              <a:endParaRPr lang="fr-FR" sz="1600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939355" y="2188218"/>
            <a:ext cx="355124" cy="664718"/>
            <a:chOff x="7705443" y="328572"/>
            <a:chExt cx="355124" cy="664718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7772535" y="688612"/>
              <a:ext cx="288032" cy="288032"/>
            </a:xfrm>
            <a:prstGeom prst="flowChartSummingJunction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200" i="1">
                <a:solidFill>
                  <a:schemeClr val="tx1"/>
                </a:solidFill>
                <a:latin typeface="Cambria Math"/>
              </a:endParaRPr>
            </a:p>
          </p:txBody>
        </p:sp>
        <p:cxnSp>
          <p:nvCxnSpPr>
            <p:cNvPr id="55" name="Connecteur droit 54"/>
            <p:cNvCxnSpPr/>
            <p:nvPr/>
          </p:nvCxnSpPr>
          <p:spPr>
            <a:xfrm>
              <a:off x="7916551" y="328572"/>
              <a:ext cx="0" cy="36004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7705443" y="654736"/>
              <a:ext cx="155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+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7806225" y="558062"/>
              <a:ext cx="155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-</a:t>
              </a:r>
              <a:endParaRPr lang="fr-FR" sz="16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819721" y="2548645"/>
                <a:ext cx="576000" cy="288032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21" y="2548645"/>
                <a:ext cx="576000" cy="288032"/>
              </a:xfrm>
              <a:prstGeom prst="rect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 flipV="1">
            <a:off x="1395721" y="2692661"/>
            <a:ext cx="568201" cy="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397831" y="2415662"/>
                <a:ext cx="5969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31" y="2415662"/>
                <a:ext cx="596958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2259801" y="2415663"/>
                <a:ext cx="5119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801" y="2415663"/>
                <a:ext cx="511999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3476773" y="2545683"/>
                <a:ext cx="504056" cy="288032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73" y="2545683"/>
                <a:ext cx="504056" cy="2880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4181746" y="2545683"/>
                <a:ext cx="504056" cy="288032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746" y="2545683"/>
                <a:ext cx="504056" cy="2880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>
            <a:stCxn id="4" idx="3"/>
            <a:endCxn id="45" idx="1"/>
          </p:cNvCxnSpPr>
          <p:nvPr/>
        </p:nvCxnSpPr>
        <p:spPr>
          <a:xfrm>
            <a:off x="3275856" y="2689699"/>
            <a:ext cx="200917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45" idx="3"/>
            <a:endCxn id="46" idx="1"/>
          </p:cNvCxnSpPr>
          <p:nvPr/>
        </p:nvCxnSpPr>
        <p:spPr>
          <a:xfrm>
            <a:off x="3980829" y="2689699"/>
            <a:ext cx="200917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46" idx="3"/>
          </p:cNvCxnSpPr>
          <p:nvPr/>
        </p:nvCxnSpPr>
        <p:spPr>
          <a:xfrm>
            <a:off x="4685802" y="2689699"/>
            <a:ext cx="318246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5467104" y="2431250"/>
                <a:ext cx="787302" cy="506874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𝑇𝑝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04" y="2431250"/>
                <a:ext cx="787302" cy="50687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>
            <a:stCxn id="29" idx="6"/>
            <a:endCxn id="64" idx="1"/>
          </p:cNvCxnSpPr>
          <p:nvPr/>
        </p:nvCxnSpPr>
        <p:spPr>
          <a:xfrm flipV="1">
            <a:off x="5294479" y="2684687"/>
            <a:ext cx="172625" cy="7587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6254406" y="2703947"/>
            <a:ext cx="654923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6912048" y="2545683"/>
                <a:ext cx="504056" cy="288032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048" y="2545683"/>
                <a:ext cx="504056" cy="2880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7488009" y="2417759"/>
                <a:ext cx="5376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𝑉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009" y="2417759"/>
                <a:ext cx="537647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/>
          <p:nvPr/>
        </p:nvCxnSpPr>
        <p:spPr>
          <a:xfrm flipV="1">
            <a:off x="7416104" y="2702073"/>
            <a:ext cx="654923" cy="102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4181746" y="2972998"/>
                <a:ext cx="504056" cy="288032"/>
              </a:xfrm>
              <a:prstGeom prst="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746" y="2972998"/>
                <a:ext cx="504056" cy="2880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/>
          <p:cNvCxnSpPr>
            <a:endCxn id="74" idx="3"/>
          </p:cNvCxnSpPr>
          <p:nvPr/>
        </p:nvCxnSpPr>
        <p:spPr>
          <a:xfrm flipH="1">
            <a:off x="4685802" y="3117014"/>
            <a:ext cx="1868278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74" idx="1"/>
          </p:cNvCxnSpPr>
          <p:nvPr/>
        </p:nvCxnSpPr>
        <p:spPr>
          <a:xfrm flipH="1">
            <a:off x="2109480" y="3117014"/>
            <a:ext cx="2072266" cy="0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/>
              <p:cNvSpPr/>
              <p:nvPr/>
            </p:nvSpPr>
            <p:spPr>
              <a:xfrm>
                <a:off x="2100984" y="2833715"/>
                <a:ext cx="63126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84" y="2833715"/>
                <a:ext cx="631262" cy="276999"/>
              </a:xfrm>
              <a:prstGeom prst="rect">
                <a:avLst/>
              </a:prstGeom>
              <a:blipFill rotWithShape="1"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217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198</Words>
  <Application>Microsoft Office PowerPoint</Application>
  <PresentationFormat>Affichage à l'écran (4:3)</PresentationFormat>
  <Paragraphs>50</Paragraphs>
  <Slides>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17</cp:revision>
  <dcterms:created xsi:type="dcterms:W3CDTF">2014-11-28T19:28:31Z</dcterms:created>
  <dcterms:modified xsi:type="dcterms:W3CDTF">2014-12-03T00:08:06Z</dcterms:modified>
</cp:coreProperties>
</file>