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Enseignements\GitHub\DM_DS\2014_2015\DS_10_ConcoursBlanc_Robot\RobotIndustriel_Co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1104"/>
            <a:ext cx="9134672" cy="5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7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0376" y="1590607"/>
            <a:ext cx="4392488" cy="569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5210517" y="126876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Bâti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2, 5, 7, 32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259410" y="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double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869801" y="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gauche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1,3,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29085" y="126876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droit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30,31,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08304" y="1268760"/>
            <a:ext cx="14543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Crémaillère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09678" y="2564904"/>
            <a:ext cx="1944216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Boîtier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11, 13, 16, 17,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140880" y="2564904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triple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91987" y="3861048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Porte pince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15, 25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>
            <a:stCxn id="9" idx="6"/>
            <a:endCxn id="5" idx="2"/>
          </p:cNvCxnSpPr>
          <p:nvPr/>
        </p:nvCxnSpPr>
        <p:spPr>
          <a:xfrm>
            <a:off x="4153056" y="1556792"/>
            <a:ext cx="1057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5" idx="6"/>
          </p:cNvCxnSpPr>
          <p:nvPr/>
        </p:nvCxnSpPr>
        <p:spPr>
          <a:xfrm flipH="1">
            <a:off x="6542665" y="1556792"/>
            <a:ext cx="765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0"/>
            <a:endCxn id="6" idx="5"/>
          </p:cNvCxnSpPr>
          <p:nvPr/>
        </p:nvCxnSpPr>
        <p:spPr>
          <a:xfrm flipH="1" flipV="1">
            <a:off x="7396469" y="491701"/>
            <a:ext cx="639021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7"/>
            <a:endCxn id="6" idx="4"/>
          </p:cNvCxnSpPr>
          <p:nvPr/>
        </p:nvCxnSpPr>
        <p:spPr>
          <a:xfrm flipV="1">
            <a:off x="6347576" y="576064"/>
            <a:ext cx="577908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6"/>
            <a:endCxn id="6" idx="2"/>
          </p:cNvCxnSpPr>
          <p:nvPr/>
        </p:nvCxnSpPr>
        <p:spPr>
          <a:xfrm>
            <a:off x="5493772" y="288032"/>
            <a:ext cx="765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4"/>
            <a:endCxn id="5" idx="1"/>
          </p:cNvCxnSpPr>
          <p:nvPr/>
        </p:nvCxnSpPr>
        <p:spPr>
          <a:xfrm>
            <a:off x="4681787" y="576064"/>
            <a:ext cx="723819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4"/>
            <a:endCxn id="11" idx="1"/>
          </p:cNvCxnSpPr>
          <p:nvPr/>
        </p:nvCxnSpPr>
        <p:spPr>
          <a:xfrm>
            <a:off x="3341071" y="1844824"/>
            <a:ext cx="65333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7"/>
            <a:endCxn id="5" idx="4"/>
          </p:cNvCxnSpPr>
          <p:nvPr/>
        </p:nvCxnSpPr>
        <p:spPr>
          <a:xfrm flipV="1">
            <a:off x="5369170" y="1844824"/>
            <a:ext cx="50742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7"/>
            <a:endCxn id="10" idx="4"/>
          </p:cNvCxnSpPr>
          <p:nvPr/>
        </p:nvCxnSpPr>
        <p:spPr>
          <a:xfrm flipV="1">
            <a:off x="7480282" y="1844824"/>
            <a:ext cx="555208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6"/>
            <a:endCxn id="12" idx="2"/>
          </p:cNvCxnSpPr>
          <p:nvPr/>
        </p:nvCxnSpPr>
        <p:spPr>
          <a:xfrm>
            <a:off x="5653894" y="2852936"/>
            <a:ext cx="486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3" idx="1"/>
            <a:endCxn id="11" idx="4"/>
          </p:cNvCxnSpPr>
          <p:nvPr/>
        </p:nvCxnSpPr>
        <p:spPr>
          <a:xfrm flipH="1" flipV="1">
            <a:off x="4681786" y="3140968"/>
            <a:ext cx="640006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7"/>
            <a:endCxn id="12" idx="4"/>
          </p:cNvCxnSpPr>
          <p:nvPr/>
        </p:nvCxnSpPr>
        <p:spPr>
          <a:xfrm flipV="1">
            <a:off x="6431389" y="3140968"/>
            <a:ext cx="494095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5730867" y="658760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67" y="658760"/>
                <a:ext cx="3330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091036" y="695564"/>
                <a:ext cx="42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36" y="695564"/>
                <a:ext cx="42120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648410" y="1880322"/>
                <a:ext cx="509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𝐼𝐼𝐼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10" y="1880322"/>
                <a:ext cx="50937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665428" y="334084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28" y="3340849"/>
                <a:ext cx="4773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210517" y="1268760"/>
            <a:ext cx="1332148" cy="5760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Bâti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2, 5, 7, 32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259410" y="0"/>
            <a:ext cx="1332148" cy="57606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double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869801" y="0"/>
            <a:ext cx="1623971" cy="57606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gauche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1,3,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29085" y="1268760"/>
            <a:ext cx="1623971" cy="576064"/>
          </a:xfrm>
          <a:prstGeom prst="ellipse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droit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30,31,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08304" y="1268760"/>
            <a:ext cx="1454371" cy="57606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Crémaillère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09678" y="2564904"/>
            <a:ext cx="1944216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Boîtier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11, 13, 16, 17,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140880" y="2564904"/>
            <a:ext cx="1569207" cy="57606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triple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91987" y="3861048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Porte pince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15, 25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>
            <a:stCxn id="9" idx="6"/>
            <a:endCxn id="5" idx="2"/>
          </p:cNvCxnSpPr>
          <p:nvPr/>
        </p:nvCxnSpPr>
        <p:spPr>
          <a:xfrm>
            <a:off x="4153056" y="1556792"/>
            <a:ext cx="1057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5" idx="6"/>
          </p:cNvCxnSpPr>
          <p:nvPr/>
        </p:nvCxnSpPr>
        <p:spPr>
          <a:xfrm flipH="1">
            <a:off x="6542665" y="1556792"/>
            <a:ext cx="765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0"/>
            <a:endCxn id="6" idx="5"/>
          </p:cNvCxnSpPr>
          <p:nvPr/>
        </p:nvCxnSpPr>
        <p:spPr>
          <a:xfrm flipH="1" flipV="1">
            <a:off x="7396469" y="491701"/>
            <a:ext cx="639021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7"/>
            <a:endCxn id="6" idx="4"/>
          </p:cNvCxnSpPr>
          <p:nvPr/>
        </p:nvCxnSpPr>
        <p:spPr>
          <a:xfrm flipV="1">
            <a:off x="6347576" y="576064"/>
            <a:ext cx="577908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6"/>
            <a:endCxn id="6" idx="2"/>
          </p:cNvCxnSpPr>
          <p:nvPr/>
        </p:nvCxnSpPr>
        <p:spPr>
          <a:xfrm>
            <a:off x="5493772" y="288032"/>
            <a:ext cx="765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4"/>
            <a:endCxn id="5" idx="1"/>
          </p:cNvCxnSpPr>
          <p:nvPr/>
        </p:nvCxnSpPr>
        <p:spPr>
          <a:xfrm>
            <a:off x="4681787" y="576064"/>
            <a:ext cx="723819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4"/>
            <a:endCxn id="11" idx="1"/>
          </p:cNvCxnSpPr>
          <p:nvPr/>
        </p:nvCxnSpPr>
        <p:spPr>
          <a:xfrm>
            <a:off x="3341071" y="1844824"/>
            <a:ext cx="65333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7"/>
            <a:endCxn id="5" idx="4"/>
          </p:cNvCxnSpPr>
          <p:nvPr/>
        </p:nvCxnSpPr>
        <p:spPr>
          <a:xfrm flipV="1">
            <a:off x="5369170" y="1844824"/>
            <a:ext cx="50742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7"/>
            <a:endCxn id="10" idx="4"/>
          </p:cNvCxnSpPr>
          <p:nvPr/>
        </p:nvCxnSpPr>
        <p:spPr>
          <a:xfrm flipV="1">
            <a:off x="7480282" y="1844824"/>
            <a:ext cx="555208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6"/>
            <a:endCxn id="12" idx="2"/>
          </p:cNvCxnSpPr>
          <p:nvPr/>
        </p:nvCxnSpPr>
        <p:spPr>
          <a:xfrm>
            <a:off x="5653894" y="2852936"/>
            <a:ext cx="486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3" idx="1"/>
            <a:endCxn id="11" idx="4"/>
          </p:cNvCxnSpPr>
          <p:nvPr/>
        </p:nvCxnSpPr>
        <p:spPr>
          <a:xfrm flipH="1" flipV="1">
            <a:off x="4681786" y="3140968"/>
            <a:ext cx="640006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7"/>
            <a:endCxn id="12" idx="4"/>
          </p:cNvCxnSpPr>
          <p:nvPr/>
        </p:nvCxnSpPr>
        <p:spPr>
          <a:xfrm flipV="1">
            <a:off x="6431389" y="3140968"/>
            <a:ext cx="494095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5730867" y="65876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67" y="658760"/>
                <a:ext cx="33855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091036" y="69556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36" y="695564"/>
                <a:ext cx="439544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648410" y="1880322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𝑰𝑰𝑰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10" y="1880322"/>
                <a:ext cx="54053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581787" y="317385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/>
                        </a:rPr>
                        <m:t>𝑰𝑽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787" y="3173857"/>
                <a:ext cx="487634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3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e libre 157"/>
          <p:cNvSpPr/>
          <p:nvPr/>
        </p:nvSpPr>
        <p:spPr>
          <a:xfrm>
            <a:off x="3597594" y="4578401"/>
            <a:ext cx="703452" cy="91126"/>
          </a:xfrm>
          <a:custGeom>
            <a:avLst/>
            <a:gdLst>
              <a:gd name="connsiteX0" fmla="*/ 0 w 647114"/>
              <a:gd name="connsiteY0" fmla="*/ 0 h 141351"/>
              <a:gd name="connsiteX1" fmla="*/ 168813 w 647114"/>
              <a:gd name="connsiteY1" fmla="*/ 140677 h 141351"/>
              <a:gd name="connsiteX2" fmla="*/ 422031 w 647114"/>
              <a:gd name="connsiteY2" fmla="*/ 56271 h 141351"/>
              <a:gd name="connsiteX3" fmla="*/ 590843 w 647114"/>
              <a:gd name="connsiteY3" fmla="*/ 126609 h 141351"/>
              <a:gd name="connsiteX4" fmla="*/ 647114 w 647114"/>
              <a:gd name="connsiteY4" fmla="*/ 14068 h 141351"/>
              <a:gd name="connsiteX0" fmla="*/ 0 w 699118"/>
              <a:gd name="connsiteY0" fmla="*/ 0 h 221823"/>
              <a:gd name="connsiteX1" fmla="*/ 220817 w 699118"/>
              <a:gd name="connsiteY1" fmla="*/ 218682 h 221823"/>
              <a:gd name="connsiteX2" fmla="*/ 474035 w 699118"/>
              <a:gd name="connsiteY2" fmla="*/ 134276 h 221823"/>
              <a:gd name="connsiteX3" fmla="*/ 642847 w 699118"/>
              <a:gd name="connsiteY3" fmla="*/ 204614 h 221823"/>
              <a:gd name="connsiteX4" fmla="*/ 699118 w 699118"/>
              <a:gd name="connsiteY4" fmla="*/ 92073 h 221823"/>
              <a:gd name="connsiteX0" fmla="*/ 0 w 707785"/>
              <a:gd name="connsiteY0" fmla="*/ 16269 h 238092"/>
              <a:gd name="connsiteX1" fmla="*/ 220817 w 707785"/>
              <a:gd name="connsiteY1" fmla="*/ 234951 h 238092"/>
              <a:gd name="connsiteX2" fmla="*/ 474035 w 707785"/>
              <a:gd name="connsiteY2" fmla="*/ 150545 h 238092"/>
              <a:gd name="connsiteX3" fmla="*/ 642847 w 707785"/>
              <a:gd name="connsiteY3" fmla="*/ 220883 h 238092"/>
              <a:gd name="connsiteX4" fmla="*/ 707785 w 707785"/>
              <a:gd name="connsiteY4" fmla="*/ 0 h 238092"/>
              <a:gd name="connsiteX0" fmla="*/ 0 w 707785"/>
              <a:gd name="connsiteY0" fmla="*/ 16269 h 225004"/>
              <a:gd name="connsiteX1" fmla="*/ 474035 w 707785"/>
              <a:gd name="connsiteY1" fmla="*/ 150545 h 225004"/>
              <a:gd name="connsiteX2" fmla="*/ 642847 w 707785"/>
              <a:gd name="connsiteY2" fmla="*/ 220883 h 225004"/>
              <a:gd name="connsiteX3" fmla="*/ 707785 w 707785"/>
              <a:gd name="connsiteY3" fmla="*/ 0 h 225004"/>
              <a:gd name="connsiteX0" fmla="*/ 0 w 707785"/>
              <a:gd name="connsiteY0" fmla="*/ 16269 h 150545"/>
              <a:gd name="connsiteX1" fmla="*/ 474035 w 707785"/>
              <a:gd name="connsiteY1" fmla="*/ 150545 h 150545"/>
              <a:gd name="connsiteX2" fmla="*/ 707785 w 707785"/>
              <a:gd name="connsiteY2" fmla="*/ 0 h 150545"/>
              <a:gd name="connsiteX0" fmla="*/ 0 w 707785"/>
              <a:gd name="connsiteY0" fmla="*/ 16269 h 215550"/>
              <a:gd name="connsiteX1" fmla="*/ 357027 w 707785"/>
              <a:gd name="connsiteY1" fmla="*/ 215550 h 215550"/>
              <a:gd name="connsiteX2" fmla="*/ 707785 w 707785"/>
              <a:gd name="connsiteY2" fmla="*/ 0 h 215550"/>
              <a:gd name="connsiteX0" fmla="*/ 0 w 707785"/>
              <a:gd name="connsiteY0" fmla="*/ 16269 h 215650"/>
              <a:gd name="connsiteX1" fmla="*/ 357027 w 707785"/>
              <a:gd name="connsiteY1" fmla="*/ 215550 h 215650"/>
              <a:gd name="connsiteX2" fmla="*/ 707785 w 707785"/>
              <a:gd name="connsiteY2" fmla="*/ 0 h 215650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829"/>
              <a:gd name="connsiteX1" fmla="*/ 357027 w 707785"/>
              <a:gd name="connsiteY1" fmla="*/ 215550 h 215829"/>
              <a:gd name="connsiteX2" fmla="*/ 707785 w 707785"/>
              <a:gd name="connsiteY2" fmla="*/ 0 h 215829"/>
              <a:gd name="connsiteX0" fmla="*/ 0 w 707785"/>
              <a:gd name="connsiteY0" fmla="*/ 16269 h 102991"/>
              <a:gd name="connsiteX1" fmla="*/ 357027 w 707785"/>
              <a:gd name="connsiteY1" fmla="*/ 76873 h 102991"/>
              <a:gd name="connsiteX2" fmla="*/ 707785 w 707785"/>
              <a:gd name="connsiteY2" fmla="*/ 0 h 102991"/>
              <a:gd name="connsiteX0" fmla="*/ 0 w 703452"/>
              <a:gd name="connsiteY0" fmla="*/ 0 h 92362"/>
              <a:gd name="connsiteX1" fmla="*/ 357027 w 703452"/>
              <a:gd name="connsiteY1" fmla="*/ 60604 h 92362"/>
              <a:gd name="connsiteX2" fmla="*/ 703452 w 703452"/>
              <a:gd name="connsiteY2" fmla="*/ 1066 h 92362"/>
              <a:gd name="connsiteX0" fmla="*/ 0 w 703452"/>
              <a:gd name="connsiteY0" fmla="*/ 0 h 99581"/>
              <a:gd name="connsiteX1" fmla="*/ 357027 w 703452"/>
              <a:gd name="connsiteY1" fmla="*/ 60604 h 99581"/>
              <a:gd name="connsiteX2" fmla="*/ 703452 w 703452"/>
              <a:gd name="connsiteY2" fmla="*/ 1066 h 99581"/>
              <a:gd name="connsiteX0" fmla="*/ 0 w 703452"/>
              <a:gd name="connsiteY0" fmla="*/ 0 h 103111"/>
              <a:gd name="connsiteX1" fmla="*/ 339692 w 703452"/>
              <a:gd name="connsiteY1" fmla="*/ 69271 h 103111"/>
              <a:gd name="connsiteX2" fmla="*/ 703452 w 703452"/>
              <a:gd name="connsiteY2" fmla="*/ 1066 h 103111"/>
              <a:gd name="connsiteX0" fmla="*/ 0 w 703452"/>
              <a:gd name="connsiteY0" fmla="*/ 0 h 101685"/>
              <a:gd name="connsiteX1" fmla="*/ 339692 w 703452"/>
              <a:gd name="connsiteY1" fmla="*/ 69271 h 101685"/>
              <a:gd name="connsiteX2" fmla="*/ 703452 w 703452"/>
              <a:gd name="connsiteY2" fmla="*/ 1066 h 101685"/>
              <a:gd name="connsiteX0" fmla="*/ 0 w 703452"/>
              <a:gd name="connsiteY0" fmla="*/ 0 h 91126"/>
              <a:gd name="connsiteX1" fmla="*/ 339692 w 703452"/>
              <a:gd name="connsiteY1" fmla="*/ 69271 h 91126"/>
              <a:gd name="connsiteX2" fmla="*/ 703452 w 703452"/>
              <a:gd name="connsiteY2" fmla="*/ 1066 h 9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2" h="91126">
                <a:moveTo>
                  <a:pt x="0" y="0"/>
                </a:moveTo>
                <a:cubicBezTo>
                  <a:pt x="7750" y="144982"/>
                  <a:pt x="209449" y="73427"/>
                  <a:pt x="339692" y="69271"/>
                </a:cubicBezTo>
                <a:cubicBezTo>
                  <a:pt x="469935" y="65115"/>
                  <a:pt x="698091" y="153772"/>
                  <a:pt x="703452" y="1066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6228184" y="3941232"/>
            <a:ext cx="576064" cy="0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Forme libre 68"/>
          <p:cNvSpPr/>
          <p:nvPr/>
        </p:nvSpPr>
        <p:spPr>
          <a:xfrm>
            <a:off x="257485" y="4578401"/>
            <a:ext cx="703452" cy="91126"/>
          </a:xfrm>
          <a:custGeom>
            <a:avLst/>
            <a:gdLst>
              <a:gd name="connsiteX0" fmla="*/ 0 w 647114"/>
              <a:gd name="connsiteY0" fmla="*/ 0 h 141351"/>
              <a:gd name="connsiteX1" fmla="*/ 168813 w 647114"/>
              <a:gd name="connsiteY1" fmla="*/ 140677 h 141351"/>
              <a:gd name="connsiteX2" fmla="*/ 422031 w 647114"/>
              <a:gd name="connsiteY2" fmla="*/ 56271 h 141351"/>
              <a:gd name="connsiteX3" fmla="*/ 590843 w 647114"/>
              <a:gd name="connsiteY3" fmla="*/ 126609 h 141351"/>
              <a:gd name="connsiteX4" fmla="*/ 647114 w 647114"/>
              <a:gd name="connsiteY4" fmla="*/ 14068 h 141351"/>
              <a:gd name="connsiteX0" fmla="*/ 0 w 699118"/>
              <a:gd name="connsiteY0" fmla="*/ 0 h 221823"/>
              <a:gd name="connsiteX1" fmla="*/ 220817 w 699118"/>
              <a:gd name="connsiteY1" fmla="*/ 218682 h 221823"/>
              <a:gd name="connsiteX2" fmla="*/ 474035 w 699118"/>
              <a:gd name="connsiteY2" fmla="*/ 134276 h 221823"/>
              <a:gd name="connsiteX3" fmla="*/ 642847 w 699118"/>
              <a:gd name="connsiteY3" fmla="*/ 204614 h 221823"/>
              <a:gd name="connsiteX4" fmla="*/ 699118 w 699118"/>
              <a:gd name="connsiteY4" fmla="*/ 92073 h 221823"/>
              <a:gd name="connsiteX0" fmla="*/ 0 w 707785"/>
              <a:gd name="connsiteY0" fmla="*/ 16269 h 238092"/>
              <a:gd name="connsiteX1" fmla="*/ 220817 w 707785"/>
              <a:gd name="connsiteY1" fmla="*/ 234951 h 238092"/>
              <a:gd name="connsiteX2" fmla="*/ 474035 w 707785"/>
              <a:gd name="connsiteY2" fmla="*/ 150545 h 238092"/>
              <a:gd name="connsiteX3" fmla="*/ 642847 w 707785"/>
              <a:gd name="connsiteY3" fmla="*/ 220883 h 238092"/>
              <a:gd name="connsiteX4" fmla="*/ 707785 w 707785"/>
              <a:gd name="connsiteY4" fmla="*/ 0 h 238092"/>
              <a:gd name="connsiteX0" fmla="*/ 0 w 707785"/>
              <a:gd name="connsiteY0" fmla="*/ 16269 h 225004"/>
              <a:gd name="connsiteX1" fmla="*/ 474035 w 707785"/>
              <a:gd name="connsiteY1" fmla="*/ 150545 h 225004"/>
              <a:gd name="connsiteX2" fmla="*/ 642847 w 707785"/>
              <a:gd name="connsiteY2" fmla="*/ 220883 h 225004"/>
              <a:gd name="connsiteX3" fmla="*/ 707785 w 707785"/>
              <a:gd name="connsiteY3" fmla="*/ 0 h 225004"/>
              <a:gd name="connsiteX0" fmla="*/ 0 w 707785"/>
              <a:gd name="connsiteY0" fmla="*/ 16269 h 150545"/>
              <a:gd name="connsiteX1" fmla="*/ 474035 w 707785"/>
              <a:gd name="connsiteY1" fmla="*/ 150545 h 150545"/>
              <a:gd name="connsiteX2" fmla="*/ 707785 w 707785"/>
              <a:gd name="connsiteY2" fmla="*/ 0 h 150545"/>
              <a:gd name="connsiteX0" fmla="*/ 0 w 707785"/>
              <a:gd name="connsiteY0" fmla="*/ 16269 h 215550"/>
              <a:gd name="connsiteX1" fmla="*/ 357027 w 707785"/>
              <a:gd name="connsiteY1" fmla="*/ 215550 h 215550"/>
              <a:gd name="connsiteX2" fmla="*/ 707785 w 707785"/>
              <a:gd name="connsiteY2" fmla="*/ 0 h 215550"/>
              <a:gd name="connsiteX0" fmla="*/ 0 w 707785"/>
              <a:gd name="connsiteY0" fmla="*/ 16269 h 215650"/>
              <a:gd name="connsiteX1" fmla="*/ 357027 w 707785"/>
              <a:gd name="connsiteY1" fmla="*/ 215550 h 215650"/>
              <a:gd name="connsiteX2" fmla="*/ 707785 w 707785"/>
              <a:gd name="connsiteY2" fmla="*/ 0 h 215650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635"/>
              <a:gd name="connsiteX1" fmla="*/ 357027 w 707785"/>
              <a:gd name="connsiteY1" fmla="*/ 215550 h 215635"/>
              <a:gd name="connsiteX2" fmla="*/ 707785 w 707785"/>
              <a:gd name="connsiteY2" fmla="*/ 0 h 215635"/>
              <a:gd name="connsiteX0" fmla="*/ 0 w 707785"/>
              <a:gd name="connsiteY0" fmla="*/ 16269 h 215829"/>
              <a:gd name="connsiteX1" fmla="*/ 357027 w 707785"/>
              <a:gd name="connsiteY1" fmla="*/ 215550 h 215829"/>
              <a:gd name="connsiteX2" fmla="*/ 707785 w 707785"/>
              <a:gd name="connsiteY2" fmla="*/ 0 h 215829"/>
              <a:gd name="connsiteX0" fmla="*/ 0 w 707785"/>
              <a:gd name="connsiteY0" fmla="*/ 16269 h 102991"/>
              <a:gd name="connsiteX1" fmla="*/ 357027 w 707785"/>
              <a:gd name="connsiteY1" fmla="*/ 76873 h 102991"/>
              <a:gd name="connsiteX2" fmla="*/ 707785 w 707785"/>
              <a:gd name="connsiteY2" fmla="*/ 0 h 102991"/>
              <a:gd name="connsiteX0" fmla="*/ 0 w 703452"/>
              <a:gd name="connsiteY0" fmla="*/ 0 h 92362"/>
              <a:gd name="connsiteX1" fmla="*/ 357027 w 703452"/>
              <a:gd name="connsiteY1" fmla="*/ 60604 h 92362"/>
              <a:gd name="connsiteX2" fmla="*/ 703452 w 703452"/>
              <a:gd name="connsiteY2" fmla="*/ 1066 h 92362"/>
              <a:gd name="connsiteX0" fmla="*/ 0 w 703452"/>
              <a:gd name="connsiteY0" fmla="*/ 0 h 99581"/>
              <a:gd name="connsiteX1" fmla="*/ 357027 w 703452"/>
              <a:gd name="connsiteY1" fmla="*/ 60604 h 99581"/>
              <a:gd name="connsiteX2" fmla="*/ 703452 w 703452"/>
              <a:gd name="connsiteY2" fmla="*/ 1066 h 99581"/>
              <a:gd name="connsiteX0" fmla="*/ 0 w 703452"/>
              <a:gd name="connsiteY0" fmla="*/ 0 h 103111"/>
              <a:gd name="connsiteX1" fmla="*/ 339692 w 703452"/>
              <a:gd name="connsiteY1" fmla="*/ 69271 h 103111"/>
              <a:gd name="connsiteX2" fmla="*/ 703452 w 703452"/>
              <a:gd name="connsiteY2" fmla="*/ 1066 h 103111"/>
              <a:gd name="connsiteX0" fmla="*/ 0 w 703452"/>
              <a:gd name="connsiteY0" fmla="*/ 0 h 101685"/>
              <a:gd name="connsiteX1" fmla="*/ 339692 w 703452"/>
              <a:gd name="connsiteY1" fmla="*/ 69271 h 101685"/>
              <a:gd name="connsiteX2" fmla="*/ 703452 w 703452"/>
              <a:gd name="connsiteY2" fmla="*/ 1066 h 101685"/>
              <a:gd name="connsiteX0" fmla="*/ 0 w 703452"/>
              <a:gd name="connsiteY0" fmla="*/ 0 h 91126"/>
              <a:gd name="connsiteX1" fmla="*/ 339692 w 703452"/>
              <a:gd name="connsiteY1" fmla="*/ 69271 h 91126"/>
              <a:gd name="connsiteX2" fmla="*/ 703452 w 703452"/>
              <a:gd name="connsiteY2" fmla="*/ 1066 h 9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2" h="91126">
                <a:moveTo>
                  <a:pt x="0" y="0"/>
                </a:moveTo>
                <a:cubicBezTo>
                  <a:pt x="7750" y="144982"/>
                  <a:pt x="209449" y="73427"/>
                  <a:pt x="339692" y="69271"/>
                </a:cubicBezTo>
                <a:cubicBezTo>
                  <a:pt x="469935" y="65115"/>
                  <a:pt x="698091" y="153772"/>
                  <a:pt x="703452" y="1066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329565" y="3440582"/>
            <a:ext cx="6420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863588" y="3440582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212975" y="3429000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59982" y="2644227"/>
            <a:ext cx="18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54459" y="2564904"/>
            <a:ext cx="1" cy="12961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87519" y="3861048"/>
            <a:ext cx="31597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79507" y="3865766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1439652" y="3875202"/>
            <a:ext cx="21602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03492" y="3861048"/>
            <a:ext cx="74417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695480" y="3865766"/>
            <a:ext cx="2160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9982" y="2682732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1175578" y="3875202"/>
            <a:ext cx="0" cy="9939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37" idx="1"/>
          </p:cNvCxnSpPr>
          <p:nvPr/>
        </p:nvCxnSpPr>
        <p:spPr>
          <a:xfrm>
            <a:off x="107504" y="4573795"/>
            <a:ext cx="978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086179" y="4342921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086179" y="4804670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86179" y="4393795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>
            <a:off x="559982" y="3081238"/>
            <a:ext cx="18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6" idx="1"/>
          </p:cNvCxnSpPr>
          <p:nvPr/>
        </p:nvCxnSpPr>
        <p:spPr>
          <a:xfrm>
            <a:off x="107504" y="2862732"/>
            <a:ext cx="452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07504" y="2862732"/>
            <a:ext cx="0" cy="1711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016606" y="3281610"/>
            <a:ext cx="317943" cy="31794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>
            <a:spLocks noChangeAspect="1"/>
          </p:cNvSpPr>
          <p:nvPr/>
        </p:nvSpPr>
        <p:spPr>
          <a:xfrm>
            <a:off x="1085577" y="33505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4" name="Connecteur droit 53"/>
          <p:cNvCxnSpPr/>
          <p:nvPr/>
        </p:nvCxnSpPr>
        <p:spPr>
          <a:xfrm flipV="1">
            <a:off x="1001889" y="3243976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52" idx="1"/>
          </p:cNvCxnSpPr>
          <p:nvPr/>
        </p:nvCxnSpPr>
        <p:spPr>
          <a:xfrm>
            <a:off x="1063168" y="3328172"/>
            <a:ext cx="113012" cy="112409"/>
          </a:xfrm>
          <a:prstGeom prst="line">
            <a:avLst/>
          </a:pr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3" name="Groupe 142"/>
          <p:cNvGrpSpPr/>
          <p:nvPr/>
        </p:nvGrpSpPr>
        <p:grpSpPr>
          <a:xfrm>
            <a:off x="358815" y="4941168"/>
            <a:ext cx="1140138" cy="802081"/>
            <a:chOff x="358815" y="4941168"/>
            <a:chExt cx="1140138" cy="802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170145" y="542783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45" y="5427833"/>
                  <a:ext cx="32880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765" r="-129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avec flèche 60"/>
            <p:cNvCxnSpPr/>
            <p:nvPr/>
          </p:nvCxnSpPr>
          <p:spPr>
            <a:xfrm flipV="1">
              <a:off x="1176180" y="5013176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rot="16200000" flipV="1">
              <a:off x="891304" y="5297449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>
              <a:spLocks noChangeAspect="1"/>
            </p:cNvSpPr>
            <p:nvPr/>
          </p:nvSpPr>
          <p:spPr>
            <a:xfrm>
              <a:off x="1109051" y="5517232"/>
              <a:ext cx="128980" cy="128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000" r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358815" y="5435472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5" y="5435472"/>
                  <a:ext cx="31438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000" r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necteur droit avec flèche 151"/>
            <p:cNvCxnSpPr>
              <a:stCxn id="64" idx="5"/>
              <a:endCxn id="64" idx="1"/>
            </p:cNvCxnSpPr>
            <p:nvPr/>
          </p:nvCxnSpPr>
          <p:spPr>
            <a:xfrm flipH="1" flipV="1">
              <a:off x="1127940" y="5536121"/>
              <a:ext cx="91202" cy="91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>
              <a:stCxn id="64" idx="7"/>
              <a:endCxn id="64" idx="3"/>
            </p:cNvCxnSpPr>
            <p:nvPr/>
          </p:nvCxnSpPr>
          <p:spPr>
            <a:xfrm flipH="1">
              <a:off x="1127940" y="5536121"/>
              <a:ext cx="91202" cy="91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238031" y="4419719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31" y="4419719"/>
                <a:ext cx="34028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752452" y="3613301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2" y="3613301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708469" y="2494717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69" y="2494717"/>
                <a:ext cx="34002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754017" y="3071467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17" y="3071467"/>
                <a:ext cx="35503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265577" y="3196692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577" y="3196692"/>
                <a:ext cx="34394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rot="5400000">
            <a:off x="3467340" y="3875202"/>
            <a:ext cx="21602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831180" y="3861048"/>
            <a:ext cx="74417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rot="5400000">
            <a:off x="2723168" y="3865766"/>
            <a:ext cx="21602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203266" y="3875202"/>
            <a:ext cx="0" cy="9939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113867" y="4342921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113867" y="4804670"/>
            <a:ext cx="18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13867" y="4393795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3257309" y="4302534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09" y="4302534"/>
                <a:ext cx="34028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/>
          <p:nvPr/>
        </p:nvCxnSpPr>
        <p:spPr>
          <a:xfrm>
            <a:off x="3040111" y="3481014"/>
            <a:ext cx="811809" cy="0"/>
          </a:xfrm>
          <a:prstGeom prst="lin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239193" y="3116686"/>
                <a:ext cx="343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93" y="3116686"/>
                <a:ext cx="34394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92"/>
          <p:cNvCxnSpPr/>
          <p:nvPr/>
        </p:nvCxnSpPr>
        <p:spPr>
          <a:xfrm>
            <a:off x="4418102" y="3481014"/>
            <a:ext cx="181008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 rot="5400000">
            <a:off x="3485352" y="3294376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 rot="5400000">
            <a:off x="4776326" y="3294176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4644008" y="3384376"/>
            <a:ext cx="0" cy="1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094622" y="3382884"/>
            <a:ext cx="0" cy="1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6156175" y="2882300"/>
            <a:ext cx="144016" cy="26959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6156175" y="3806435"/>
            <a:ext cx="144016" cy="26959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rot="10800000" flipV="1">
            <a:off x="6228184" y="3025141"/>
            <a:ext cx="0" cy="91174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732240" y="3802090"/>
            <a:ext cx="144016" cy="269594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6516216" y="3941233"/>
            <a:ext cx="0" cy="927927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430828" y="4341245"/>
            <a:ext cx="180000" cy="0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430828" y="4802994"/>
            <a:ext cx="180000" cy="0"/>
          </a:xfrm>
          <a:prstGeom prst="lin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Rectangle 120"/>
          <p:cNvSpPr/>
          <p:nvPr/>
        </p:nvSpPr>
        <p:spPr>
          <a:xfrm>
            <a:off x="6430828" y="4392119"/>
            <a:ext cx="18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6582680" y="441804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80" y="4418043"/>
                <a:ext cx="34028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82" idx="3"/>
            <a:endCxn id="121" idx="1"/>
          </p:cNvCxnSpPr>
          <p:nvPr/>
        </p:nvCxnSpPr>
        <p:spPr>
          <a:xfrm flipV="1">
            <a:off x="3293867" y="4572119"/>
            <a:ext cx="31369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endCxn id="82" idx="1"/>
          </p:cNvCxnSpPr>
          <p:nvPr/>
        </p:nvCxnSpPr>
        <p:spPr>
          <a:xfrm>
            <a:off x="2627784" y="4571931"/>
            <a:ext cx="486083" cy="1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H="1">
            <a:off x="2627784" y="3034145"/>
            <a:ext cx="0" cy="1537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2635565" y="3042732"/>
            <a:ext cx="9475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84" idx="1"/>
          </p:cNvCxnSpPr>
          <p:nvPr/>
        </p:nvCxnSpPr>
        <p:spPr>
          <a:xfrm flipV="1">
            <a:off x="3575352" y="3042732"/>
            <a:ext cx="0" cy="341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e 143"/>
          <p:cNvGrpSpPr/>
          <p:nvPr/>
        </p:nvGrpSpPr>
        <p:grpSpPr>
          <a:xfrm>
            <a:off x="4025740" y="4943051"/>
            <a:ext cx="1125711" cy="802081"/>
            <a:chOff x="358815" y="4941168"/>
            <a:chExt cx="1125711" cy="802081"/>
          </a:xfrm>
        </p:grpSpPr>
        <p:cxnSp>
          <p:nvCxnSpPr>
            <p:cNvPr id="145" name="Connecteur droit avec flèche 144"/>
            <p:cNvCxnSpPr/>
            <p:nvPr/>
          </p:nvCxnSpPr>
          <p:spPr>
            <a:xfrm flipV="1">
              <a:off x="1176180" y="5013176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/>
            <p:nvPr/>
          </p:nvCxnSpPr>
          <p:spPr>
            <a:xfrm rot="16200000" flipV="1">
              <a:off x="891304" y="5297449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Ellipse 146"/>
            <p:cNvSpPr>
              <a:spLocks noChangeAspect="1"/>
            </p:cNvSpPr>
            <p:nvPr/>
          </p:nvSpPr>
          <p:spPr>
            <a:xfrm>
              <a:off x="1109051" y="5517232"/>
              <a:ext cx="128980" cy="128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Ellipse 147"/>
            <p:cNvSpPr>
              <a:spLocks noChangeAspect="1"/>
            </p:cNvSpPr>
            <p:nvPr/>
          </p:nvSpPr>
          <p:spPr>
            <a:xfrm>
              <a:off x="1150681" y="5558862"/>
              <a:ext cx="45720" cy="45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/>
                <p:cNvSpPr txBox="1"/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49" name="ZoneTexte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2000" r="-113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/>
                <p:cNvSpPr txBox="1"/>
                <p:nvPr/>
              </p:nvSpPr>
              <p:spPr>
                <a:xfrm>
                  <a:off x="358815" y="54354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50" name="ZoneTexte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5" y="5435472"/>
                  <a:ext cx="32880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2000" r="-14815" b="-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/>
                <p:cNvSpPr txBox="1"/>
                <p:nvPr/>
              </p:nvSpPr>
              <p:spPr>
                <a:xfrm>
                  <a:off x="1170145" y="5427833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51" name="ZoneTexte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45" y="5427833"/>
                  <a:ext cx="314381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2000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Connecteur droit 158"/>
          <p:cNvCxnSpPr>
            <a:endCxn id="92" idx="3"/>
          </p:cNvCxnSpPr>
          <p:nvPr/>
        </p:nvCxnSpPr>
        <p:spPr>
          <a:xfrm flipV="1">
            <a:off x="4863326" y="3564176"/>
            <a:ext cx="3000" cy="1007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7711296" y="3498193"/>
            <a:ext cx="64203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8245319" y="3498193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7594706" y="3486611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8036190" y="2628125"/>
            <a:ext cx="1" cy="11928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7785794" y="3833221"/>
            <a:ext cx="51616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rot="5400000">
            <a:off x="7679991" y="3833221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rot="5400000">
            <a:off x="8193943" y="3828875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941713" y="2740343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V="1">
            <a:off x="7675799" y="3315997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 203"/>
          <p:cNvGrpSpPr/>
          <p:nvPr/>
        </p:nvGrpSpPr>
        <p:grpSpPr>
          <a:xfrm>
            <a:off x="7330263" y="3339221"/>
            <a:ext cx="317943" cy="317943"/>
            <a:chOff x="8443585" y="3285522"/>
            <a:chExt cx="317943" cy="317943"/>
          </a:xfrm>
        </p:grpSpPr>
        <p:sp>
          <p:nvSpPr>
            <p:cNvPr id="185" name="Ellipse 184"/>
            <p:cNvSpPr/>
            <p:nvPr/>
          </p:nvSpPr>
          <p:spPr>
            <a:xfrm>
              <a:off x="8443585" y="3285522"/>
              <a:ext cx="317943" cy="31794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Ellipse 185"/>
            <p:cNvSpPr>
              <a:spLocks noChangeAspect="1"/>
            </p:cNvSpPr>
            <p:nvPr/>
          </p:nvSpPr>
          <p:spPr>
            <a:xfrm>
              <a:off x="8512556" y="3354493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8" name="Connecteur droit 187"/>
            <p:cNvCxnSpPr>
              <a:stCxn id="185" idx="1"/>
            </p:cNvCxnSpPr>
            <p:nvPr/>
          </p:nvCxnSpPr>
          <p:spPr>
            <a:xfrm>
              <a:off x="8490147" y="3332084"/>
              <a:ext cx="113012" cy="112409"/>
            </a:xfrm>
            <a:prstGeom prst="line">
              <a:avLst/>
            </a:prstGeom>
            <a:noFill/>
            <a:ln>
              <a:solidFill>
                <a:schemeClr val="tx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ZoneTexte 191"/>
              <p:cNvSpPr txBox="1"/>
              <p:nvPr/>
            </p:nvSpPr>
            <p:spPr>
              <a:xfrm>
                <a:off x="7648206" y="480858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2" name="ZoneTexte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206" y="4808582"/>
                <a:ext cx="348172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eur droit 208"/>
          <p:cNvCxnSpPr/>
          <p:nvPr/>
        </p:nvCxnSpPr>
        <p:spPr>
          <a:xfrm>
            <a:off x="7788003" y="3209710"/>
            <a:ext cx="51616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rot="5400000">
            <a:off x="7682200" y="3209710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rot="5400000">
            <a:off x="8196152" y="3205364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rot="10800000">
            <a:off x="7935862" y="3151894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rot="10800000">
            <a:off x="7928179" y="2688454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e 213"/>
          <p:cNvGrpSpPr/>
          <p:nvPr/>
        </p:nvGrpSpPr>
        <p:grpSpPr>
          <a:xfrm>
            <a:off x="7103892" y="4941168"/>
            <a:ext cx="1178085" cy="799032"/>
            <a:chOff x="776058" y="4941168"/>
            <a:chExt cx="1178085" cy="799032"/>
          </a:xfrm>
        </p:grpSpPr>
        <p:cxnSp>
          <p:nvCxnSpPr>
            <p:cNvPr id="215" name="Connecteur droit avec flèche 214"/>
            <p:cNvCxnSpPr/>
            <p:nvPr/>
          </p:nvCxnSpPr>
          <p:spPr>
            <a:xfrm flipV="1">
              <a:off x="1176180" y="5013176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avec flèche 215"/>
            <p:cNvCxnSpPr/>
            <p:nvPr/>
          </p:nvCxnSpPr>
          <p:spPr>
            <a:xfrm rot="5400000" flipH="1" flipV="1">
              <a:off x="1462378" y="5297449"/>
              <a:ext cx="0" cy="56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Ellipse 216"/>
            <p:cNvSpPr>
              <a:spLocks noChangeAspect="1"/>
            </p:cNvSpPr>
            <p:nvPr/>
          </p:nvSpPr>
          <p:spPr>
            <a:xfrm>
              <a:off x="1109051" y="5517232"/>
              <a:ext cx="128980" cy="128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8" name="Ellipse 217"/>
            <p:cNvSpPr>
              <a:spLocks noChangeAspect="1"/>
            </p:cNvSpPr>
            <p:nvPr/>
          </p:nvSpPr>
          <p:spPr>
            <a:xfrm>
              <a:off x="1150681" y="5558862"/>
              <a:ext cx="45720" cy="45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19" name="ZoneTexte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1" y="4941168"/>
                  <a:ext cx="32637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000" r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ZoneTexte 219"/>
                <p:cNvSpPr txBox="1"/>
                <p:nvPr/>
              </p:nvSpPr>
              <p:spPr>
                <a:xfrm>
                  <a:off x="1639762" y="5425479"/>
                  <a:ext cx="314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20" name="ZoneTexte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762" y="5425479"/>
                  <a:ext cx="314381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12000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ZoneTexte 220"/>
                <p:cNvSpPr txBox="1"/>
                <p:nvPr/>
              </p:nvSpPr>
              <p:spPr>
                <a:xfrm>
                  <a:off x="776058" y="543242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21" name="ZoneTexte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58" y="5432423"/>
                  <a:ext cx="3288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11765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8" name="Connecteur droit 107"/>
          <p:cNvCxnSpPr/>
          <p:nvPr/>
        </p:nvCxnSpPr>
        <p:spPr>
          <a:xfrm>
            <a:off x="4617989" y="3189690"/>
            <a:ext cx="47663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5094622" y="3100344"/>
            <a:ext cx="0" cy="170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4617989" y="3104575"/>
            <a:ext cx="0" cy="170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4866326" y="2060848"/>
            <a:ext cx="0" cy="11246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776769" y="2245514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rot="5400000" flipV="1">
            <a:off x="4864826" y="2119749"/>
            <a:ext cx="0" cy="170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5400000" flipV="1">
            <a:off x="4865746" y="2571302"/>
            <a:ext cx="0" cy="170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stCxn id="117" idx="3"/>
          </p:cNvCxnSpPr>
          <p:nvPr/>
        </p:nvCxnSpPr>
        <p:spPr>
          <a:xfrm>
            <a:off x="4956769" y="2425514"/>
            <a:ext cx="479327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5436096" y="2430180"/>
            <a:ext cx="0" cy="105083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Rectangle 127"/>
          <p:cNvSpPr/>
          <p:nvPr/>
        </p:nvSpPr>
        <p:spPr>
          <a:xfrm>
            <a:off x="7436418" y="2245514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7611764" y="2430180"/>
            <a:ext cx="9953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Connecteur droit 130"/>
          <p:cNvCxnSpPr>
            <a:endCxn id="176" idx="1"/>
          </p:cNvCxnSpPr>
          <p:nvPr/>
        </p:nvCxnSpPr>
        <p:spPr>
          <a:xfrm>
            <a:off x="7711296" y="2920343"/>
            <a:ext cx="230417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7702719" y="2430180"/>
            <a:ext cx="0" cy="4901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7309161" y="3215857"/>
            <a:ext cx="47663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7785794" y="3126511"/>
            <a:ext cx="0" cy="170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7309161" y="3130742"/>
            <a:ext cx="0" cy="170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7441282" y="2053037"/>
            <a:ext cx="171150" cy="1159939"/>
            <a:chOff x="6496065" y="1738120"/>
            <a:chExt cx="171150" cy="1159939"/>
          </a:xfrm>
        </p:grpSpPr>
        <p:cxnSp>
          <p:nvCxnSpPr>
            <p:cNvPr id="142" name="Connecteur droit 141"/>
            <p:cNvCxnSpPr/>
            <p:nvPr/>
          </p:nvCxnSpPr>
          <p:spPr>
            <a:xfrm>
              <a:off x="6582680" y="1738120"/>
              <a:ext cx="0" cy="11599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rot="5400000" flipV="1">
              <a:off x="6581180" y="1797021"/>
              <a:ext cx="0" cy="1702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V="1">
              <a:off x="6582100" y="2248574"/>
              <a:ext cx="0" cy="1702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Connecteur droit 156"/>
          <p:cNvCxnSpPr>
            <a:endCxn id="6" idx="3"/>
          </p:cNvCxnSpPr>
          <p:nvPr/>
        </p:nvCxnSpPr>
        <p:spPr>
          <a:xfrm flipH="1">
            <a:off x="739982" y="2862732"/>
            <a:ext cx="4361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>
            <a:stCxn id="53" idx="0"/>
          </p:cNvCxnSpPr>
          <p:nvPr/>
        </p:nvCxnSpPr>
        <p:spPr>
          <a:xfrm flipV="1">
            <a:off x="1175577" y="2862732"/>
            <a:ext cx="603" cy="487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248</Words>
  <Application>Microsoft Office PowerPoint</Application>
  <PresentationFormat>Affichage à l'écran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27</cp:revision>
  <dcterms:created xsi:type="dcterms:W3CDTF">2015-02-14T07:34:57Z</dcterms:created>
  <dcterms:modified xsi:type="dcterms:W3CDTF">2015-02-16T10:09:07Z</dcterms:modified>
</cp:coreProperties>
</file>