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80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14/02/2015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0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8720" y="476672"/>
            <a:ext cx="4392488" cy="5693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lipse 4"/>
          <p:cNvSpPr/>
          <p:nvPr/>
        </p:nvSpPr>
        <p:spPr>
          <a:xfrm>
            <a:off x="5210517" y="1268760"/>
            <a:ext cx="1332148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Bâti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2, 5, 7, 32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6259410" y="0"/>
            <a:ext cx="1332148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Roue double 4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869801" y="0"/>
            <a:ext cx="1623971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Arbre gauche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1,3, …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529085" y="1268760"/>
            <a:ext cx="1623971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Arbre droit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30,31, …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308304" y="1268760"/>
            <a:ext cx="1454371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Crémaillère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10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3709678" y="2564904"/>
            <a:ext cx="1944216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Boîtier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11, 13, 16, 17, …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6140880" y="2564904"/>
            <a:ext cx="1569207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Roue triple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26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091987" y="3861048"/>
            <a:ext cx="1569207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Porte pince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15, 25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5" name="Connecteur droit 14"/>
          <p:cNvCxnSpPr>
            <a:stCxn id="9" idx="6"/>
            <a:endCxn id="5" idx="2"/>
          </p:cNvCxnSpPr>
          <p:nvPr/>
        </p:nvCxnSpPr>
        <p:spPr>
          <a:xfrm>
            <a:off x="4153056" y="1556792"/>
            <a:ext cx="10574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0" idx="2"/>
            <a:endCxn id="5" idx="6"/>
          </p:cNvCxnSpPr>
          <p:nvPr/>
        </p:nvCxnSpPr>
        <p:spPr>
          <a:xfrm flipH="1">
            <a:off x="6542665" y="1556792"/>
            <a:ext cx="765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0" idx="0"/>
            <a:endCxn id="6" idx="5"/>
          </p:cNvCxnSpPr>
          <p:nvPr/>
        </p:nvCxnSpPr>
        <p:spPr>
          <a:xfrm flipH="1" flipV="1">
            <a:off x="7396469" y="491701"/>
            <a:ext cx="639021" cy="777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5" idx="7"/>
            <a:endCxn id="6" idx="4"/>
          </p:cNvCxnSpPr>
          <p:nvPr/>
        </p:nvCxnSpPr>
        <p:spPr>
          <a:xfrm flipV="1">
            <a:off x="6347576" y="576064"/>
            <a:ext cx="577908" cy="777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7" idx="6"/>
            <a:endCxn id="6" idx="2"/>
          </p:cNvCxnSpPr>
          <p:nvPr/>
        </p:nvCxnSpPr>
        <p:spPr>
          <a:xfrm>
            <a:off x="5493772" y="288032"/>
            <a:ext cx="7656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7" idx="4"/>
            <a:endCxn id="5" idx="1"/>
          </p:cNvCxnSpPr>
          <p:nvPr/>
        </p:nvCxnSpPr>
        <p:spPr>
          <a:xfrm>
            <a:off x="4681787" y="576064"/>
            <a:ext cx="723819" cy="777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9" idx="4"/>
            <a:endCxn id="11" idx="1"/>
          </p:cNvCxnSpPr>
          <p:nvPr/>
        </p:nvCxnSpPr>
        <p:spPr>
          <a:xfrm>
            <a:off x="3341071" y="1844824"/>
            <a:ext cx="653331" cy="80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11" idx="7"/>
            <a:endCxn id="5" idx="4"/>
          </p:cNvCxnSpPr>
          <p:nvPr/>
        </p:nvCxnSpPr>
        <p:spPr>
          <a:xfrm flipV="1">
            <a:off x="5369170" y="1844824"/>
            <a:ext cx="507421" cy="80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12" idx="7"/>
            <a:endCxn id="10" idx="4"/>
          </p:cNvCxnSpPr>
          <p:nvPr/>
        </p:nvCxnSpPr>
        <p:spPr>
          <a:xfrm flipV="1">
            <a:off x="7480282" y="1844824"/>
            <a:ext cx="555208" cy="80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1" idx="6"/>
            <a:endCxn id="12" idx="2"/>
          </p:cNvCxnSpPr>
          <p:nvPr/>
        </p:nvCxnSpPr>
        <p:spPr>
          <a:xfrm>
            <a:off x="5653894" y="2852936"/>
            <a:ext cx="4869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3" idx="1"/>
            <a:endCxn id="11" idx="4"/>
          </p:cNvCxnSpPr>
          <p:nvPr/>
        </p:nvCxnSpPr>
        <p:spPr>
          <a:xfrm flipH="1" flipV="1">
            <a:off x="4681786" y="3140968"/>
            <a:ext cx="640006" cy="80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3" idx="7"/>
            <a:endCxn id="12" idx="4"/>
          </p:cNvCxnSpPr>
          <p:nvPr/>
        </p:nvCxnSpPr>
        <p:spPr>
          <a:xfrm flipV="1">
            <a:off x="6431389" y="3140968"/>
            <a:ext cx="494095" cy="80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/>
              <p:cNvSpPr txBox="1"/>
              <p:nvPr/>
            </p:nvSpPr>
            <p:spPr>
              <a:xfrm>
                <a:off x="4496931" y="3323176"/>
                <a:ext cx="5198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31" y="3323176"/>
                <a:ext cx="51988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ZoneTexte 58"/>
              <p:cNvSpPr txBox="1"/>
              <p:nvPr/>
            </p:nvSpPr>
            <p:spPr>
              <a:xfrm>
                <a:off x="4391504" y="1187460"/>
                <a:ext cx="4846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504" y="1187460"/>
                <a:ext cx="48462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/>
              <p:cNvSpPr txBox="1"/>
              <p:nvPr/>
            </p:nvSpPr>
            <p:spPr>
              <a:xfrm>
                <a:off x="7715979" y="621957"/>
                <a:ext cx="513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979" y="621957"/>
                <a:ext cx="51308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/>
              <p:cNvSpPr txBox="1"/>
              <p:nvPr/>
            </p:nvSpPr>
            <p:spPr>
              <a:xfrm>
                <a:off x="6140880" y="695564"/>
                <a:ext cx="498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880" y="695564"/>
                <a:ext cx="4987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/>
              <p:cNvSpPr txBox="1"/>
              <p:nvPr/>
            </p:nvSpPr>
            <p:spPr>
              <a:xfrm>
                <a:off x="5627227" y="-69338"/>
                <a:ext cx="5070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227" y="-69338"/>
                <a:ext cx="50706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/>
              <p:cNvSpPr txBox="1"/>
              <p:nvPr/>
            </p:nvSpPr>
            <p:spPr>
              <a:xfrm>
                <a:off x="6679976" y="1195959"/>
                <a:ext cx="502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976" y="1195959"/>
                <a:ext cx="5027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/>
              <p:cNvSpPr txBox="1"/>
              <p:nvPr/>
            </p:nvSpPr>
            <p:spPr>
              <a:xfrm>
                <a:off x="7267747" y="1988840"/>
                <a:ext cx="500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747" y="1988840"/>
                <a:ext cx="50033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/>
              <p:cNvSpPr txBox="1"/>
              <p:nvPr/>
            </p:nvSpPr>
            <p:spPr>
              <a:xfrm>
                <a:off x="5043696" y="695564"/>
                <a:ext cx="491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696" y="695564"/>
                <a:ext cx="4911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/>
              <p:cNvSpPr txBox="1"/>
              <p:nvPr/>
            </p:nvSpPr>
            <p:spPr>
              <a:xfrm>
                <a:off x="5653894" y="1988840"/>
                <a:ext cx="459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894" y="1988840"/>
                <a:ext cx="4598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ZoneTexte 66"/>
              <p:cNvSpPr txBox="1"/>
              <p:nvPr/>
            </p:nvSpPr>
            <p:spPr>
              <a:xfrm>
                <a:off x="3639898" y="2062379"/>
                <a:ext cx="515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98" y="2062379"/>
                <a:ext cx="51565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ZoneTexte 67"/>
              <p:cNvSpPr txBox="1"/>
              <p:nvPr/>
            </p:nvSpPr>
            <p:spPr>
              <a:xfrm>
                <a:off x="6141668" y="3358523"/>
                <a:ext cx="5067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668" y="3358523"/>
                <a:ext cx="50674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ZoneTexte 68"/>
              <p:cNvSpPr txBox="1"/>
              <p:nvPr/>
            </p:nvSpPr>
            <p:spPr>
              <a:xfrm>
                <a:off x="5644016" y="2492896"/>
                <a:ext cx="462754" cy="388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016" y="2492896"/>
                <a:ext cx="462754" cy="388761"/>
              </a:xfrm>
              <a:prstGeom prst="rect">
                <a:avLst/>
              </a:prstGeom>
              <a:blipFill rotWithShape="1"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2421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101</Words>
  <Application>Microsoft Office PowerPoint</Application>
  <PresentationFormat>Affichage à l'écran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3</cp:revision>
  <dcterms:created xsi:type="dcterms:W3CDTF">2015-02-14T07:34:57Z</dcterms:created>
  <dcterms:modified xsi:type="dcterms:W3CDTF">2015-02-14T07:54:05Z</dcterms:modified>
</cp:coreProperties>
</file>