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516" y="6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12/06/2015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12/06/2015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12/06/2015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12/06/2015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12/06/2015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12/06/2015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12/06/2015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12/06/2015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12/06/2015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12/06/2015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12/06/2015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12/06/2015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01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294" y="1052736"/>
            <a:ext cx="8261412" cy="475252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" name="Groupe 18"/>
          <p:cNvGrpSpPr/>
          <p:nvPr/>
        </p:nvGrpSpPr>
        <p:grpSpPr>
          <a:xfrm>
            <a:off x="539552" y="1988840"/>
            <a:ext cx="360040" cy="504056"/>
            <a:chOff x="539552" y="1988840"/>
            <a:chExt cx="360040" cy="504056"/>
          </a:xfrm>
        </p:grpSpPr>
        <p:grpSp>
          <p:nvGrpSpPr>
            <p:cNvPr id="10" name="Groupe 9"/>
            <p:cNvGrpSpPr/>
            <p:nvPr/>
          </p:nvGrpSpPr>
          <p:grpSpPr>
            <a:xfrm>
              <a:off x="539552" y="1988840"/>
              <a:ext cx="360040" cy="504056"/>
              <a:chOff x="539552" y="1988840"/>
              <a:chExt cx="360040" cy="504056"/>
            </a:xfrm>
          </p:grpSpPr>
          <p:cxnSp>
            <p:nvCxnSpPr>
              <p:cNvPr id="6" name="Connecteur droit 5"/>
              <p:cNvCxnSpPr/>
              <p:nvPr/>
            </p:nvCxnSpPr>
            <p:spPr>
              <a:xfrm>
                <a:off x="683568" y="1988840"/>
                <a:ext cx="0" cy="504056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Connecteur droit 6"/>
              <p:cNvCxnSpPr/>
              <p:nvPr/>
            </p:nvCxnSpPr>
            <p:spPr>
              <a:xfrm flipH="1">
                <a:off x="539552" y="2492896"/>
                <a:ext cx="148208" cy="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Connecteur droit 15"/>
              <p:cNvCxnSpPr/>
              <p:nvPr/>
            </p:nvCxnSpPr>
            <p:spPr>
              <a:xfrm>
                <a:off x="899592" y="2060848"/>
                <a:ext cx="0" cy="36004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" name="Connecteur droit 12"/>
            <p:cNvCxnSpPr/>
            <p:nvPr/>
          </p:nvCxnSpPr>
          <p:spPr>
            <a:xfrm flipH="1">
              <a:off x="687760" y="2132856"/>
              <a:ext cx="211832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/>
            <p:cNvCxnSpPr/>
            <p:nvPr/>
          </p:nvCxnSpPr>
          <p:spPr>
            <a:xfrm flipH="1">
              <a:off x="687760" y="2348880"/>
              <a:ext cx="211832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e 19"/>
          <p:cNvGrpSpPr/>
          <p:nvPr/>
        </p:nvGrpSpPr>
        <p:grpSpPr>
          <a:xfrm flipV="1">
            <a:off x="563092" y="4653136"/>
            <a:ext cx="360040" cy="504056"/>
            <a:chOff x="539552" y="1988840"/>
            <a:chExt cx="360040" cy="504056"/>
          </a:xfrm>
        </p:grpSpPr>
        <p:grpSp>
          <p:nvGrpSpPr>
            <p:cNvPr id="21" name="Groupe 20"/>
            <p:cNvGrpSpPr/>
            <p:nvPr/>
          </p:nvGrpSpPr>
          <p:grpSpPr>
            <a:xfrm>
              <a:off x="539552" y="1988840"/>
              <a:ext cx="360040" cy="504056"/>
              <a:chOff x="539552" y="1988840"/>
              <a:chExt cx="360040" cy="504056"/>
            </a:xfrm>
          </p:grpSpPr>
          <p:cxnSp>
            <p:nvCxnSpPr>
              <p:cNvPr id="24" name="Connecteur droit 23"/>
              <p:cNvCxnSpPr/>
              <p:nvPr/>
            </p:nvCxnSpPr>
            <p:spPr>
              <a:xfrm>
                <a:off x="683568" y="1988840"/>
                <a:ext cx="0" cy="504056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Connecteur droit 24"/>
              <p:cNvCxnSpPr/>
              <p:nvPr/>
            </p:nvCxnSpPr>
            <p:spPr>
              <a:xfrm flipH="1">
                <a:off x="539552" y="2492896"/>
                <a:ext cx="148208" cy="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necteur droit 25"/>
              <p:cNvCxnSpPr/>
              <p:nvPr/>
            </p:nvCxnSpPr>
            <p:spPr>
              <a:xfrm>
                <a:off x="899592" y="2060848"/>
                <a:ext cx="0" cy="36004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" name="Connecteur droit 21"/>
            <p:cNvCxnSpPr/>
            <p:nvPr/>
          </p:nvCxnSpPr>
          <p:spPr>
            <a:xfrm flipH="1">
              <a:off x="687760" y="2132856"/>
              <a:ext cx="211832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droit 22"/>
            <p:cNvCxnSpPr/>
            <p:nvPr/>
          </p:nvCxnSpPr>
          <p:spPr>
            <a:xfrm flipH="1">
              <a:off x="687760" y="2348880"/>
              <a:ext cx="211832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/>
          <p:cNvGrpSpPr/>
          <p:nvPr/>
        </p:nvGrpSpPr>
        <p:grpSpPr>
          <a:xfrm>
            <a:off x="2080072" y="2740732"/>
            <a:ext cx="1095424" cy="208502"/>
            <a:chOff x="2080072" y="2740732"/>
            <a:chExt cx="1095424" cy="208502"/>
          </a:xfrm>
        </p:grpSpPr>
        <p:cxnSp>
          <p:nvCxnSpPr>
            <p:cNvPr id="27" name="Connecteur droit 26"/>
            <p:cNvCxnSpPr/>
            <p:nvPr/>
          </p:nvCxnSpPr>
          <p:spPr>
            <a:xfrm flipH="1">
              <a:off x="2080072" y="2852936"/>
              <a:ext cx="547712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eur droit 28"/>
            <p:cNvCxnSpPr/>
            <p:nvPr/>
          </p:nvCxnSpPr>
          <p:spPr>
            <a:xfrm>
              <a:off x="2080072" y="2740732"/>
              <a:ext cx="0" cy="112204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eur droit 31"/>
            <p:cNvCxnSpPr/>
            <p:nvPr/>
          </p:nvCxnSpPr>
          <p:spPr>
            <a:xfrm>
              <a:off x="2627784" y="2837030"/>
              <a:ext cx="0" cy="112204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eur droit 32"/>
            <p:cNvCxnSpPr/>
            <p:nvPr/>
          </p:nvCxnSpPr>
          <p:spPr>
            <a:xfrm flipH="1">
              <a:off x="2627784" y="2949234"/>
              <a:ext cx="547712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Connecteur droit 33"/>
          <p:cNvCxnSpPr/>
          <p:nvPr/>
        </p:nvCxnSpPr>
        <p:spPr>
          <a:xfrm flipH="1">
            <a:off x="4250844" y="2957148"/>
            <a:ext cx="54771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/>
          <p:cNvCxnSpPr/>
          <p:nvPr/>
        </p:nvCxnSpPr>
        <p:spPr>
          <a:xfrm flipH="1">
            <a:off x="4250844" y="4232126"/>
            <a:ext cx="54771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e 36"/>
          <p:cNvGrpSpPr/>
          <p:nvPr/>
        </p:nvGrpSpPr>
        <p:grpSpPr>
          <a:xfrm flipV="1">
            <a:off x="2080072" y="4206181"/>
            <a:ext cx="1095424" cy="208502"/>
            <a:chOff x="2080072" y="2740732"/>
            <a:chExt cx="1095424" cy="208502"/>
          </a:xfrm>
        </p:grpSpPr>
        <p:cxnSp>
          <p:nvCxnSpPr>
            <p:cNvPr id="38" name="Connecteur droit 37"/>
            <p:cNvCxnSpPr/>
            <p:nvPr/>
          </p:nvCxnSpPr>
          <p:spPr>
            <a:xfrm flipH="1">
              <a:off x="2080072" y="2852936"/>
              <a:ext cx="547712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cteur droit 38"/>
            <p:cNvCxnSpPr/>
            <p:nvPr/>
          </p:nvCxnSpPr>
          <p:spPr>
            <a:xfrm>
              <a:off x="2080072" y="2740732"/>
              <a:ext cx="0" cy="112204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eur droit 39"/>
            <p:cNvCxnSpPr/>
            <p:nvPr/>
          </p:nvCxnSpPr>
          <p:spPr>
            <a:xfrm>
              <a:off x="2627784" y="2837030"/>
              <a:ext cx="0" cy="112204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cteur droit 40"/>
            <p:cNvCxnSpPr/>
            <p:nvPr/>
          </p:nvCxnSpPr>
          <p:spPr>
            <a:xfrm flipH="1">
              <a:off x="2627784" y="2949234"/>
              <a:ext cx="547712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2" name="Connecteur droit 41"/>
          <p:cNvCxnSpPr/>
          <p:nvPr/>
        </p:nvCxnSpPr>
        <p:spPr>
          <a:xfrm>
            <a:off x="4798556" y="2957148"/>
            <a:ext cx="0" cy="130513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218782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457</TotalTime>
  <Words>0</Words>
  <Application>Microsoft Office PowerPoint</Application>
  <PresentationFormat>Affichage à l'écran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</dc:creator>
  <cp:lastModifiedBy>Xavier Pessoles</cp:lastModifiedBy>
  <cp:revision>3</cp:revision>
  <dcterms:created xsi:type="dcterms:W3CDTF">2015-06-12T09:48:32Z</dcterms:created>
  <dcterms:modified xsi:type="dcterms:W3CDTF">2015-06-12T17:32:12Z</dcterms:modified>
</cp:coreProperties>
</file>