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3792" y="25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4" y="1052736"/>
            <a:ext cx="8261412" cy="4752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e 18"/>
          <p:cNvGrpSpPr/>
          <p:nvPr/>
        </p:nvGrpSpPr>
        <p:grpSpPr>
          <a:xfrm>
            <a:off x="539552" y="1988840"/>
            <a:ext cx="360040" cy="504056"/>
            <a:chOff x="539552" y="1988840"/>
            <a:chExt cx="360040" cy="504056"/>
          </a:xfrm>
        </p:grpSpPr>
        <p:grpSp>
          <p:nvGrpSpPr>
            <p:cNvPr id="10" name="Groupe 9"/>
            <p:cNvGrpSpPr/>
            <p:nvPr/>
          </p:nvGrpSpPr>
          <p:grpSpPr>
            <a:xfrm>
              <a:off x="539552" y="1988840"/>
              <a:ext cx="360040" cy="504056"/>
              <a:chOff x="539552" y="1988840"/>
              <a:chExt cx="360040" cy="504056"/>
            </a:xfrm>
          </p:grpSpPr>
          <p:cxnSp>
            <p:nvCxnSpPr>
              <p:cNvPr id="6" name="Connecteur droit 5"/>
              <p:cNvCxnSpPr/>
              <p:nvPr/>
            </p:nvCxnSpPr>
            <p:spPr>
              <a:xfrm>
                <a:off x="683568" y="1988840"/>
                <a:ext cx="0" cy="5040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539552" y="2492896"/>
                <a:ext cx="14820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899592" y="2060848"/>
                <a:ext cx="0" cy="3600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/>
            <p:cNvCxnSpPr/>
            <p:nvPr/>
          </p:nvCxnSpPr>
          <p:spPr>
            <a:xfrm flipH="1">
              <a:off x="687760" y="2132856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687760" y="2348880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 flipV="1">
            <a:off x="563092" y="4653136"/>
            <a:ext cx="360040" cy="504056"/>
            <a:chOff x="539552" y="1988840"/>
            <a:chExt cx="360040" cy="504056"/>
          </a:xfrm>
        </p:grpSpPr>
        <p:grpSp>
          <p:nvGrpSpPr>
            <p:cNvPr id="21" name="Groupe 20"/>
            <p:cNvGrpSpPr/>
            <p:nvPr/>
          </p:nvGrpSpPr>
          <p:grpSpPr>
            <a:xfrm>
              <a:off x="539552" y="1988840"/>
              <a:ext cx="360040" cy="504056"/>
              <a:chOff x="539552" y="1988840"/>
              <a:chExt cx="360040" cy="504056"/>
            </a:xfrm>
          </p:grpSpPr>
          <p:cxnSp>
            <p:nvCxnSpPr>
              <p:cNvPr id="24" name="Connecteur droit 23"/>
              <p:cNvCxnSpPr/>
              <p:nvPr/>
            </p:nvCxnSpPr>
            <p:spPr>
              <a:xfrm>
                <a:off x="683568" y="1988840"/>
                <a:ext cx="0" cy="5040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flipH="1">
                <a:off x="539552" y="2492896"/>
                <a:ext cx="14820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899592" y="2060848"/>
                <a:ext cx="0" cy="3600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 flipH="1">
              <a:off x="687760" y="2132856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87760" y="2348880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2080072" y="2740732"/>
            <a:ext cx="1095424" cy="208502"/>
            <a:chOff x="2080072" y="2740732"/>
            <a:chExt cx="1095424" cy="208502"/>
          </a:xfrm>
        </p:grpSpPr>
        <p:cxnSp>
          <p:nvCxnSpPr>
            <p:cNvPr id="27" name="Connecteur droit 26"/>
            <p:cNvCxnSpPr/>
            <p:nvPr/>
          </p:nvCxnSpPr>
          <p:spPr>
            <a:xfrm flipH="1">
              <a:off x="2080072" y="2852936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080072" y="2740732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2627784" y="2837030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2627784" y="2949234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33"/>
          <p:cNvCxnSpPr/>
          <p:nvPr/>
        </p:nvCxnSpPr>
        <p:spPr>
          <a:xfrm flipH="1">
            <a:off x="4250844" y="2957148"/>
            <a:ext cx="5477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4250844" y="4232126"/>
            <a:ext cx="5477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 flipV="1">
            <a:off x="2080072" y="4206181"/>
            <a:ext cx="1095424" cy="208502"/>
            <a:chOff x="2080072" y="2740732"/>
            <a:chExt cx="1095424" cy="208502"/>
          </a:xfrm>
        </p:grpSpPr>
        <p:cxnSp>
          <p:nvCxnSpPr>
            <p:cNvPr id="38" name="Connecteur droit 37"/>
            <p:cNvCxnSpPr/>
            <p:nvPr/>
          </p:nvCxnSpPr>
          <p:spPr>
            <a:xfrm flipH="1">
              <a:off x="2080072" y="2852936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2080072" y="2740732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627784" y="2837030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2627784" y="2949234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droit 41"/>
          <p:cNvCxnSpPr/>
          <p:nvPr/>
        </p:nvCxnSpPr>
        <p:spPr>
          <a:xfrm>
            <a:off x="4798556" y="2957148"/>
            <a:ext cx="0" cy="1305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8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9" r="45496" b="8891"/>
          <a:stretch/>
        </p:blipFill>
        <p:spPr bwMode="auto">
          <a:xfrm>
            <a:off x="438150" y="1885950"/>
            <a:ext cx="45053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539552" y="1988840"/>
            <a:ext cx="4248473" cy="1296144"/>
            <a:chOff x="539552" y="1988840"/>
            <a:chExt cx="4248473" cy="1296144"/>
          </a:xfrm>
        </p:grpSpPr>
        <p:sp>
          <p:nvSpPr>
            <p:cNvPr id="4" name="Rectangle 3"/>
            <p:cNvSpPr/>
            <p:nvPr/>
          </p:nvSpPr>
          <p:spPr>
            <a:xfrm>
              <a:off x="1115617" y="2780928"/>
              <a:ext cx="36724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9552" y="1988840"/>
              <a:ext cx="576064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 flipV="1">
            <a:off x="539552" y="4005064"/>
            <a:ext cx="4248473" cy="1296144"/>
            <a:chOff x="539552" y="1988840"/>
            <a:chExt cx="4248473" cy="1296144"/>
          </a:xfrm>
        </p:grpSpPr>
        <p:sp>
          <p:nvSpPr>
            <p:cNvPr id="9" name="Rectangle 8"/>
            <p:cNvSpPr/>
            <p:nvPr/>
          </p:nvSpPr>
          <p:spPr>
            <a:xfrm>
              <a:off x="1115617" y="2780928"/>
              <a:ext cx="36724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9552" y="1988840"/>
              <a:ext cx="576064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5292080" y="1988840"/>
            <a:ext cx="0" cy="331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292080" y="1988840"/>
            <a:ext cx="7200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292080" y="5301208"/>
            <a:ext cx="7200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012160" y="4502570"/>
            <a:ext cx="0" cy="798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019750" y="1982291"/>
            <a:ext cx="0" cy="798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012159" y="2779043"/>
            <a:ext cx="36724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9684568" y="2776872"/>
            <a:ext cx="1" cy="1725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012160" y="4509120"/>
            <a:ext cx="36724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292080" y="3284984"/>
            <a:ext cx="4392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292079" y="4005064"/>
            <a:ext cx="4392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009765" y="3671887"/>
            <a:ext cx="4957117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5284488" y="4581127"/>
            <a:ext cx="727671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5284488" y="4005064"/>
            <a:ext cx="1091506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292081" y="4005064"/>
            <a:ext cx="866585" cy="857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5284488" y="4005064"/>
            <a:ext cx="654904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5284488" y="4005064"/>
            <a:ext cx="433293" cy="428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5292080" y="4005064"/>
            <a:ext cx="216645" cy="214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>
            <a:off x="5499494" y="4797152"/>
            <a:ext cx="509369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5717781" y="4998838"/>
            <a:ext cx="294379" cy="291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5939393" y="5229200"/>
            <a:ext cx="72765" cy="72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608416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631030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653644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676258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698872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721486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744100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766714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789328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811942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834556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8571708" y="4009601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>
            <a:off x="8797848" y="4009601"/>
            <a:ext cx="500198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9023987" y="4009601"/>
            <a:ext cx="500198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>
            <a:off x="9250126" y="4074670"/>
            <a:ext cx="434443" cy="42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9476265" y="4291459"/>
            <a:ext cx="215370" cy="213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553923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576537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599151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621765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644379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>
            <a:off x="666993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689607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712221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734835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757449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780063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8026772" y="2785465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>
            <a:off x="8252912" y="2785465"/>
            <a:ext cx="500198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8479051" y="2785465"/>
            <a:ext cx="500198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H="1">
            <a:off x="8705192" y="2776872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8931332" y="2776872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9157472" y="2776872"/>
            <a:ext cx="500199" cy="49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9383613" y="2995684"/>
            <a:ext cx="279079" cy="276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9609753" y="3212976"/>
            <a:ext cx="59497" cy="58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H="1">
            <a:off x="5292079" y="1988840"/>
            <a:ext cx="190380" cy="18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5311689" y="1988840"/>
            <a:ext cx="396910" cy="392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H="1">
            <a:off x="5292083" y="1984235"/>
            <a:ext cx="647310" cy="640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5292083" y="2139271"/>
            <a:ext cx="716780" cy="70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292083" y="2381609"/>
            <a:ext cx="698026" cy="690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5292083" y="2576056"/>
            <a:ext cx="727667" cy="72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9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11" y="1368478"/>
            <a:ext cx="3129621" cy="430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3775153" y="1124744"/>
            <a:ext cx="796668" cy="4824536"/>
            <a:chOff x="3775153" y="1124744"/>
            <a:chExt cx="796668" cy="4824536"/>
          </a:xfrm>
        </p:grpSpPr>
        <p:cxnSp>
          <p:nvCxnSpPr>
            <p:cNvPr id="6" name="Connecteur droit 5"/>
            <p:cNvCxnSpPr/>
            <p:nvPr/>
          </p:nvCxnSpPr>
          <p:spPr>
            <a:xfrm>
              <a:off x="4211960" y="1271493"/>
              <a:ext cx="0" cy="393273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4211960" y="1124744"/>
              <a:ext cx="359861" cy="14674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779912" y="5204223"/>
              <a:ext cx="432048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775153" y="5204224"/>
              <a:ext cx="0" cy="47247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3775153" y="5676700"/>
              <a:ext cx="796668" cy="27258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 flipH="1">
            <a:off x="4566704" y="1124744"/>
            <a:ext cx="796668" cy="4824536"/>
            <a:chOff x="3775153" y="1124744"/>
            <a:chExt cx="796668" cy="4824536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4211960" y="1271493"/>
              <a:ext cx="0" cy="393273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4211960" y="1124744"/>
              <a:ext cx="359861" cy="14674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79912" y="5204223"/>
              <a:ext cx="432048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 flipV="1">
              <a:off x="3775153" y="5204224"/>
              <a:ext cx="0" cy="47247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3775153" y="5676700"/>
              <a:ext cx="796668" cy="27258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>
            <a:off x="2339752" y="5589240"/>
            <a:ext cx="14354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363372" y="5589240"/>
            <a:ext cx="14354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6798773" y="476672"/>
            <a:ext cx="0" cy="61206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7164288" y="476672"/>
            <a:ext cx="0" cy="47752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798773" y="5589240"/>
            <a:ext cx="7310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7164288" y="5251887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7529803" y="5251888"/>
            <a:ext cx="0" cy="697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798773" y="476672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2339752" y="476672"/>
            <a:ext cx="1" cy="61206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1974237" y="476672"/>
            <a:ext cx="0" cy="47752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1608722" y="5589240"/>
            <a:ext cx="7310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1608722" y="5251887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1608722" y="5251888"/>
            <a:ext cx="0" cy="697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1974237" y="476672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2339753" y="476672"/>
            <a:ext cx="445902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1608722" y="5949280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133930" y="5949280"/>
            <a:ext cx="3655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7164288" y="5949280"/>
            <a:ext cx="0" cy="6480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974237" y="5949280"/>
            <a:ext cx="0" cy="6480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1974237" y="6597352"/>
            <a:ext cx="51900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849285" y="5085184"/>
            <a:ext cx="157726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3775153" y="1484784"/>
            <a:ext cx="83622" cy="26642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 flipV="1">
            <a:off x="5274991" y="1484784"/>
            <a:ext cx="83622" cy="26642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 flipV="1">
            <a:off x="6136632" y="5096528"/>
            <a:ext cx="157726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687" y="2152650"/>
            <a:ext cx="3476625" cy="25527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4283968" y="2420888"/>
            <a:ext cx="0" cy="4320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012160" y="2469213"/>
            <a:ext cx="0" cy="4320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6310312" y="3429000"/>
            <a:ext cx="44917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4211960" y="3356992"/>
            <a:ext cx="144016" cy="144016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940152" y="3356992"/>
            <a:ext cx="144016" cy="144016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970388" y="241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66430" y="2326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917589" y="323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3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98863" y="3235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4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6115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5</a:t>
            </a:r>
            <a:endParaRPr lang="fr-FR" b="1" dirty="0">
              <a:solidFill>
                <a:srgbClr val="FF0000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1903425" y="1778896"/>
            <a:ext cx="432467" cy="747508"/>
            <a:chOff x="2340268" y="1906904"/>
            <a:chExt cx="432467" cy="747508"/>
          </a:xfrm>
        </p:grpSpPr>
        <p:sp>
          <p:nvSpPr>
            <p:cNvPr id="17" name="Losange 16"/>
            <p:cNvSpPr/>
            <p:nvPr/>
          </p:nvSpPr>
          <p:spPr>
            <a:xfrm rot="18826036">
              <a:off x="2449821" y="2331498"/>
              <a:ext cx="285788" cy="36004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18"/>
            <p:cNvCxnSpPr>
              <a:stCxn id="17" idx="3"/>
            </p:cNvCxnSpPr>
            <p:nvPr/>
          </p:nvCxnSpPr>
          <p:spPr>
            <a:xfrm flipV="1">
              <a:off x="2691558" y="1916832"/>
              <a:ext cx="0" cy="491494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2340268" y="1906904"/>
              <a:ext cx="0" cy="604613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/>
            <p:cNvCxnSpPr>
              <a:stCxn id="17" idx="1"/>
            </p:cNvCxnSpPr>
            <p:nvPr/>
          </p:nvCxnSpPr>
          <p:spPr>
            <a:xfrm flipH="1" flipV="1">
              <a:off x="2340268" y="2511517"/>
              <a:ext cx="153603" cy="103193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 flipV="1">
              <a:off x="2569855" y="2488658"/>
              <a:ext cx="45720" cy="457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2" name="Connecteur droit avec flèche 31"/>
          <p:cNvCxnSpPr/>
          <p:nvPr/>
        </p:nvCxnSpPr>
        <p:spPr>
          <a:xfrm flipV="1">
            <a:off x="2295626" y="1988840"/>
            <a:ext cx="692198" cy="57196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2988004" y="1988840"/>
            <a:ext cx="0" cy="57196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2771800" y="2560802"/>
            <a:ext cx="216204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687" y="2152650"/>
            <a:ext cx="3476625" cy="25527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998842" y="2276872"/>
            <a:ext cx="0" cy="3078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609100" y="2198189"/>
            <a:ext cx="44917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2914258" y="3356992"/>
            <a:ext cx="144016" cy="144016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633791" y="3050302"/>
            <a:ext cx="27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33791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619405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3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672569" y="2215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4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058274" y="3257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5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H="1">
            <a:off x="6245077" y="2797884"/>
            <a:ext cx="156035" cy="12706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 flipV="1">
            <a:off x="5004048" y="2994304"/>
            <a:ext cx="792089" cy="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5796136" y="2934852"/>
            <a:ext cx="448941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598825" y="3429000"/>
            <a:ext cx="44917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598825" y="4509120"/>
            <a:ext cx="44917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6188841" y="2235332"/>
            <a:ext cx="367840" cy="562552"/>
            <a:chOff x="6076368" y="980714"/>
            <a:chExt cx="367840" cy="562552"/>
          </a:xfrm>
        </p:grpSpPr>
        <p:cxnSp>
          <p:nvCxnSpPr>
            <p:cNvPr id="21" name="Connecteur droit 20"/>
            <p:cNvCxnSpPr/>
            <p:nvPr/>
          </p:nvCxnSpPr>
          <p:spPr>
            <a:xfrm flipV="1">
              <a:off x="6076368" y="980714"/>
              <a:ext cx="0" cy="238407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e 38"/>
            <p:cNvGrpSpPr/>
            <p:nvPr/>
          </p:nvGrpSpPr>
          <p:grpSpPr>
            <a:xfrm>
              <a:off x="6188841" y="1183226"/>
              <a:ext cx="142894" cy="360040"/>
              <a:chOff x="6188841" y="1183226"/>
              <a:chExt cx="142894" cy="360040"/>
            </a:xfrm>
          </p:grpSpPr>
          <p:sp>
            <p:nvSpPr>
              <p:cNvPr id="17" name="Losange 16"/>
              <p:cNvSpPr/>
              <p:nvPr/>
            </p:nvSpPr>
            <p:spPr>
              <a:xfrm>
                <a:off x="6188841" y="1183226"/>
                <a:ext cx="142894" cy="360040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 flipV="1">
                <a:off x="6237428" y="1340386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37" name="Connecteur droit 36"/>
            <p:cNvCxnSpPr>
              <a:endCxn id="17" idx="3"/>
            </p:cNvCxnSpPr>
            <p:nvPr/>
          </p:nvCxnSpPr>
          <p:spPr>
            <a:xfrm flipH="1">
              <a:off x="6331735" y="1219121"/>
              <a:ext cx="112473" cy="144125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6076368" y="1219121"/>
              <a:ext cx="112473" cy="144125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6444208" y="980714"/>
              <a:ext cx="0" cy="238407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9" name="Connecteur droit avec flèche 48"/>
          <p:cNvCxnSpPr/>
          <p:nvPr/>
        </p:nvCxnSpPr>
        <p:spPr>
          <a:xfrm flipH="1">
            <a:off x="4555107" y="2924944"/>
            <a:ext cx="448941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4123059" y="2861414"/>
            <a:ext cx="448941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4123059" y="2595004"/>
            <a:ext cx="0" cy="26641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4555107" y="2841128"/>
            <a:ext cx="0" cy="9372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5004048" y="2900581"/>
            <a:ext cx="0" cy="9372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797895" y="2924944"/>
            <a:ext cx="0" cy="9372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687" y="2152650"/>
            <a:ext cx="3476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687" y="2152650"/>
            <a:ext cx="3476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Numéris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05" y="1071880"/>
            <a:ext cx="5304790" cy="41300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necteur droit 4"/>
          <p:cNvCxnSpPr/>
          <p:nvPr/>
        </p:nvCxnSpPr>
        <p:spPr>
          <a:xfrm flipV="1">
            <a:off x="2495550" y="2463165"/>
            <a:ext cx="0" cy="288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52065" y="2463165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552065" y="2748915"/>
            <a:ext cx="109855" cy="111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663825" y="2852420"/>
            <a:ext cx="0" cy="2496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2494280" y="5265420"/>
            <a:ext cx="168275" cy="0"/>
          </a:xfrm>
          <a:prstGeom prst="line">
            <a:avLst/>
          </a:prstGeom>
          <a:ln w="44450" cmpd="dbl">
            <a:solidFill>
              <a:schemeClr val="tx1"/>
            </a:solidFill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6146165" y="2852420"/>
            <a:ext cx="0" cy="288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6203315" y="2852420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203315" y="3138805"/>
            <a:ext cx="109855" cy="111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6314440" y="3242310"/>
            <a:ext cx="0" cy="2496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6144895" y="5655310"/>
            <a:ext cx="168275" cy="0"/>
          </a:xfrm>
          <a:prstGeom prst="line">
            <a:avLst/>
          </a:prstGeom>
          <a:ln w="44450" cmpd="dbl">
            <a:solidFill>
              <a:schemeClr val="tx1"/>
            </a:solidFill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 de texte 83"/>
          <p:cNvSpPr txBox="1"/>
          <p:nvPr/>
        </p:nvSpPr>
        <p:spPr>
          <a:xfrm>
            <a:off x="2115820" y="5126355"/>
            <a:ext cx="314325" cy="2781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ea typeface="Times New Roman"/>
                <a:cs typeface="Times New Roman"/>
              </a:rPr>
              <a:t>J1</a:t>
            </a:r>
          </a:p>
        </p:txBody>
      </p:sp>
      <p:sp>
        <p:nvSpPr>
          <p:cNvPr id="16" name="Zone de texte 84"/>
          <p:cNvSpPr txBox="1"/>
          <p:nvPr/>
        </p:nvSpPr>
        <p:spPr>
          <a:xfrm>
            <a:off x="5742940" y="5507990"/>
            <a:ext cx="314325" cy="2781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ea typeface="Times New Roman"/>
                <a:cs typeface="Times New Roman"/>
              </a:rPr>
              <a:t>J2</a:t>
            </a: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2495550" y="620688"/>
            <a:ext cx="0" cy="19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551818" y="1071880"/>
            <a:ext cx="0" cy="1456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40750" y="620688"/>
            <a:ext cx="0" cy="1769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494280" y="764704"/>
            <a:ext cx="169545" cy="0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552066" y="1124744"/>
            <a:ext cx="94614" cy="0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248143" y="60763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</a:t>
            </a:r>
            <a:r>
              <a:rPr lang="fr-FR" sz="1200" baseline="-25000" dirty="0" smtClean="0">
                <a:solidFill>
                  <a:srgbClr val="FF0000"/>
                </a:solidFill>
              </a:rPr>
              <a:t>1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606992" y="9862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</a:t>
            </a:r>
            <a:r>
              <a:rPr lang="fr-FR" sz="1200" baseline="-25000" dirty="0" smtClean="0">
                <a:solidFill>
                  <a:srgbClr val="FF0000"/>
                </a:solidFill>
              </a:rPr>
              <a:t>2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6139179" y="986244"/>
            <a:ext cx="0" cy="1866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025234" y="884637"/>
            <a:ext cx="0" cy="1769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6203315" y="884637"/>
            <a:ext cx="0" cy="2009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6025234" y="1070626"/>
            <a:ext cx="94614" cy="0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706601" y="933380"/>
            <a:ext cx="32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</a:t>
            </a:r>
            <a:r>
              <a:rPr lang="fr-FR" sz="1200" baseline="-25000" dirty="0" smtClean="0">
                <a:solidFill>
                  <a:srgbClr val="FF0000"/>
                </a:solidFill>
              </a:rPr>
              <a:t>2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025234" y="933380"/>
            <a:ext cx="178081" cy="0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171720" y="764704"/>
            <a:ext cx="4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</a:t>
            </a:r>
            <a:r>
              <a:rPr lang="fr-FR" sz="1200" baseline="-25000" dirty="0" smtClean="0">
                <a:solidFill>
                  <a:srgbClr val="FF0000"/>
                </a:solidFill>
              </a:rPr>
              <a:t>12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77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16</Words>
  <Application>Microsoft Office PowerPoint</Application>
  <PresentationFormat>Affichage à l'écran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14</cp:revision>
  <dcterms:created xsi:type="dcterms:W3CDTF">2015-06-12T09:48:32Z</dcterms:created>
  <dcterms:modified xsi:type="dcterms:W3CDTF">2015-06-14T20:37:35Z</dcterms:modified>
</cp:coreProperties>
</file>