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4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7F9F-9742-4A7E-8295-E13A40B265BB}" type="datetimeFigureOut">
              <a:rPr lang="fr-FR" smtClean="0"/>
              <a:pPr/>
              <a:t>18/12/2013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17BA-064C-4933-8368-9C4D6CD4C0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7F9F-9742-4A7E-8295-E13A40B265BB}" type="datetimeFigureOut">
              <a:rPr lang="fr-FR" smtClean="0"/>
              <a:pPr/>
              <a:t>18/12/2013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17BA-064C-4933-8368-9C4D6CD4C0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7F9F-9742-4A7E-8295-E13A40B265BB}" type="datetimeFigureOut">
              <a:rPr lang="fr-FR" smtClean="0"/>
              <a:pPr/>
              <a:t>18/12/2013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17BA-064C-4933-8368-9C4D6CD4C0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7F9F-9742-4A7E-8295-E13A40B265BB}" type="datetimeFigureOut">
              <a:rPr lang="fr-FR" smtClean="0"/>
              <a:pPr/>
              <a:t>18/12/2013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17BA-064C-4933-8368-9C4D6CD4C0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7F9F-9742-4A7E-8295-E13A40B265BB}" type="datetimeFigureOut">
              <a:rPr lang="fr-FR" smtClean="0"/>
              <a:pPr/>
              <a:t>18/12/2013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17BA-064C-4933-8368-9C4D6CD4C0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7F9F-9742-4A7E-8295-E13A40B265BB}" type="datetimeFigureOut">
              <a:rPr lang="fr-FR" smtClean="0"/>
              <a:pPr/>
              <a:t>18/12/2013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17BA-064C-4933-8368-9C4D6CD4C0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7F9F-9742-4A7E-8295-E13A40B265BB}" type="datetimeFigureOut">
              <a:rPr lang="fr-FR" smtClean="0"/>
              <a:pPr/>
              <a:t>18/12/2013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17BA-064C-4933-8368-9C4D6CD4C0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7F9F-9742-4A7E-8295-E13A40B265BB}" type="datetimeFigureOut">
              <a:rPr lang="fr-FR" smtClean="0"/>
              <a:pPr/>
              <a:t>18/12/2013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17BA-064C-4933-8368-9C4D6CD4C0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7F9F-9742-4A7E-8295-E13A40B265BB}" type="datetimeFigureOut">
              <a:rPr lang="fr-FR" smtClean="0"/>
              <a:pPr/>
              <a:t>18/12/2013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17BA-064C-4933-8368-9C4D6CD4C0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7F9F-9742-4A7E-8295-E13A40B265BB}" type="datetimeFigureOut">
              <a:rPr lang="fr-FR" smtClean="0"/>
              <a:pPr/>
              <a:t>18/12/2013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17BA-064C-4933-8368-9C4D6CD4C0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7F9F-9742-4A7E-8295-E13A40B265BB}" type="datetimeFigureOut">
              <a:rPr lang="fr-FR" smtClean="0"/>
              <a:pPr/>
              <a:t>18/12/2013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17BA-064C-4933-8368-9C4D6CD4C0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A7F9F-9742-4A7E-8295-E13A40B265BB}" type="datetimeFigureOut">
              <a:rPr lang="fr-FR" smtClean="0"/>
              <a:pPr/>
              <a:t>18/12/2013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17BA-064C-4933-8368-9C4D6CD4C0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IM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11718"/>
            <a:ext cx="9144000" cy="60345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IMG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11718"/>
            <a:ext cx="9144000" cy="60345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IMG_0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01118"/>
            <a:ext cx="9144000" cy="56557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Affichage à l'écran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JPP</dc:creator>
  <cp:lastModifiedBy>JPP</cp:lastModifiedBy>
  <cp:revision>2</cp:revision>
  <dcterms:created xsi:type="dcterms:W3CDTF">2013-12-18T09:43:56Z</dcterms:created>
  <dcterms:modified xsi:type="dcterms:W3CDTF">2013-12-18T10:07:28Z</dcterms:modified>
</cp:coreProperties>
</file>