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432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23728" y="1844824"/>
            <a:ext cx="576000" cy="2880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699728" y="1988840"/>
            <a:ext cx="4321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3184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2185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31186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40187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49188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3637936" y="1988840"/>
            <a:ext cx="22014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25" idx="0"/>
          </p:cNvCxnSpPr>
          <p:nvPr/>
        </p:nvCxnSpPr>
        <p:spPr>
          <a:xfrm>
            <a:off x="3858056" y="1988840"/>
            <a:ext cx="5424" cy="2880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683480" y="2276892"/>
            <a:ext cx="360000" cy="360000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1691680" y="2924944"/>
            <a:ext cx="21718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691680" y="2060848"/>
            <a:ext cx="0" cy="79208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4"/>
            <a:endCxn id="25" idx="0"/>
          </p:cNvCxnSpPr>
          <p:nvPr/>
        </p:nvCxnSpPr>
        <p:spPr>
          <a:xfrm flipV="1">
            <a:off x="3863480" y="2276892"/>
            <a:ext cx="0" cy="36000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5" idx="4"/>
          </p:cNvCxnSpPr>
          <p:nvPr/>
        </p:nvCxnSpPr>
        <p:spPr>
          <a:xfrm flipH="1">
            <a:off x="3858056" y="2636892"/>
            <a:ext cx="0" cy="2880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411728" y="2924944"/>
            <a:ext cx="504056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267744" y="1556792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56792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3259061" y="1567825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61" y="1567825"/>
                <a:ext cx="30482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3995936" y="2318392"/>
                <a:ext cx="4932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18392"/>
                <a:ext cx="493212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280090" y="2647945"/>
                <a:ext cx="465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𝑖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90" y="2647945"/>
                <a:ext cx="46583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1198468" y="2318504"/>
                <a:ext cx="504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𝑢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68" y="2318504"/>
                <a:ext cx="504945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601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7</cp:revision>
  <dcterms:created xsi:type="dcterms:W3CDTF">2014-11-28T19:28:31Z</dcterms:created>
  <dcterms:modified xsi:type="dcterms:W3CDTF">2014-11-28T19:44:23Z</dcterms:modified>
</cp:coreProperties>
</file>