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11960" y="1988840"/>
            <a:ext cx="720080" cy="1224136"/>
          </a:xfrm>
          <a:prstGeom prst="rect">
            <a:avLst/>
          </a:prstGeom>
          <a:pattFill prst="ltUpDiag">
            <a:fgClr>
              <a:srgbClr val="FF0000"/>
            </a:fgClr>
            <a:bgClr>
              <a:schemeClr val="bg1"/>
            </a:bgClr>
          </a:patt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292080" y="1988840"/>
            <a:ext cx="720080" cy="1440160"/>
          </a:xfrm>
          <a:prstGeom prst="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1988840"/>
            <a:ext cx="720080" cy="1440160"/>
          </a:xfrm>
          <a:prstGeom prst="rect">
            <a:avLst/>
          </a:prstGeom>
          <a:pattFill prst="ltUpDiag">
            <a:fgClr>
              <a:srgbClr val="00B050"/>
            </a:fgClr>
            <a:bgClr>
              <a:schemeClr val="bg1"/>
            </a:bgClr>
          </a:patt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131840" y="2348880"/>
            <a:ext cx="2880320" cy="720080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2843808" y="2708920"/>
            <a:ext cx="3312368" cy="0"/>
          </a:xfrm>
          <a:prstGeom prst="line">
            <a:avLst/>
          </a:prstGeom>
          <a:ln w="19050">
            <a:solidFill>
              <a:srgbClr val="00206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10" idx="0"/>
          </p:cNvCxnSpPr>
          <p:nvPr/>
        </p:nvCxnSpPr>
        <p:spPr>
          <a:xfrm flipV="1">
            <a:off x="4572000" y="1268760"/>
            <a:ext cx="0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588224" y="238764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Goupille – échantillon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131840" y="3934797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« Flasques » permettant de maintenir la goupille</a:t>
            </a:r>
            <a:endParaRPr lang="fr-FR" dirty="0"/>
          </a:p>
        </p:txBody>
      </p:sp>
      <p:cxnSp>
        <p:nvCxnSpPr>
          <p:cNvPr id="15" name="Connecteur droit avec flèche 14"/>
          <p:cNvCxnSpPr>
            <a:stCxn id="13" idx="1"/>
            <a:endCxn id="4" idx="3"/>
          </p:cNvCxnSpPr>
          <p:nvPr/>
        </p:nvCxnSpPr>
        <p:spPr>
          <a:xfrm flipH="1" flipV="1">
            <a:off x="6012160" y="2708920"/>
            <a:ext cx="576064" cy="1891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endCxn id="9" idx="2"/>
          </p:cNvCxnSpPr>
          <p:nvPr/>
        </p:nvCxnSpPr>
        <p:spPr>
          <a:xfrm flipV="1">
            <a:off x="5652120" y="3429000"/>
            <a:ext cx="0" cy="505798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3488824" y="3429000"/>
            <a:ext cx="0" cy="505798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32040" y="980728"/>
            <a:ext cx="648072" cy="1008112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601032" y="657562"/>
            <a:ext cx="264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Dispositif permettant de tirer sur l’échantillon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3519264" y="116161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Effort de traction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0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324545" y="3120620"/>
            <a:ext cx="11620283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835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2554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necteur droit 21"/>
          <p:cNvCxnSpPr>
            <a:endCxn id="8" idx="1"/>
          </p:cNvCxnSpPr>
          <p:nvPr/>
        </p:nvCxnSpPr>
        <p:spPr>
          <a:xfrm>
            <a:off x="-684584" y="3841581"/>
            <a:ext cx="1666419" cy="1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3" name="Connecteur droit 22"/>
          <p:cNvCxnSpPr>
            <a:stCxn id="102" idx="3"/>
            <a:endCxn id="108" idx="1"/>
          </p:cNvCxnSpPr>
          <p:nvPr/>
        </p:nvCxnSpPr>
        <p:spPr>
          <a:xfrm>
            <a:off x="4556766" y="3841582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8" idx="3"/>
            <a:endCxn id="11" idx="1"/>
          </p:cNvCxnSpPr>
          <p:nvPr/>
        </p:nvCxnSpPr>
        <p:spPr>
          <a:xfrm>
            <a:off x="6762688" y="3841582"/>
            <a:ext cx="69986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3116766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" name="Connecteur droit 102"/>
          <p:cNvCxnSpPr>
            <a:stCxn id="8" idx="3"/>
            <a:endCxn id="102" idx="1"/>
          </p:cNvCxnSpPr>
          <p:nvPr/>
        </p:nvCxnSpPr>
        <p:spPr>
          <a:xfrm>
            <a:off x="2421835" y="384158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8" name="Rectangle 107"/>
          <p:cNvSpPr/>
          <p:nvPr/>
        </p:nvSpPr>
        <p:spPr>
          <a:xfrm>
            <a:off x="5322688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663478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AGIR</a:t>
            </a:r>
          </a:p>
        </p:txBody>
      </p:sp>
      <p:cxnSp>
        <p:nvCxnSpPr>
          <p:cNvPr id="119" name="Connecteur droit 118"/>
          <p:cNvCxnSpPr>
            <a:stCxn id="11" idx="3"/>
            <a:endCxn id="118" idx="1"/>
          </p:cNvCxnSpPr>
          <p:nvPr/>
        </p:nvCxnSpPr>
        <p:spPr>
          <a:xfrm>
            <a:off x="8902554" y="3841582"/>
            <a:ext cx="76092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" name="Rectangle à coins arrondis 3"/>
          <p:cNvSpPr/>
          <p:nvPr/>
        </p:nvSpPr>
        <p:spPr>
          <a:xfrm>
            <a:off x="463753" y="116632"/>
            <a:ext cx="8564537" cy="250601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6" y="851569"/>
            <a:ext cx="1440000" cy="122379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6765" y="851569"/>
            <a:ext cx="2044281" cy="141420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5329" y="1412776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4" name="Connecteur droit avec flèche 13"/>
          <p:cNvCxnSpPr>
            <a:stCxn id="5" idx="3"/>
          </p:cNvCxnSpPr>
          <p:nvPr/>
        </p:nvCxnSpPr>
        <p:spPr>
          <a:xfrm>
            <a:off x="2144236" y="1463466"/>
            <a:ext cx="171783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>
          <a:xfrm flipV="1">
            <a:off x="5881046" y="992074"/>
            <a:ext cx="1324283" cy="346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205329" y="409523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6822368" y="1953882"/>
            <a:ext cx="38296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flipH="1" flipV="1">
            <a:off x="6822368" y="1280106"/>
            <a:ext cx="1" cy="67377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H="1" flipV="1">
            <a:off x="5881047" y="1277319"/>
            <a:ext cx="941321" cy="278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>
            <a:off x="8645329" y="1146904"/>
            <a:ext cx="76592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Connecteur droit avec flèche 136"/>
          <p:cNvCxnSpPr>
            <a:stCxn id="7" idx="3"/>
            <a:endCxn id="140" idx="1"/>
          </p:cNvCxnSpPr>
          <p:nvPr/>
        </p:nvCxnSpPr>
        <p:spPr>
          <a:xfrm>
            <a:off x="8645329" y="1839276"/>
            <a:ext cx="765922" cy="525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61369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/>
          <p:nvPr/>
        </p:nvCxnSpPr>
        <p:spPr>
          <a:xfrm>
            <a:off x="3836766" y="2778141"/>
            <a:ext cx="0" cy="6369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188640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2287905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730279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730406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4" name="ZoneTexte 183"/>
          <p:cNvSpPr txBox="1"/>
          <p:nvPr/>
        </p:nvSpPr>
        <p:spPr>
          <a:xfrm>
            <a:off x="981835" y="4293096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10548664" y="2526530"/>
            <a:ext cx="0" cy="88071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0552699" y="4268081"/>
            <a:ext cx="0" cy="88071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000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192261" y="3120620"/>
            <a:ext cx="11103477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835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Réseau EDF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2554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Poulie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Vis à billes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necteur droit 21"/>
          <p:cNvCxnSpPr>
            <a:endCxn id="8" idx="1"/>
          </p:cNvCxnSpPr>
          <p:nvPr/>
        </p:nvCxnSpPr>
        <p:spPr>
          <a:xfrm>
            <a:off x="-108520" y="3841582"/>
            <a:ext cx="1090355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3" name="Connecteur droit 22"/>
          <p:cNvCxnSpPr>
            <a:stCxn id="102" idx="3"/>
            <a:endCxn id="108" idx="1"/>
          </p:cNvCxnSpPr>
          <p:nvPr/>
        </p:nvCxnSpPr>
        <p:spPr>
          <a:xfrm>
            <a:off x="4556766" y="3841582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8" idx="3"/>
            <a:endCxn id="11" idx="1"/>
          </p:cNvCxnSpPr>
          <p:nvPr/>
        </p:nvCxnSpPr>
        <p:spPr>
          <a:xfrm>
            <a:off x="6762688" y="3841582"/>
            <a:ext cx="69986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3116766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3" name="Connecteur droit 102"/>
          <p:cNvCxnSpPr>
            <a:stCxn id="8" idx="3"/>
            <a:endCxn id="102" idx="1"/>
          </p:cNvCxnSpPr>
          <p:nvPr/>
        </p:nvCxnSpPr>
        <p:spPr>
          <a:xfrm>
            <a:off x="2421835" y="384158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8" name="Rectangle 107"/>
          <p:cNvSpPr/>
          <p:nvPr/>
        </p:nvSpPr>
        <p:spPr>
          <a:xfrm>
            <a:off x="5322688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Moteur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663478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Traverse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Connecteur droit 118"/>
          <p:cNvCxnSpPr>
            <a:stCxn id="11" idx="3"/>
            <a:endCxn id="118" idx="1"/>
          </p:cNvCxnSpPr>
          <p:nvPr/>
        </p:nvCxnSpPr>
        <p:spPr>
          <a:xfrm>
            <a:off x="8902554" y="3841582"/>
            <a:ext cx="76092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" name="Rectangle à coins arrondis 3"/>
          <p:cNvSpPr/>
          <p:nvPr/>
        </p:nvSpPr>
        <p:spPr>
          <a:xfrm>
            <a:off x="463753" y="116632"/>
            <a:ext cx="8564537" cy="250601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6" y="851569"/>
            <a:ext cx="1440000" cy="122379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ACQUERIR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Jauges</a:t>
            </a:r>
            <a:r>
              <a:rPr kumimoji="0" lang="fr-FR" sz="12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de contraintes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 smtClean="0">
                <a:solidFill>
                  <a:prstClr val="black"/>
                </a:solidFill>
                <a:latin typeface="Calibri"/>
              </a:rPr>
              <a:t>Capteur optoélectronique</a:t>
            </a:r>
            <a:endParaRPr kumimoji="0" lang="fr-FR" sz="12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36765" y="851569"/>
            <a:ext cx="2044281" cy="1414206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MEMORISER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Ordinateur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5329" y="1412776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Clavier/</a:t>
            </a:r>
            <a:r>
              <a:rPr lang="fr-FR" sz="1400" kern="0" dirty="0" err="1" smtClean="0">
                <a:solidFill>
                  <a:prstClr val="black"/>
                </a:solidFill>
                <a:latin typeface="Calibri"/>
              </a:rPr>
              <a:t>Ecran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avec flèche 13"/>
          <p:cNvCxnSpPr>
            <a:stCxn id="5" idx="3"/>
          </p:cNvCxnSpPr>
          <p:nvPr/>
        </p:nvCxnSpPr>
        <p:spPr>
          <a:xfrm>
            <a:off x="2144236" y="1463466"/>
            <a:ext cx="1717839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>
          <a:xfrm flipV="1">
            <a:off x="5881046" y="992074"/>
            <a:ext cx="1324283" cy="3463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205329" y="409523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RESTITUER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Écran d’ordinateur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6822368" y="1953882"/>
            <a:ext cx="38296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flipH="1" flipV="1">
            <a:off x="6822368" y="1280106"/>
            <a:ext cx="1" cy="67377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H="1" flipV="1">
            <a:off x="5881047" y="1277319"/>
            <a:ext cx="941321" cy="2787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>
            <a:off x="8645329" y="1146904"/>
            <a:ext cx="76592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Connecteur droit avec flèche 136"/>
          <p:cNvCxnSpPr>
            <a:stCxn id="7" idx="3"/>
            <a:endCxn id="140" idx="1"/>
          </p:cNvCxnSpPr>
          <p:nvPr/>
        </p:nvCxnSpPr>
        <p:spPr>
          <a:xfrm>
            <a:off x="8645329" y="1839276"/>
            <a:ext cx="765922" cy="525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61369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/>
          <p:nvPr/>
        </p:nvCxnSpPr>
        <p:spPr>
          <a:xfrm>
            <a:off x="3836766" y="2778141"/>
            <a:ext cx="0" cy="6369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188640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2287905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730279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730406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1178405" y="356458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4" name="ZoneTexte 183"/>
          <p:cNvSpPr txBox="1"/>
          <p:nvPr/>
        </p:nvSpPr>
        <p:spPr>
          <a:xfrm>
            <a:off x="981835" y="4293096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10548664" y="2526530"/>
            <a:ext cx="0" cy="88071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0552699" y="4268081"/>
            <a:ext cx="0" cy="88071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" name="Rectangle 8"/>
          <p:cNvSpPr/>
          <p:nvPr/>
        </p:nvSpPr>
        <p:spPr>
          <a:xfrm>
            <a:off x="9384643" y="2176519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i="1" kern="0" dirty="0" smtClean="0">
                <a:solidFill>
                  <a:prstClr val="black"/>
                </a:solidFill>
              </a:rPr>
              <a:t>Éprouvette au repos</a:t>
            </a:r>
            <a:endParaRPr lang="fr-FR" i="1" kern="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541817" y="5086577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fr-FR" i="1" kern="0" dirty="0" smtClean="0">
                <a:solidFill>
                  <a:prstClr val="black"/>
                </a:solidFill>
              </a:rPr>
              <a:t>Éprouvette chargée</a:t>
            </a:r>
            <a:endParaRPr lang="fr-FR" i="1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2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-1370667" y="3120620"/>
            <a:ext cx="12666406" cy="1729778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d’énergie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835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ALIMENTER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62554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TRANSMETTRE</a:t>
            </a:r>
          </a:p>
        </p:txBody>
      </p:sp>
      <p:cxnSp>
        <p:nvCxnSpPr>
          <p:cNvPr id="22" name="Connecteur droit 21"/>
          <p:cNvCxnSpPr>
            <a:stCxn id="94" idx="3"/>
            <a:endCxn id="8" idx="1"/>
          </p:cNvCxnSpPr>
          <p:nvPr/>
        </p:nvCxnSpPr>
        <p:spPr>
          <a:xfrm>
            <a:off x="261595" y="3841582"/>
            <a:ext cx="720240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3" name="Connecteur droit 22"/>
          <p:cNvCxnSpPr>
            <a:stCxn id="102" idx="3"/>
            <a:endCxn id="108" idx="1"/>
          </p:cNvCxnSpPr>
          <p:nvPr/>
        </p:nvCxnSpPr>
        <p:spPr>
          <a:xfrm>
            <a:off x="4556766" y="3841582"/>
            <a:ext cx="765922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24" name="Connecteur droit 23"/>
          <p:cNvCxnSpPr>
            <a:stCxn id="108" idx="3"/>
            <a:endCxn id="11" idx="1"/>
          </p:cNvCxnSpPr>
          <p:nvPr/>
        </p:nvCxnSpPr>
        <p:spPr>
          <a:xfrm>
            <a:off x="6762688" y="3841582"/>
            <a:ext cx="699866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-1178405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STOCKER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116766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MODULER</a:t>
            </a:r>
          </a:p>
        </p:txBody>
      </p:sp>
      <p:cxnSp>
        <p:nvCxnSpPr>
          <p:cNvPr id="103" name="Connecteur droit 102"/>
          <p:cNvCxnSpPr>
            <a:stCxn id="8" idx="3"/>
            <a:endCxn id="102" idx="1"/>
          </p:cNvCxnSpPr>
          <p:nvPr/>
        </p:nvCxnSpPr>
        <p:spPr>
          <a:xfrm>
            <a:off x="2421835" y="3841582"/>
            <a:ext cx="694931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08" name="Rectangle 107"/>
          <p:cNvSpPr/>
          <p:nvPr/>
        </p:nvSpPr>
        <p:spPr>
          <a:xfrm>
            <a:off x="5322688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CONVERTIR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9663478" y="3415082"/>
            <a:ext cx="1440000" cy="852999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AGIR</a:t>
            </a:r>
          </a:p>
        </p:txBody>
      </p:sp>
      <p:cxnSp>
        <p:nvCxnSpPr>
          <p:cNvPr id="119" name="Connecteur droit 118"/>
          <p:cNvCxnSpPr>
            <a:stCxn id="11" idx="3"/>
            <a:endCxn id="118" idx="1"/>
          </p:cNvCxnSpPr>
          <p:nvPr/>
        </p:nvCxnSpPr>
        <p:spPr>
          <a:xfrm>
            <a:off x="8902554" y="3841582"/>
            <a:ext cx="760924" cy="0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79" name="Connecteur droit 178"/>
          <p:cNvCxnSpPr/>
          <p:nvPr/>
        </p:nvCxnSpPr>
        <p:spPr>
          <a:xfrm>
            <a:off x="-1910578" y="3697509"/>
            <a:ext cx="720240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" name="Rectangle à coins arrondis 3"/>
          <p:cNvSpPr/>
          <p:nvPr/>
        </p:nvSpPr>
        <p:spPr>
          <a:xfrm>
            <a:off x="463753" y="116632"/>
            <a:ext cx="8564537" cy="2506010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Chaîne d’information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236" y="851569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ACQUERIR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99407" y="851569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TRAITER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MEMORISER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5329" y="1412776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COMMUNIQUER</a:t>
            </a:r>
          </a:p>
        </p:txBody>
      </p:sp>
      <p:cxnSp>
        <p:nvCxnSpPr>
          <p:cNvPr id="14" name="Connecteur droit avec flèche 13"/>
          <p:cNvCxnSpPr>
            <a:stCxn id="5" idx="3"/>
          </p:cNvCxnSpPr>
          <p:nvPr/>
        </p:nvCxnSpPr>
        <p:spPr>
          <a:xfrm>
            <a:off x="2144236" y="1278069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5" name="Connecteur droit avec flèche 14"/>
          <p:cNvCxnSpPr/>
          <p:nvPr/>
        </p:nvCxnSpPr>
        <p:spPr>
          <a:xfrm>
            <a:off x="6439407" y="992074"/>
            <a:ext cx="76592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51" name="Rectangle 50"/>
          <p:cNvSpPr/>
          <p:nvPr/>
        </p:nvSpPr>
        <p:spPr>
          <a:xfrm>
            <a:off x="2864476" y="851569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CODER</a:t>
            </a:r>
          </a:p>
        </p:txBody>
      </p:sp>
      <p:cxnSp>
        <p:nvCxnSpPr>
          <p:cNvPr id="54" name="Connecteur droit avec flèche 53"/>
          <p:cNvCxnSpPr>
            <a:stCxn id="51" idx="3"/>
          </p:cNvCxnSpPr>
          <p:nvPr/>
        </p:nvCxnSpPr>
        <p:spPr>
          <a:xfrm>
            <a:off x="4304476" y="1278069"/>
            <a:ext cx="69493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205329" y="409523"/>
            <a:ext cx="1440000" cy="852999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 smtClean="0">
                <a:solidFill>
                  <a:prstClr val="black"/>
                </a:solidFill>
                <a:latin typeface="Calibri"/>
              </a:rPr>
              <a:t>RESTITUER</a:t>
            </a:r>
            <a:endParaRPr kumimoji="0" lang="fr-F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Connecteur droit avec flèche 76"/>
          <p:cNvCxnSpPr/>
          <p:nvPr/>
        </p:nvCxnSpPr>
        <p:spPr>
          <a:xfrm>
            <a:off x="6822368" y="1953882"/>
            <a:ext cx="382961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4" name="Connecteur droit avec flèche 83"/>
          <p:cNvCxnSpPr/>
          <p:nvPr/>
        </p:nvCxnSpPr>
        <p:spPr>
          <a:xfrm flipH="1" flipV="1">
            <a:off x="6822368" y="1280106"/>
            <a:ext cx="1" cy="673776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7" name="Connecteur droit avec flèche 86"/>
          <p:cNvCxnSpPr/>
          <p:nvPr/>
        </p:nvCxnSpPr>
        <p:spPr>
          <a:xfrm flipH="1">
            <a:off x="6439408" y="1280106"/>
            <a:ext cx="38296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4" name="Connecteur droit avec flèche 133"/>
          <p:cNvCxnSpPr/>
          <p:nvPr/>
        </p:nvCxnSpPr>
        <p:spPr>
          <a:xfrm>
            <a:off x="8645329" y="1146904"/>
            <a:ext cx="765922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37" name="Connecteur droit avec flèche 136"/>
          <p:cNvCxnSpPr>
            <a:stCxn id="7" idx="3"/>
            <a:endCxn id="140" idx="1"/>
          </p:cNvCxnSpPr>
          <p:nvPr/>
        </p:nvCxnSpPr>
        <p:spPr>
          <a:xfrm>
            <a:off x="8645329" y="1839276"/>
            <a:ext cx="765922" cy="525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139" name="ZoneTexte 138"/>
          <p:cNvSpPr txBox="1"/>
          <p:nvPr/>
        </p:nvSpPr>
        <p:spPr>
          <a:xfrm>
            <a:off x="9411251" y="916071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destinées 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9411251" y="1613697"/>
            <a:ext cx="188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Informations issues et venant de l’extérieur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-1178405" y="764704"/>
            <a:ext cx="137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Consignes de l’utilisateur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cxnSp>
        <p:nvCxnSpPr>
          <p:cNvPr id="143" name="Connecteur droit avec flèche 142"/>
          <p:cNvCxnSpPr>
            <a:stCxn id="141" idx="3"/>
          </p:cNvCxnSpPr>
          <p:nvPr/>
        </p:nvCxnSpPr>
        <p:spPr>
          <a:xfrm>
            <a:off x="192262" y="995537"/>
            <a:ext cx="511974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7" name="Connecteur droit 146"/>
          <p:cNvCxnSpPr/>
          <p:nvPr/>
        </p:nvCxnSpPr>
        <p:spPr>
          <a:xfrm>
            <a:off x="192262" y="1277319"/>
            <a:ext cx="518476" cy="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48" name="Connecteur droit 147"/>
          <p:cNvCxnSpPr/>
          <p:nvPr/>
        </p:nvCxnSpPr>
        <p:spPr>
          <a:xfrm flipV="1">
            <a:off x="192262" y="1277319"/>
            <a:ext cx="0" cy="1500821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4" name="Connecteur droit 153"/>
          <p:cNvCxnSpPr/>
          <p:nvPr/>
        </p:nvCxnSpPr>
        <p:spPr>
          <a:xfrm>
            <a:off x="192262" y="2778140"/>
            <a:ext cx="2924504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Connecteur droit 156"/>
          <p:cNvCxnSpPr/>
          <p:nvPr/>
        </p:nvCxnSpPr>
        <p:spPr>
          <a:xfrm flipV="1">
            <a:off x="3116766" y="2778141"/>
            <a:ext cx="0" cy="34247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2" name="Connecteur droit avec flèche 161"/>
          <p:cNvCxnSpPr/>
          <p:nvPr/>
        </p:nvCxnSpPr>
        <p:spPr>
          <a:xfrm flipV="1">
            <a:off x="7925329" y="2274918"/>
            <a:ext cx="1" cy="503224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5" name="Connecteur droit avec flèche 164"/>
          <p:cNvCxnSpPr/>
          <p:nvPr/>
        </p:nvCxnSpPr>
        <p:spPr>
          <a:xfrm>
            <a:off x="3836766" y="2778141"/>
            <a:ext cx="0" cy="636941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8" name="Connecteur droit avec flèche 167"/>
          <p:cNvCxnSpPr/>
          <p:nvPr/>
        </p:nvCxnSpPr>
        <p:spPr>
          <a:xfrm flipV="1">
            <a:off x="3836766" y="2778140"/>
            <a:ext cx="4088563" cy="2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2" name="ZoneTexte 171"/>
          <p:cNvSpPr txBox="1"/>
          <p:nvPr/>
        </p:nvSpPr>
        <p:spPr>
          <a:xfrm>
            <a:off x="73890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3" name="ZoneTexte 172"/>
          <p:cNvSpPr txBox="1"/>
          <p:nvPr/>
        </p:nvSpPr>
        <p:spPr>
          <a:xfrm>
            <a:off x="2899142" y="543821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Capteur / CAN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4962537" y="543821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Unité de commande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5" name="ZoneTexte 174"/>
          <p:cNvSpPr txBox="1"/>
          <p:nvPr/>
        </p:nvSpPr>
        <p:spPr>
          <a:xfrm>
            <a:off x="7143151" y="188640"/>
            <a:ext cx="1564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IHM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6" name="ZoneTexte 175"/>
          <p:cNvSpPr txBox="1"/>
          <p:nvPr/>
        </p:nvSpPr>
        <p:spPr>
          <a:xfrm>
            <a:off x="7013848" y="2287905"/>
            <a:ext cx="200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tx2"/>
                </a:solidFill>
              </a:rPr>
              <a:t>Interface de communication</a:t>
            </a:r>
            <a:endParaRPr lang="fr-FR" sz="1200" i="1" dirty="0">
              <a:solidFill>
                <a:schemeClr val="tx2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502578" y="2730279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Ordres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192262" y="2730406"/>
            <a:ext cx="2924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i="1" dirty="0" smtClean="0">
                <a:solidFill>
                  <a:schemeClr val="tx2"/>
                </a:solidFill>
              </a:rPr>
              <a:t>Grandeurs physiques à acquérir</a:t>
            </a:r>
            <a:endParaRPr lang="fr-FR" sz="1600" b="1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-2599593" y="3407241"/>
            <a:ext cx="12289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 d’entrée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1238286" y="3427477"/>
            <a:ext cx="1318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b="1" i="1" dirty="0" smtClean="0">
                <a:solidFill>
                  <a:schemeClr val="accent2"/>
                </a:solidFill>
              </a:rPr>
              <a:t>Energies de sortie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182" name="Connecteur droit 181"/>
          <p:cNvCxnSpPr/>
          <p:nvPr/>
        </p:nvCxnSpPr>
        <p:spPr>
          <a:xfrm>
            <a:off x="11103478" y="3705870"/>
            <a:ext cx="760924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83" name="ZoneTexte 182"/>
          <p:cNvSpPr txBox="1"/>
          <p:nvPr/>
        </p:nvSpPr>
        <p:spPr>
          <a:xfrm>
            <a:off x="-117840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de stockage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4" name="ZoneTexte 183"/>
          <p:cNvSpPr txBox="1"/>
          <p:nvPr/>
        </p:nvSpPr>
        <p:spPr>
          <a:xfrm>
            <a:off x="981835" y="4293096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Unité d’alimentation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5" name="ZoneTexte 184"/>
          <p:cNvSpPr txBox="1"/>
          <p:nvPr/>
        </p:nvSpPr>
        <p:spPr>
          <a:xfrm>
            <a:off x="314207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Pré 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6" name="ZoneTexte 185"/>
          <p:cNvSpPr txBox="1"/>
          <p:nvPr/>
        </p:nvSpPr>
        <p:spPr>
          <a:xfrm>
            <a:off x="530231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Actionneur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7" name="ZoneTexte 186"/>
          <p:cNvSpPr txBox="1"/>
          <p:nvPr/>
        </p:nvSpPr>
        <p:spPr>
          <a:xfrm>
            <a:off x="746255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Transmetteur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sp>
        <p:nvSpPr>
          <p:cNvPr id="188" name="ZoneTexte 187"/>
          <p:cNvSpPr txBox="1"/>
          <p:nvPr/>
        </p:nvSpPr>
        <p:spPr>
          <a:xfrm>
            <a:off x="9622795" y="4293096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solidFill>
                  <a:schemeClr val="accent2"/>
                </a:solidFill>
              </a:rPr>
              <a:t>Effecteur</a:t>
            </a:r>
            <a:endParaRPr lang="fr-FR" sz="1200" i="1" dirty="0">
              <a:solidFill>
                <a:schemeClr val="accent2"/>
              </a:solidFill>
            </a:endParaRPr>
          </a:p>
        </p:txBody>
      </p:sp>
      <p:cxnSp>
        <p:nvCxnSpPr>
          <p:cNvPr id="191" name="Connecteur droit 190"/>
          <p:cNvCxnSpPr/>
          <p:nvPr/>
        </p:nvCxnSpPr>
        <p:spPr>
          <a:xfrm flipV="1">
            <a:off x="261595" y="5085184"/>
            <a:ext cx="694931" cy="2787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92" name="Connecteur droit avec flèche 191"/>
          <p:cNvCxnSpPr/>
          <p:nvPr/>
        </p:nvCxnSpPr>
        <p:spPr>
          <a:xfrm>
            <a:off x="261595" y="5373216"/>
            <a:ext cx="720240" cy="0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3" name="ZoneTexte 192"/>
          <p:cNvSpPr txBox="1"/>
          <p:nvPr/>
        </p:nvSpPr>
        <p:spPr>
          <a:xfrm>
            <a:off x="981835" y="5234716"/>
            <a:ext cx="1370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 smtClean="0">
                <a:solidFill>
                  <a:schemeClr val="tx2"/>
                </a:solidFill>
              </a:rPr>
              <a:t>Lien d’information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981835" y="4957717"/>
            <a:ext cx="1077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b="1" i="1" dirty="0" smtClean="0">
                <a:solidFill>
                  <a:schemeClr val="accent2"/>
                </a:solidFill>
              </a:rPr>
              <a:t>Lien d’énergie</a:t>
            </a:r>
            <a:endParaRPr lang="fr-FR" sz="1200" b="1" i="1" dirty="0">
              <a:solidFill>
                <a:schemeClr val="accent2"/>
              </a:solidFill>
            </a:endParaRPr>
          </a:p>
        </p:txBody>
      </p:sp>
      <p:cxnSp>
        <p:nvCxnSpPr>
          <p:cNvPr id="85" name="Connecteur droit 84"/>
          <p:cNvCxnSpPr/>
          <p:nvPr/>
        </p:nvCxnSpPr>
        <p:spPr>
          <a:xfrm>
            <a:off x="10548664" y="2526530"/>
            <a:ext cx="0" cy="88071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88" name="Connecteur droit 87"/>
          <p:cNvCxnSpPr/>
          <p:nvPr/>
        </p:nvCxnSpPr>
        <p:spPr>
          <a:xfrm>
            <a:off x="10552699" y="4268081"/>
            <a:ext cx="0" cy="880712"/>
          </a:xfrm>
          <a:prstGeom prst="line">
            <a:avLst/>
          </a:prstGeom>
          <a:noFill/>
          <a:ln w="285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97798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212</Words>
  <Application>Microsoft Office PowerPoint</Application>
  <PresentationFormat>Affichage à l'écran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7</cp:revision>
  <dcterms:created xsi:type="dcterms:W3CDTF">2014-09-05T20:08:34Z</dcterms:created>
  <dcterms:modified xsi:type="dcterms:W3CDTF">2014-09-07T14:25:37Z</dcterms:modified>
</cp:coreProperties>
</file>