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2" r:id="rId4"/>
    <p:sldId id="261" r:id="rId5"/>
    <p:sldId id="260" r:id="rId6"/>
    <p:sldId id="258" r:id="rId7"/>
    <p:sldId id="263" r:id="rId8"/>
    <p:sldId id="272" r:id="rId9"/>
    <p:sldId id="266" r:id="rId10"/>
    <p:sldId id="265" r:id="rId11"/>
    <p:sldId id="273" r:id="rId12"/>
    <p:sldId id="274" r:id="rId13"/>
    <p:sldId id="275" r:id="rId14"/>
    <p:sldId id="270" r:id="rId15"/>
    <p:sldId id="271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066C5-629D-4C40-901E-3876A2FF8FA3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0A461-1B4B-4094-AFB9-3E3E9B727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506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457B-02D6-47B6-99E4-4AA6C8FA0E79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322B-74D7-4689-928A-2B34451D9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195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457B-02D6-47B6-99E4-4AA6C8FA0E79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322B-74D7-4689-928A-2B34451D9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963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457B-02D6-47B6-99E4-4AA6C8FA0E79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322B-74D7-4689-928A-2B34451D9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340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457B-02D6-47B6-99E4-4AA6C8FA0E79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322B-74D7-4689-928A-2B34451D9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68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457B-02D6-47B6-99E4-4AA6C8FA0E79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322B-74D7-4689-928A-2B34451D9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92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457B-02D6-47B6-99E4-4AA6C8FA0E79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322B-74D7-4689-928A-2B34451D9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82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457B-02D6-47B6-99E4-4AA6C8FA0E79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322B-74D7-4689-928A-2B34451D9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04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457B-02D6-47B6-99E4-4AA6C8FA0E79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322B-74D7-4689-928A-2B34451D9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123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457B-02D6-47B6-99E4-4AA6C8FA0E79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322B-74D7-4689-928A-2B34451D9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050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457B-02D6-47B6-99E4-4AA6C8FA0E79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322B-74D7-4689-928A-2B34451D9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60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457B-02D6-47B6-99E4-4AA6C8FA0E79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322B-74D7-4689-928A-2B34451D9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9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0457B-02D6-47B6-99E4-4AA6C8FA0E79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0322B-74D7-4689-928A-2B34451D9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811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Redis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자료구조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4647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입장 가능한 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리스트 조회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Input: </a:t>
            </a:r>
            <a:r>
              <a:rPr lang="ko-KR" altLang="en-US" dirty="0" smtClean="0"/>
              <a:t>유저의 </a:t>
            </a:r>
            <a:r>
              <a:rPr lang="en-US" altLang="ko-KR" dirty="0" smtClean="0"/>
              <a:t>GPS</a:t>
            </a:r>
            <a:r>
              <a:rPr lang="ko-KR" altLang="en-US" dirty="0" smtClean="0"/>
              <a:t>를 받음</a:t>
            </a:r>
            <a:endParaRPr lang="en-US" altLang="ko-KR" dirty="0" smtClean="0"/>
          </a:p>
          <a:p>
            <a:r>
              <a:rPr lang="en-US" altLang="ko-KR" dirty="0" smtClean="0"/>
              <a:t>Logic: </a:t>
            </a:r>
            <a:r>
              <a:rPr lang="ko-KR" altLang="en-US" dirty="0" smtClean="0"/>
              <a:t>존재하는 모든 </a:t>
            </a:r>
            <a:r>
              <a:rPr lang="ko-KR" altLang="en-US" dirty="0" err="1" smtClean="0"/>
              <a:t>채팅방</a:t>
            </a:r>
            <a:r>
              <a:rPr lang="en-US" altLang="ko-KR" dirty="0" smtClean="0"/>
              <a:t>_id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Sub Key </a:t>
            </a:r>
            <a:r>
              <a:rPr lang="ko-KR" altLang="en-US" dirty="0" smtClean="0"/>
              <a:t>버스</a:t>
            </a:r>
            <a:r>
              <a:rPr lang="en-US" altLang="ko-KR" dirty="0" smtClean="0"/>
              <a:t>_id</a:t>
            </a:r>
            <a:r>
              <a:rPr lang="ko-KR" altLang="en-US" dirty="0" smtClean="0"/>
              <a:t>의 값을 받아서 </a:t>
            </a:r>
            <a:r>
              <a:rPr lang="ko-KR" altLang="en-US" dirty="0" err="1" smtClean="0"/>
              <a:t>파싱해서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GPS</a:t>
            </a:r>
            <a:r>
              <a:rPr lang="ko-KR" altLang="en-US" dirty="0" smtClean="0"/>
              <a:t>를 구함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거기서 유저 </a:t>
            </a:r>
            <a:r>
              <a:rPr lang="en-US" altLang="ko-KR" dirty="0" smtClean="0"/>
              <a:t>GPS</a:t>
            </a:r>
            <a:r>
              <a:rPr lang="ko-KR" altLang="en-US" dirty="0" smtClean="0"/>
              <a:t>랑 비교해서 맞으면 </a:t>
            </a:r>
            <a:r>
              <a:rPr lang="ko-KR" altLang="en-US" dirty="0" err="1" smtClean="0"/>
              <a:t>파싱한</a:t>
            </a:r>
            <a:r>
              <a:rPr lang="ko-KR" altLang="en-US" dirty="0" smtClean="0"/>
              <a:t> 데이터 추출해서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으로 보냄</a:t>
            </a:r>
            <a:endParaRPr lang="en-US" altLang="ko-KR" dirty="0"/>
          </a:p>
          <a:p>
            <a:r>
              <a:rPr lang="en-US" altLang="ko-KR" dirty="0" smtClean="0"/>
              <a:t>Output: </a:t>
            </a:r>
            <a:r>
              <a:rPr lang="ko-KR" altLang="en-US" dirty="0" err="1" smtClean="0"/>
              <a:t>버스명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버스와 유저의 거리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이용 유저 수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7264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채팅방</a:t>
            </a:r>
            <a:r>
              <a:rPr lang="ko-KR" altLang="en-US" dirty="0"/>
              <a:t> 접속 가능 </a:t>
            </a:r>
            <a:r>
              <a:rPr lang="ko-KR" altLang="en-US" dirty="0" smtClean="0"/>
              <a:t>여부 확인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유저랑</a:t>
            </a:r>
            <a:r>
              <a:rPr lang="ko-KR" altLang="en-US" dirty="0" smtClean="0"/>
              <a:t> </a:t>
            </a:r>
            <a:r>
              <a:rPr lang="ko-KR" altLang="en-US" dirty="0"/>
              <a:t>버스 </a:t>
            </a:r>
            <a:r>
              <a:rPr lang="en-US" altLang="ko-KR" dirty="0"/>
              <a:t>GPS </a:t>
            </a:r>
            <a:r>
              <a:rPr lang="ko-KR" altLang="en-US" dirty="0"/>
              <a:t>비교해서 </a:t>
            </a:r>
            <a:r>
              <a:rPr lang="en-US" altLang="ko-KR" dirty="0"/>
              <a:t>True or False </a:t>
            </a:r>
            <a:r>
              <a:rPr lang="ko-KR" altLang="en-US" dirty="0"/>
              <a:t>주면 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4151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채팅방</a:t>
            </a:r>
            <a:r>
              <a:rPr lang="ko-KR" altLang="en-US" dirty="0"/>
              <a:t> </a:t>
            </a:r>
            <a:r>
              <a:rPr lang="ko-KR" altLang="en-US" dirty="0" smtClean="0"/>
              <a:t>입장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User</a:t>
            </a:r>
            <a:r>
              <a:rPr lang="ko-KR" altLang="en-US" dirty="0" smtClean="0"/>
              <a:t>의 정보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in,out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레디스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채팅방에</a:t>
            </a:r>
            <a:r>
              <a:rPr lang="ko-KR" altLang="en-US" dirty="0" smtClean="0"/>
              <a:t> 저장</a:t>
            </a:r>
            <a:endParaRPr lang="en-US" altLang="ko-KR" dirty="0" smtClean="0"/>
          </a:p>
          <a:p>
            <a:r>
              <a:rPr lang="ko-KR" altLang="en-US" dirty="0" smtClean="0"/>
              <a:t>유저가 받아야하는 정보</a:t>
            </a:r>
            <a:endParaRPr lang="en-US" altLang="ko-KR" dirty="0" smtClean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버스번호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차량번호</a:t>
            </a:r>
            <a:endParaRPr lang="en-US" altLang="ko-KR" dirty="0" smtClean="0"/>
          </a:p>
          <a:p>
            <a:r>
              <a:rPr lang="en-US" altLang="ko-KR" dirty="0" smtClean="0"/>
              <a:t>3. GPS</a:t>
            </a:r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생성 시간</a:t>
            </a:r>
            <a:endParaRPr lang="en-US" altLang="ko-KR" dirty="0" smtClean="0"/>
          </a:p>
          <a:p>
            <a:r>
              <a:rPr lang="en-US" altLang="ko-KR" dirty="0" smtClean="0"/>
              <a:t>5. </a:t>
            </a:r>
            <a:r>
              <a:rPr lang="ko-KR" altLang="en-US" dirty="0" smtClean="0"/>
              <a:t>노선</a:t>
            </a:r>
            <a:endParaRPr lang="en-US" altLang="ko-KR" dirty="0" smtClean="0"/>
          </a:p>
          <a:p>
            <a:r>
              <a:rPr lang="en-US" altLang="ko-KR" dirty="0" smtClean="0"/>
              <a:t>6. </a:t>
            </a:r>
            <a:r>
              <a:rPr lang="ko-KR" altLang="en-US" dirty="0" smtClean="0"/>
              <a:t>버스의 현재 정류장</a:t>
            </a:r>
            <a:endParaRPr lang="en-US" altLang="ko-KR" dirty="0" smtClean="0"/>
          </a:p>
          <a:p>
            <a:r>
              <a:rPr lang="en-US" altLang="ko-KR" dirty="0" smtClean="0"/>
              <a:t>7. </a:t>
            </a:r>
            <a:r>
              <a:rPr lang="ko-KR" altLang="en-US" dirty="0" smtClean="0"/>
              <a:t>유저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닉네임</a:t>
            </a:r>
            <a:r>
              <a:rPr lang="en-US" altLang="ko-KR" dirty="0" smtClean="0"/>
              <a:t>:</a:t>
            </a:r>
            <a:r>
              <a:rPr lang="ko-KR" altLang="en-US" dirty="0" smtClean="0"/>
              <a:t>생일</a:t>
            </a:r>
            <a:r>
              <a:rPr lang="en-US" altLang="ko-KR" dirty="0" smtClean="0"/>
              <a:t>:</a:t>
            </a:r>
            <a:r>
              <a:rPr lang="ko-KR" altLang="en-US" dirty="0" smtClean="0"/>
              <a:t>상태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하차정류장</a:t>
            </a:r>
            <a:r>
              <a:rPr lang="ko-KR" altLang="en-US" dirty="0" smtClean="0"/>
              <a:t> 리스트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54311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퇴장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Redis</a:t>
            </a:r>
            <a:r>
              <a:rPr lang="en-US" altLang="ko-KR" dirty="0"/>
              <a:t> </a:t>
            </a:r>
            <a:r>
              <a:rPr lang="ko-KR" altLang="en-US" dirty="0" err="1" smtClean="0"/>
              <a:t>채팅방</a:t>
            </a:r>
            <a:r>
              <a:rPr lang="en-US" altLang="ko-KR" dirty="0" smtClean="0"/>
              <a:t>_id 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User_list</a:t>
            </a:r>
            <a:r>
              <a:rPr lang="ko-KR" altLang="en-US" dirty="0" smtClean="0"/>
              <a:t>에서 삭제</a:t>
            </a:r>
            <a:endParaRPr lang="en-US" altLang="ko-KR" dirty="0" smtClean="0"/>
          </a:p>
          <a:p>
            <a:r>
              <a:rPr lang="ko-KR" altLang="en-US" dirty="0" smtClean="0"/>
              <a:t>밑에 유저들 상태 리스트는 </a:t>
            </a:r>
            <a:r>
              <a:rPr lang="ko-KR" altLang="en-US" dirty="0" err="1" smtClean="0"/>
              <a:t>내비둠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소프트 </a:t>
            </a:r>
            <a:r>
              <a:rPr lang="ko-KR" altLang="en-US" dirty="0" err="1" smtClean="0"/>
              <a:t>딜리트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3800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87924" y="1723293"/>
            <a:ext cx="1617784" cy="641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채팅방</a:t>
            </a:r>
            <a:r>
              <a:rPr lang="en-US" altLang="ko-KR" dirty="0" smtClean="0"/>
              <a:t>_id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429610" y="228606"/>
            <a:ext cx="1617784" cy="641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버스</a:t>
            </a:r>
            <a:r>
              <a:rPr lang="en-US" altLang="ko-KR" dirty="0" smtClean="0"/>
              <a:t>_id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358056" y="228606"/>
            <a:ext cx="6702669" cy="641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License_no:Route_id:Lat:Lng:Last_modified_date:Created_date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432542" y="1101975"/>
            <a:ext cx="1617784" cy="641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Route_id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360988" y="1101975"/>
            <a:ext cx="6702669" cy="641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노선 정보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429610" y="1975344"/>
            <a:ext cx="1617784" cy="641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User_list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358056" y="1975344"/>
            <a:ext cx="6702669" cy="641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User1:User2:User3:User5:User10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429610" y="2848713"/>
            <a:ext cx="1617784" cy="641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User_num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358056" y="2848713"/>
            <a:ext cx="6702669" cy="641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429610" y="3722082"/>
            <a:ext cx="1617784" cy="641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User1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358056" y="3722082"/>
            <a:ext cx="6702669" cy="641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닉네임</a:t>
            </a:r>
            <a:r>
              <a:rPr lang="en-US" altLang="ko-KR" dirty="0" smtClean="0"/>
              <a:t>:</a:t>
            </a:r>
            <a:r>
              <a:rPr lang="ko-KR" altLang="en-US" dirty="0" smtClean="0"/>
              <a:t>생일</a:t>
            </a:r>
            <a:r>
              <a:rPr lang="en-US" altLang="ko-KR" dirty="0" smtClean="0"/>
              <a:t>:</a:t>
            </a:r>
            <a:r>
              <a:rPr lang="ko-KR" altLang="en-US" dirty="0" smtClean="0"/>
              <a:t>상태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하차정류장</a:t>
            </a:r>
            <a:r>
              <a:rPr lang="en-US" altLang="ko-KR" dirty="0" smtClean="0"/>
              <a:t>:</a:t>
            </a:r>
            <a:r>
              <a:rPr lang="en-US" altLang="ko-KR" dirty="0" err="1" smtClean="0"/>
              <a:t>in_time:out_time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429610" y="4595451"/>
            <a:ext cx="1617784" cy="641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User2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358056" y="4595451"/>
            <a:ext cx="6702669" cy="641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닉네임</a:t>
            </a:r>
            <a:r>
              <a:rPr lang="en-US" altLang="ko-KR" dirty="0" smtClean="0"/>
              <a:t>:</a:t>
            </a:r>
            <a:r>
              <a:rPr lang="ko-KR" altLang="en-US" dirty="0" smtClean="0"/>
              <a:t>생일</a:t>
            </a:r>
            <a:r>
              <a:rPr lang="en-US" altLang="ko-KR" dirty="0" smtClean="0"/>
              <a:t>:</a:t>
            </a:r>
            <a:r>
              <a:rPr lang="ko-KR" altLang="en-US" dirty="0" smtClean="0"/>
              <a:t>상태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하차정류장</a:t>
            </a:r>
            <a:r>
              <a:rPr lang="en-US" altLang="ko-KR" dirty="0" smtClean="0"/>
              <a:t>:</a:t>
            </a:r>
            <a:r>
              <a:rPr lang="en-US" altLang="ko-KR" dirty="0" err="1"/>
              <a:t>in_time:out_time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2429610" y="5817582"/>
            <a:ext cx="1617784" cy="641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User20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4358056" y="5817582"/>
            <a:ext cx="6702669" cy="641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닉네임</a:t>
            </a:r>
            <a:r>
              <a:rPr lang="en-US" altLang="ko-KR" dirty="0" smtClean="0"/>
              <a:t>:</a:t>
            </a:r>
            <a:r>
              <a:rPr lang="ko-KR" altLang="en-US" dirty="0" smtClean="0"/>
              <a:t>생일</a:t>
            </a:r>
            <a:r>
              <a:rPr lang="en-US" altLang="ko-KR" dirty="0" smtClean="0"/>
              <a:t>:</a:t>
            </a:r>
            <a:r>
              <a:rPr lang="ko-KR" altLang="en-US" dirty="0" smtClean="0"/>
              <a:t>상태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하차정류장</a:t>
            </a:r>
            <a:r>
              <a:rPr lang="en-US" altLang="ko-KR" dirty="0" smtClean="0"/>
              <a:t>:</a:t>
            </a:r>
            <a:r>
              <a:rPr lang="en-US" altLang="ko-KR" dirty="0" err="1"/>
              <a:t>in_time:out_time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3086099" y="5627076"/>
            <a:ext cx="169987" cy="1670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3080241" y="5260731"/>
            <a:ext cx="169987" cy="1670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3080241" y="5445371"/>
            <a:ext cx="169987" cy="1670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050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87923" y="1723293"/>
            <a:ext cx="1837591" cy="641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채팅방</a:t>
            </a:r>
            <a:r>
              <a:rPr lang="en-US" altLang="ko-KR" dirty="0" smtClean="0"/>
              <a:t>_</a:t>
            </a:r>
            <a:r>
              <a:rPr lang="en-US" altLang="ko-KR" dirty="0" err="1" smtClean="0"/>
              <a:t>id_chat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420816" y="852860"/>
            <a:ext cx="2265483" cy="641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User1:Created_date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5134708" y="852860"/>
            <a:ext cx="5917224" cy="641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Chat:like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420816" y="1723293"/>
            <a:ext cx="2265483" cy="641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User2:Created_date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134708" y="1723293"/>
            <a:ext cx="5917224" cy="641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Chat:like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420816" y="2593726"/>
            <a:ext cx="2265483" cy="641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User1:Created_date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134708" y="2593726"/>
            <a:ext cx="5917224" cy="641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Chat:like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3367453" y="3746977"/>
            <a:ext cx="169987" cy="1670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3361595" y="3380632"/>
            <a:ext cx="169987" cy="1670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361595" y="3565272"/>
            <a:ext cx="169987" cy="1670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423751" y="4012223"/>
            <a:ext cx="2265483" cy="641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User1:Created_date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137643" y="4012223"/>
            <a:ext cx="5917224" cy="641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Chat:like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1407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1</a:t>
            </a:r>
            <a:r>
              <a:rPr lang="ko-KR" altLang="en-US" sz="4000" dirty="0"/>
              <a:t>분마다 공공데이터에서 버스 정보 </a:t>
            </a:r>
            <a:r>
              <a:rPr lang="ko-KR" altLang="en-US" sz="4000" dirty="0" smtClean="0"/>
              <a:t>가져옴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버스 </a:t>
            </a:r>
            <a:r>
              <a:rPr lang="en-US" altLang="ko-KR" dirty="0" smtClean="0"/>
              <a:t>id(</a:t>
            </a:r>
            <a:r>
              <a:rPr lang="ko-KR" altLang="en-US" dirty="0" err="1" smtClean="0"/>
              <a:t>자바단에서</a:t>
            </a:r>
            <a:r>
              <a:rPr lang="ko-KR" altLang="en-US" dirty="0" smtClean="0"/>
              <a:t> 직접 생성</a:t>
            </a:r>
            <a:r>
              <a:rPr lang="en-US" altLang="ko-KR" dirty="0" smtClean="0"/>
              <a:t>)  - KEY</a:t>
            </a:r>
          </a:p>
          <a:p>
            <a:r>
              <a:rPr lang="en-US" altLang="ko-KR" dirty="0" err="1" smtClean="0"/>
              <a:t>License_no</a:t>
            </a:r>
            <a:r>
              <a:rPr lang="en-US" altLang="ko-KR" dirty="0" smtClean="0"/>
              <a:t> </a:t>
            </a:r>
            <a:r>
              <a:rPr lang="ko-KR" altLang="en-US" dirty="0" smtClean="0"/>
              <a:t>버스 차량번호</a:t>
            </a:r>
            <a:endParaRPr lang="en-US" altLang="ko-KR" dirty="0" smtClean="0"/>
          </a:p>
          <a:p>
            <a:r>
              <a:rPr lang="en-US" altLang="ko-KR" dirty="0" err="1" smtClean="0"/>
              <a:t>Route_id</a:t>
            </a:r>
            <a:r>
              <a:rPr lang="en-US" altLang="ko-KR" dirty="0" smtClean="0"/>
              <a:t> </a:t>
            </a:r>
            <a:r>
              <a:rPr lang="ko-KR" altLang="en-US" dirty="0" smtClean="0"/>
              <a:t>노선 </a:t>
            </a:r>
            <a:r>
              <a:rPr lang="en-US" altLang="ko-KR" dirty="0" smtClean="0"/>
              <a:t>id</a:t>
            </a:r>
          </a:p>
          <a:p>
            <a:r>
              <a:rPr lang="en-US" altLang="ko-KR" dirty="0" err="1" smtClean="0"/>
              <a:t>Lat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위도</a:t>
            </a:r>
            <a:endParaRPr lang="en-US" altLang="ko-KR" dirty="0" smtClean="0"/>
          </a:p>
          <a:p>
            <a:r>
              <a:rPr lang="en-US" altLang="ko-KR" dirty="0" err="1" smtClean="0"/>
              <a:t>Lng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경도</a:t>
            </a:r>
            <a:endParaRPr lang="en-US" altLang="ko-KR" dirty="0" smtClean="0"/>
          </a:p>
          <a:p>
            <a:r>
              <a:rPr lang="en-US" altLang="ko-KR" dirty="0" err="1" smtClean="0"/>
              <a:t>Last_modified_date</a:t>
            </a:r>
            <a:r>
              <a:rPr lang="en-US" altLang="ko-KR" dirty="0" smtClean="0"/>
              <a:t> </a:t>
            </a:r>
            <a:r>
              <a:rPr lang="ko-KR" altLang="en-US" dirty="0" smtClean="0"/>
              <a:t>마지막으로 버스 위치 갱신한 시각</a:t>
            </a:r>
            <a:endParaRPr lang="en-US" altLang="ko-KR" dirty="0" smtClean="0"/>
          </a:p>
          <a:p>
            <a:r>
              <a:rPr lang="en-US" altLang="ko-KR" dirty="0" err="1" smtClean="0"/>
              <a:t>Created_date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 생성 일자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9710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새로운 버스가 생기면 그 버스의 </a:t>
            </a:r>
            <a:r>
              <a:rPr lang="ko-KR" altLang="en-US" sz="2800" dirty="0" err="1"/>
              <a:t>차량번호에</a:t>
            </a:r>
            <a:r>
              <a:rPr lang="ko-KR" altLang="en-US" sz="2800" dirty="0"/>
              <a:t> 맞춰서 </a:t>
            </a:r>
            <a:r>
              <a:rPr lang="ko-KR" altLang="en-US" sz="2800" dirty="0" err="1"/>
              <a:t>채팅방</a:t>
            </a:r>
            <a:r>
              <a:rPr lang="ko-KR" altLang="en-US" sz="2800" dirty="0"/>
              <a:t> </a:t>
            </a:r>
            <a:r>
              <a:rPr lang="ko-KR" altLang="en-US" sz="2800" dirty="0" smtClean="0"/>
              <a:t>생성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id 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</a:t>
            </a:r>
            <a:r>
              <a:rPr lang="en-US" altLang="ko-KR" dirty="0" smtClean="0"/>
              <a:t>id </a:t>
            </a:r>
            <a:r>
              <a:rPr lang="en-US" altLang="ko-KR" dirty="0"/>
              <a:t>- KEY</a:t>
            </a:r>
            <a:endParaRPr lang="en-US" altLang="ko-KR" dirty="0" smtClean="0"/>
          </a:p>
          <a:p>
            <a:r>
              <a:rPr lang="en-US" altLang="ko-KR" dirty="0" err="1" smtClean="0"/>
              <a:t>Bus_id</a:t>
            </a:r>
            <a:r>
              <a:rPr lang="en-US" altLang="ko-KR" dirty="0" smtClean="0"/>
              <a:t>: </a:t>
            </a:r>
            <a:r>
              <a:rPr lang="ko-KR" altLang="en-US" dirty="0" smtClean="0"/>
              <a:t>버스 </a:t>
            </a:r>
            <a:r>
              <a:rPr lang="en-US" altLang="ko-KR" dirty="0" smtClean="0"/>
              <a:t>id</a:t>
            </a:r>
          </a:p>
          <a:p>
            <a:r>
              <a:rPr lang="en-US" altLang="ko-KR" dirty="0" err="1" smtClean="0"/>
              <a:t>Created_date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시작 </a:t>
            </a:r>
            <a:r>
              <a:rPr lang="ko-KR" altLang="en-US" dirty="0" smtClean="0"/>
              <a:t>시간</a:t>
            </a:r>
            <a:endParaRPr lang="en-US" altLang="ko-KR" dirty="0" smtClean="0"/>
          </a:p>
          <a:p>
            <a:r>
              <a:rPr lang="en-US" altLang="ko-KR" dirty="0" smtClean="0"/>
              <a:t>----</a:t>
            </a:r>
            <a:endParaRPr lang="en-US" altLang="ko-KR" dirty="0" smtClean="0"/>
          </a:p>
          <a:p>
            <a:r>
              <a:rPr lang="en-US" altLang="ko-KR" dirty="0" err="1" smtClean="0"/>
              <a:t>UserNumber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채팅방에</a:t>
            </a:r>
            <a:r>
              <a:rPr lang="ko-KR" altLang="en-US" dirty="0" smtClean="0"/>
              <a:t> 속한 유저의 숫자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07830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채팅방에</a:t>
            </a:r>
            <a:r>
              <a:rPr lang="ko-KR" altLang="en-US" dirty="0"/>
              <a:t> 있는 유저 목록과 </a:t>
            </a:r>
            <a:r>
              <a:rPr lang="ko-KR" altLang="en-US" dirty="0" smtClean="0"/>
              <a:t>상태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Id </a:t>
            </a:r>
            <a:r>
              <a:rPr lang="ko-KR" altLang="en-US" dirty="0" err="1" smtClean="0"/>
              <a:t>채팅방</a:t>
            </a:r>
            <a:r>
              <a:rPr lang="en-US" altLang="ko-KR" dirty="0" smtClean="0"/>
              <a:t>_</a:t>
            </a:r>
            <a:r>
              <a:rPr lang="en-US" altLang="ko-KR" dirty="0" err="1" smtClean="0"/>
              <a:t>id_users</a:t>
            </a:r>
            <a:r>
              <a:rPr lang="en-US" altLang="ko-KR" dirty="0" smtClean="0"/>
              <a:t> – KEY</a:t>
            </a:r>
          </a:p>
          <a:p>
            <a:r>
              <a:rPr lang="en-US" altLang="ko-KR" dirty="0" err="1" smtClean="0"/>
              <a:t>User_id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2375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Strings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800098" y="1670540"/>
            <a:ext cx="1406769" cy="896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Key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985845" y="1670539"/>
            <a:ext cx="1406769" cy="896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Value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4" idx="3"/>
            <a:endCxn id="6" idx="1"/>
          </p:cNvCxnSpPr>
          <p:nvPr/>
        </p:nvCxnSpPr>
        <p:spPr>
          <a:xfrm flipV="1">
            <a:off x="2206867" y="2118947"/>
            <a:ext cx="17789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838199" y="2920510"/>
            <a:ext cx="1406769" cy="896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Key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023947" y="2920511"/>
            <a:ext cx="1406769" cy="896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Value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10" idx="3"/>
            <a:endCxn id="11" idx="1"/>
          </p:cNvCxnSpPr>
          <p:nvPr/>
        </p:nvCxnSpPr>
        <p:spPr>
          <a:xfrm>
            <a:off x="2244968" y="3368918"/>
            <a:ext cx="17789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838200" y="4170484"/>
            <a:ext cx="1406769" cy="896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Key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023947" y="4170483"/>
            <a:ext cx="1406769" cy="896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Value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stCxn id="13" idx="3"/>
            <a:endCxn id="14" idx="1"/>
          </p:cNvCxnSpPr>
          <p:nvPr/>
        </p:nvCxnSpPr>
        <p:spPr>
          <a:xfrm flipV="1">
            <a:off x="2244969" y="4618891"/>
            <a:ext cx="17789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800098" y="5515705"/>
            <a:ext cx="1406769" cy="896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Key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985845" y="5515704"/>
            <a:ext cx="1406769" cy="896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Value</a:t>
            </a:r>
            <a:endParaRPr lang="ko-KR" altLang="en-US" dirty="0"/>
          </a:p>
        </p:txBody>
      </p:sp>
      <p:cxnSp>
        <p:nvCxnSpPr>
          <p:cNvPr id="20" name="직선 화살표 연결선 19"/>
          <p:cNvCxnSpPr>
            <a:stCxn id="18" idx="3"/>
            <a:endCxn id="19" idx="1"/>
          </p:cNvCxnSpPr>
          <p:nvPr/>
        </p:nvCxnSpPr>
        <p:spPr>
          <a:xfrm flipV="1">
            <a:off x="2206867" y="5964112"/>
            <a:ext cx="17789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97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Lists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703383" y="3464171"/>
            <a:ext cx="1406769" cy="896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Key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985845" y="1670539"/>
            <a:ext cx="1406769" cy="896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Value</a:t>
            </a:r>
            <a:endParaRPr lang="ko-KR" altLang="en-US" dirty="0"/>
          </a:p>
        </p:txBody>
      </p:sp>
      <p:cxnSp>
        <p:nvCxnSpPr>
          <p:cNvPr id="5" name="직선 화살표 연결선 4"/>
          <p:cNvCxnSpPr>
            <a:stCxn id="3" idx="3"/>
            <a:endCxn id="4" idx="1"/>
          </p:cNvCxnSpPr>
          <p:nvPr/>
        </p:nvCxnSpPr>
        <p:spPr>
          <a:xfrm flipV="1">
            <a:off x="2110152" y="2118947"/>
            <a:ext cx="1875693" cy="1793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4023947" y="2920511"/>
            <a:ext cx="1406769" cy="896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Value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3" idx="3"/>
            <a:endCxn id="7" idx="1"/>
          </p:cNvCxnSpPr>
          <p:nvPr/>
        </p:nvCxnSpPr>
        <p:spPr>
          <a:xfrm flipV="1">
            <a:off x="2110152" y="3368919"/>
            <a:ext cx="1913795" cy="543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4023947" y="4170483"/>
            <a:ext cx="1406769" cy="896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Value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3" idx="3"/>
            <a:endCxn id="10" idx="1"/>
          </p:cNvCxnSpPr>
          <p:nvPr/>
        </p:nvCxnSpPr>
        <p:spPr>
          <a:xfrm>
            <a:off x="2110152" y="3912579"/>
            <a:ext cx="1913795" cy="70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3985845" y="5515704"/>
            <a:ext cx="1406769" cy="896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Value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3" idx="3"/>
            <a:endCxn id="13" idx="1"/>
          </p:cNvCxnSpPr>
          <p:nvPr/>
        </p:nvCxnSpPr>
        <p:spPr>
          <a:xfrm>
            <a:off x="2110152" y="3912579"/>
            <a:ext cx="1875693" cy="2051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357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Sets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703383" y="3464171"/>
            <a:ext cx="1406769" cy="896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Key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985845" y="1670539"/>
            <a:ext cx="1406769" cy="896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Value1</a:t>
            </a:r>
            <a:endParaRPr lang="ko-KR" altLang="en-US" dirty="0"/>
          </a:p>
        </p:txBody>
      </p:sp>
      <p:cxnSp>
        <p:nvCxnSpPr>
          <p:cNvPr id="5" name="직선 화살표 연결선 4"/>
          <p:cNvCxnSpPr>
            <a:stCxn id="3" idx="3"/>
            <a:endCxn id="4" idx="1"/>
          </p:cNvCxnSpPr>
          <p:nvPr/>
        </p:nvCxnSpPr>
        <p:spPr>
          <a:xfrm flipV="1">
            <a:off x="2110152" y="2118947"/>
            <a:ext cx="1875693" cy="1793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5"/>
          <p:cNvSpPr/>
          <p:nvPr/>
        </p:nvSpPr>
        <p:spPr>
          <a:xfrm>
            <a:off x="4023947" y="2920511"/>
            <a:ext cx="1406769" cy="896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Value2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3" idx="3"/>
            <a:endCxn id="6" idx="1"/>
          </p:cNvCxnSpPr>
          <p:nvPr/>
        </p:nvCxnSpPr>
        <p:spPr>
          <a:xfrm flipV="1">
            <a:off x="2110152" y="3368919"/>
            <a:ext cx="1913795" cy="543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"/>
          <p:cNvSpPr/>
          <p:nvPr/>
        </p:nvSpPr>
        <p:spPr>
          <a:xfrm>
            <a:off x="4023947" y="4170483"/>
            <a:ext cx="1406769" cy="896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Value3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3" idx="3"/>
            <a:endCxn id="8" idx="1"/>
          </p:cNvCxnSpPr>
          <p:nvPr/>
        </p:nvCxnSpPr>
        <p:spPr>
          <a:xfrm>
            <a:off x="2110152" y="3912579"/>
            <a:ext cx="1913795" cy="70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3985845" y="5515704"/>
            <a:ext cx="1406769" cy="896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Value4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3" idx="3"/>
            <a:endCxn id="10" idx="1"/>
          </p:cNvCxnSpPr>
          <p:nvPr/>
        </p:nvCxnSpPr>
        <p:spPr>
          <a:xfrm>
            <a:off x="2110152" y="3912579"/>
            <a:ext cx="1875693" cy="2051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876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Sorted Sets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703383" y="3464171"/>
            <a:ext cx="1406769" cy="896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Key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985845" y="1670539"/>
            <a:ext cx="1406769" cy="896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cxnSp>
        <p:nvCxnSpPr>
          <p:cNvPr id="5" name="직선 화살표 연결선 4"/>
          <p:cNvCxnSpPr>
            <a:stCxn id="3" idx="3"/>
            <a:endCxn id="4" idx="1"/>
          </p:cNvCxnSpPr>
          <p:nvPr/>
        </p:nvCxnSpPr>
        <p:spPr>
          <a:xfrm flipV="1">
            <a:off x="2110152" y="2118947"/>
            <a:ext cx="1875693" cy="1793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5"/>
          <p:cNvSpPr/>
          <p:nvPr/>
        </p:nvSpPr>
        <p:spPr>
          <a:xfrm>
            <a:off x="4023947" y="2920511"/>
            <a:ext cx="1406769" cy="896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15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3" idx="3"/>
            <a:endCxn id="6" idx="1"/>
          </p:cNvCxnSpPr>
          <p:nvPr/>
        </p:nvCxnSpPr>
        <p:spPr>
          <a:xfrm flipV="1">
            <a:off x="2110152" y="3368919"/>
            <a:ext cx="1913795" cy="543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"/>
          <p:cNvSpPr/>
          <p:nvPr/>
        </p:nvSpPr>
        <p:spPr>
          <a:xfrm>
            <a:off x="4023947" y="4170483"/>
            <a:ext cx="1406769" cy="896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3" idx="3"/>
            <a:endCxn id="8" idx="1"/>
          </p:cNvCxnSpPr>
          <p:nvPr/>
        </p:nvCxnSpPr>
        <p:spPr>
          <a:xfrm>
            <a:off x="2110152" y="3912579"/>
            <a:ext cx="1913795" cy="70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3985845" y="5515704"/>
            <a:ext cx="1406769" cy="896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25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3" idx="3"/>
            <a:endCxn id="10" idx="1"/>
          </p:cNvCxnSpPr>
          <p:nvPr/>
        </p:nvCxnSpPr>
        <p:spPr>
          <a:xfrm>
            <a:off x="2110152" y="3912579"/>
            <a:ext cx="1875693" cy="2051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7344511" y="1690688"/>
            <a:ext cx="1406769" cy="896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Value1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4" idx="3"/>
            <a:endCxn id="13" idx="1"/>
          </p:cNvCxnSpPr>
          <p:nvPr/>
        </p:nvCxnSpPr>
        <p:spPr>
          <a:xfrm>
            <a:off x="5392614" y="2118947"/>
            <a:ext cx="1951897" cy="2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7382613" y="2940660"/>
            <a:ext cx="1406769" cy="896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Value2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6" idx="3"/>
            <a:endCxn id="15" idx="1"/>
          </p:cNvCxnSpPr>
          <p:nvPr/>
        </p:nvCxnSpPr>
        <p:spPr>
          <a:xfrm>
            <a:off x="5430716" y="3368919"/>
            <a:ext cx="1951897" cy="2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7382613" y="4190632"/>
            <a:ext cx="1406769" cy="896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Value2</a:t>
            </a:r>
            <a:endParaRPr lang="ko-KR" altLang="en-US" dirty="0"/>
          </a:p>
        </p:txBody>
      </p:sp>
      <p:cxnSp>
        <p:nvCxnSpPr>
          <p:cNvPr id="18" name="직선 화살표 연결선 17"/>
          <p:cNvCxnSpPr>
            <a:stCxn id="8" idx="3"/>
            <a:endCxn id="17" idx="1"/>
          </p:cNvCxnSpPr>
          <p:nvPr/>
        </p:nvCxnSpPr>
        <p:spPr>
          <a:xfrm>
            <a:off x="5430716" y="4618891"/>
            <a:ext cx="1951897" cy="2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7344511" y="5535853"/>
            <a:ext cx="1406769" cy="896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Value1</a:t>
            </a:r>
            <a:endParaRPr lang="ko-KR" altLang="en-US" dirty="0"/>
          </a:p>
        </p:txBody>
      </p:sp>
      <p:cxnSp>
        <p:nvCxnSpPr>
          <p:cNvPr id="20" name="직선 화살표 연결선 19"/>
          <p:cNvCxnSpPr>
            <a:stCxn id="10" idx="3"/>
            <a:endCxn id="19" idx="1"/>
          </p:cNvCxnSpPr>
          <p:nvPr/>
        </p:nvCxnSpPr>
        <p:spPr>
          <a:xfrm>
            <a:off x="5392614" y="5964112"/>
            <a:ext cx="1951897" cy="2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406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Hashs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703383" y="3464171"/>
            <a:ext cx="1406769" cy="896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Key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985845" y="1670539"/>
            <a:ext cx="1406769" cy="896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Sub Key1</a:t>
            </a:r>
            <a:endParaRPr lang="ko-KR" altLang="en-US" dirty="0"/>
          </a:p>
        </p:txBody>
      </p:sp>
      <p:cxnSp>
        <p:nvCxnSpPr>
          <p:cNvPr id="5" name="직선 화살표 연결선 4"/>
          <p:cNvCxnSpPr>
            <a:stCxn id="3" idx="3"/>
            <a:endCxn id="4" idx="1"/>
          </p:cNvCxnSpPr>
          <p:nvPr/>
        </p:nvCxnSpPr>
        <p:spPr>
          <a:xfrm flipV="1">
            <a:off x="2110152" y="2118947"/>
            <a:ext cx="1875693" cy="1793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5"/>
          <p:cNvSpPr/>
          <p:nvPr/>
        </p:nvSpPr>
        <p:spPr>
          <a:xfrm>
            <a:off x="4023947" y="2920511"/>
            <a:ext cx="1406769" cy="896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Sub Key2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3" idx="3"/>
            <a:endCxn id="6" idx="1"/>
          </p:cNvCxnSpPr>
          <p:nvPr/>
        </p:nvCxnSpPr>
        <p:spPr>
          <a:xfrm flipV="1">
            <a:off x="2110152" y="3368919"/>
            <a:ext cx="1913795" cy="543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"/>
          <p:cNvSpPr/>
          <p:nvPr/>
        </p:nvSpPr>
        <p:spPr>
          <a:xfrm>
            <a:off x="4023947" y="4170483"/>
            <a:ext cx="1406769" cy="896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Sub Key3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3" idx="3"/>
            <a:endCxn id="8" idx="1"/>
          </p:cNvCxnSpPr>
          <p:nvPr/>
        </p:nvCxnSpPr>
        <p:spPr>
          <a:xfrm>
            <a:off x="2110152" y="3912579"/>
            <a:ext cx="1913795" cy="70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3985845" y="5515704"/>
            <a:ext cx="1406769" cy="896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Sub Key4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3" idx="3"/>
            <a:endCxn id="10" idx="1"/>
          </p:cNvCxnSpPr>
          <p:nvPr/>
        </p:nvCxnSpPr>
        <p:spPr>
          <a:xfrm>
            <a:off x="2110152" y="3912579"/>
            <a:ext cx="1875693" cy="2051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7344511" y="1690688"/>
            <a:ext cx="1406769" cy="896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Value1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4" idx="3"/>
            <a:endCxn id="12" idx="1"/>
          </p:cNvCxnSpPr>
          <p:nvPr/>
        </p:nvCxnSpPr>
        <p:spPr>
          <a:xfrm>
            <a:off x="5392614" y="2118947"/>
            <a:ext cx="1951897" cy="2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7382613" y="2940660"/>
            <a:ext cx="1406769" cy="896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Value2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stCxn id="6" idx="3"/>
            <a:endCxn id="14" idx="1"/>
          </p:cNvCxnSpPr>
          <p:nvPr/>
        </p:nvCxnSpPr>
        <p:spPr>
          <a:xfrm>
            <a:off x="5430716" y="3368919"/>
            <a:ext cx="1951897" cy="2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7382613" y="4190632"/>
            <a:ext cx="1406769" cy="896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Value2</a:t>
            </a:r>
            <a:endParaRPr lang="ko-KR" altLang="en-US" dirty="0"/>
          </a:p>
        </p:txBody>
      </p:sp>
      <p:cxnSp>
        <p:nvCxnSpPr>
          <p:cNvPr id="17" name="직선 화살표 연결선 16"/>
          <p:cNvCxnSpPr>
            <a:stCxn id="8" idx="3"/>
            <a:endCxn id="16" idx="1"/>
          </p:cNvCxnSpPr>
          <p:nvPr/>
        </p:nvCxnSpPr>
        <p:spPr>
          <a:xfrm>
            <a:off x="5430716" y="4618891"/>
            <a:ext cx="1951897" cy="2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7344511" y="5535853"/>
            <a:ext cx="1406769" cy="896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Value1</a:t>
            </a:r>
            <a:endParaRPr lang="ko-KR" altLang="en-US" dirty="0"/>
          </a:p>
        </p:txBody>
      </p:sp>
      <p:cxnSp>
        <p:nvCxnSpPr>
          <p:cNvPr id="19" name="직선 화살표 연결선 18"/>
          <p:cNvCxnSpPr>
            <a:stCxn id="10" idx="3"/>
            <a:endCxn id="18" idx="1"/>
          </p:cNvCxnSpPr>
          <p:nvPr/>
        </p:nvCxnSpPr>
        <p:spPr>
          <a:xfrm>
            <a:off x="5392614" y="5964112"/>
            <a:ext cx="1951897" cy="2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590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Cashing </a:t>
            </a:r>
            <a:r>
              <a:rPr lang="ko-KR" altLang="en-US" dirty="0" smtClean="0"/>
              <a:t>할 데이터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0222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1</a:t>
            </a:r>
            <a:r>
              <a:rPr lang="ko-KR" altLang="en-US" dirty="0" smtClean="0"/>
              <a:t>분마다 공공데이터에서 버스 정보 가져옴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새로운 버스가 생기면 그 버스의 </a:t>
            </a:r>
            <a:r>
              <a:rPr lang="ko-KR" altLang="en-US" dirty="0" err="1" smtClean="0"/>
              <a:t>차량번호에</a:t>
            </a:r>
            <a:r>
              <a:rPr lang="ko-KR" altLang="en-US" dirty="0" smtClean="0"/>
              <a:t> 맞춰서 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노선 번호에 맞는 노선을 전부 얻어서 저장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버스의 위치가 바뀌면 업데이트 해줌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61988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채팅시</a:t>
            </a:r>
            <a:r>
              <a:rPr lang="ko-KR" altLang="en-US" dirty="0" smtClean="0"/>
              <a:t> 사용할 데이터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02225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Key</a:t>
            </a:r>
            <a:r>
              <a:rPr lang="ko-KR" altLang="en-US" dirty="0" smtClean="0"/>
              <a:t>값을 </a:t>
            </a:r>
            <a:r>
              <a:rPr lang="en-US" altLang="ko-KR" dirty="0" err="1" smtClean="0"/>
              <a:t>Bus_id_chat</a:t>
            </a:r>
            <a:r>
              <a:rPr lang="ko-KR" altLang="en-US" dirty="0" smtClean="0"/>
              <a:t>으로 아예 분리</a:t>
            </a:r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안 </a:t>
            </a:r>
            <a:r>
              <a:rPr lang="en-US" altLang="ko-KR" dirty="0" err="1" smtClean="0"/>
              <a:t>SubKey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user_id:created_time</a:t>
            </a:r>
            <a:r>
              <a:rPr lang="ko-KR" altLang="en-US" dirty="0" smtClean="0"/>
              <a:t>으로 두고 내용을 </a:t>
            </a:r>
            <a:r>
              <a:rPr lang="en-US" altLang="ko-KR" dirty="0" err="1" smtClean="0"/>
              <a:t>text:like</a:t>
            </a:r>
            <a:r>
              <a:rPr lang="ko-KR" altLang="en-US" dirty="0" smtClean="0"/>
              <a:t>로 둔다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err="1" smtClean="0"/>
              <a:t>파싱하기</a:t>
            </a:r>
            <a:r>
              <a:rPr lang="ko-KR" altLang="en-US" dirty="0" smtClean="0"/>
              <a:t> 편함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안</a:t>
            </a:r>
            <a:r>
              <a:rPr lang="en-US" altLang="ko-KR" dirty="0"/>
              <a:t> </a:t>
            </a:r>
            <a:r>
              <a:rPr lang="en-US" altLang="ko-KR" dirty="0" err="1" smtClean="0"/>
              <a:t>SubKey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chat_id</a:t>
            </a:r>
            <a:r>
              <a:rPr lang="ko-KR" altLang="en-US" dirty="0" smtClean="0"/>
              <a:t>로 따로 만들고 내용을 </a:t>
            </a:r>
            <a:r>
              <a:rPr lang="en-US" altLang="ko-KR" dirty="0" err="1" smtClean="0"/>
              <a:t>user_id:created_time:text:like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좋아요 눌렀을 때 검색하기 편함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41322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Redis</a:t>
            </a:r>
            <a:r>
              <a:rPr lang="en-US" altLang="ko-KR" dirty="0" smtClean="0"/>
              <a:t> API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02225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입장 가능한 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리스트 조회 </a:t>
            </a:r>
            <a:r>
              <a:rPr lang="en-US" altLang="ko-KR" dirty="0" smtClean="0"/>
              <a:t>-&gt; GPS </a:t>
            </a:r>
            <a:r>
              <a:rPr lang="ko-KR" altLang="en-US" dirty="0" err="1" smtClean="0"/>
              <a:t>로직으로</a:t>
            </a:r>
            <a:r>
              <a:rPr lang="ko-KR" altLang="en-US" dirty="0" smtClean="0"/>
              <a:t> 버스 </a:t>
            </a:r>
            <a:r>
              <a:rPr lang="en-US" altLang="ko-KR" dirty="0" smtClean="0"/>
              <a:t>ID + </a:t>
            </a:r>
            <a:r>
              <a:rPr lang="ko-KR" altLang="en-US" dirty="0" smtClean="0"/>
              <a:t>채팅</a:t>
            </a:r>
            <a:r>
              <a:rPr lang="en-US" altLang="ko-KR" dirty="0" smtClean="0"/>
              <a:t>ID </a:t>
            </a:r>
            <a:r>
              <a:rPr lang="ko-KR" altLang="en-US" dirty="0" err="1" smtClean="0"/>
              <a:t>주면될듯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접속 가능 여부 확인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유저랑</a:t>
            </a:r>
            <a:r>
              <a:rPr lang="ko-KR" altLang="en-US" dirty="0" smtClean="0"/>
              <a:t> 버스 </a:t>
            </a:r>
            <a:r>
              <a:rPr lang="en-US" altLang="ko-KR" dirty="0" smtClean="0"/>
              <a:t>GPS </a:t>
            </a:r>
            <a:r>
              <a:rPr lang="ko-KR" altLang="en-US" dirty="0" smtClean="0"/>
              <a:t>비교해서 </a:t>
            </a:r>
            <a:r>
              <a:rPr lang="en-US" altLang="ko-KR" dirty="0" smtClean="0"/>
              <a:t>True or False </a:t>
            </a:r>
            <a:r>
              <a:rPr lang="ko-KR" altLang="en-US" dirty="0" smtClean="0"/>
              <a:t>주면 됨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입장 </a:t>
            </a:r>
            <a:r>
              <a:rPr lang="en-US" altLang="ko-KR" dirty="0" smtClean="0"/>
              <a:t>(</a:t>
            </a:r>
            <a:r>
              <a:rPr lang="ko-KR" altLang="en-US" dirty="0" smtClean="0"/>
              <a:t>입장 시 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정보 다 전달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-&gt; 1. </a:t>
            </a:r>
            <a:r>
              <a:rPr lang="ko-KR" altLang="en-US" dirty="0" smtClean="0"/>
              <a:t>유저의 정보를 </a:t>
            </a:r>
            <a:r>
              <a:rPr lang="ko-KR" altLang="en-US" dirty="0" err="1" smtClean="0"/>
              <a:t>레디스</a:t>
            </a:r>
            <a:r>
              <a:rPr lang="ko-KR" altLang="en-US" dirty="0" smtClean="0"/>
              <a:t> 서버에 저장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채팅방에</a:t>
            </a:r>
            <a:r>
              <a:rPr lang="ko-KR" altLang="en-US" dirty="0" smtClean="0"/>
              <a:t> 유저에 대한 정보가 없는데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-&gt; 2. </a:t>
            </a:r>
            <a:r>
              <a:rPr lang="ko-KR" altLang="en-US" dirty="0" smtClean="0"/>
              <a:t>버스 정보를 유저의 </a:t>
            </a:r>
            <a:r>
              <a:rPr lang="ko-KR" altLang="en-US" dirty="0" err="1" smtClean="0"/>
              <a:t>스토리지에</a:t>
            </a:r>
            <a:r>
              <a:rPr lang="ko-KR" altLang="en-US" dirty="0" smtClean="0"/>
              <a:t> 저장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이건 받으면 되지</a:t>
            </a:r>
            <a:r>
              <a:rPr lang="en-US" altLang="ko-KR" dirty="0" smtClean="0"/>
              <a:t>, 1</a:t>
            </a:r>
            <a:r>
              <a:rPr lang="ko-KR" altLang="en-US" dirty="0" smtClean="0"/>
              <a:t>번 받고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분마다 업데이트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4. 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퇴장 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사용자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-&gt; 1. </a:t>
            </a:r>
          </a:p>
        </p:txBody>
      </p:sp>
    </p:spTree>
    <p:extLst>
      <p:ext uri="{BB962C8B-B14F-4D97-AF65-F5344CB8AC3E}">
        <p14:creationId xmlns:p14="http://schemas.microsoft.com/office/powerpoint/2010/main" val="1177566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485</Words>
  <Application>Microsoft Office PowerPoint</Application>
  <PresentationFormat>와이드스크린</PresentationFormat>
  <Paragraphs>121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Redis 자료구조</vt:lpstr>
      <vt:lpstr>Strings</vt:lpstr>
      <vt:lpstr>Lists</vt:lpstr>
      <vt:lpstr>Sets</vt:lpstr>
      <vt:lpstr>Sorted Sets</vt:lpstr>
      <vt:lpstr>Hashs</vt:lpstr>
      <vt:lpstr>Cashing 할 데이터</vt:lpstr>
      <vt:lpstr>채팅시 사용할 데이터</vt:lpstr>
      <vt:lpstr>Redis API</vt:lpstr>
      <vt:lpstr>1. 입장 가능한 채팅방 리스트 조회</vt:lpstr>
      <vt:lpstr>2. 채팅방 접속 가능 여부 확인</vt:lpstr>
      <vt:lpstr>3. 채팅방 입장</vt:lpstr>
      <vt:lpstr>4. 채팅방 퇴장</vt:lpstr>
      <vt:lpstr>PowerPoint 프레젠테이션</vt:lpstr>
      <vt:lpstr>PowerPoint 프레젠테이션</vt:lpstr>
      <vt:lpstr>1분마다 공공데이터에서 버스 정보 가져옴</vt:lpstr>
      <vt:lpstr>새로운 버스가 생기면 그 버스의 차량번호에 맞춰서 채팅방 생성</vt:lpstr>
      <vt:lpstr>채팅방에 있는 유저 목록과 상태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 자료구조</dc:title>
  <dc:creator>SSAFY</dc:creator>
  <cp:lastModifiedBy>SSAFY</cp:lastModifiedBy>
  <cp:revision>20</cp:revision>
  <dcterms:created xsi:type="dcterms:W3CDTF">2022-08-01T05:19:54Z</dcterms:created>
  <dcterms:modified xsi:type="dcterms:W3CDTF">2022-08-01T11:46:43Z</dcterms:modified>
</cp:coreProperties>
</file>