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0" r:id="rId3"/>
    <p:sldId id="263" r:id="rId4"/>
    <p:sldId id="257" r:id="rId5"/>
    <p:sldId id="261" r:id="rId6"/>
    <p:sldId id="258" r:id="rId7"/>
    <p:sldId id="259"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B32461A-250E-4A29-9E9B-599CA3838FA1}" type="datetime1">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F697E24-FFB9-4C73-8C6D-E02A7AD33DB8}"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1AD66C-382E-48AD-8F4C-E87C4D4A8B28}"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6F4ADA4-35DF-4BD1-8C53-4246F035229A}"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9F63ED-02B1-490A-8EAD-E0CB136D5388}" type="datetime1">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F771BB6-685D-4518-8FAD-1882B9671546}" type="datetime1">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65FFBFE-5C08-4E0E-AF38-FB925F0B4D71}" type="datetime1">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242C-D747-4ADD-80D8-99421268E3A8}" type="datetime1">
              <a:rPr lang="en-US" smtClean="0"/>
              <a:pPr/>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6E82007-CDD1-4BCF-B9F4-9D458EFEEFE1}" type="datetime1">
              <a:rPr lang="en-US" smtClean="0"/>
              <a:pPr/>
              <a:t>11/7/2020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4A4F265-CA88-4C30-A9AD-02E6A5184734}" type="datetime1">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823242C-D747-4ADD-80D8-99421268E3A8}" type="datetime1">
              <a:rPr lang="en-US" smtClean="0"/>
              <a:pPr/>
              <a:t>11/7/2020</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F40B41D-FD10-4A38-B39B-626510BD49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99592" y="1556792"/>
            <a:ext cx="7458622" cy="2086522"/>
          </a:xfrm>
        </p:spPr>
        <p:txBody>
          <a:bodyPr/>
          <a:lstStyle/>
          <a:p>
            <a:pPr marL="182880" indent="0" algn="ctr">
              <a:buNone/>
            </a:pPr>
            <a:r>
              <a:rPr lang="az-Latn-AZ" sz="4400" dirty="0">
                <a:latin typeface="Times New Roman" pitchFamily="18" charset="0"/>
                <a:cs typeface="Times New Roman" pitchFamily="18" charset="0"/>
              </a:rPr>
              <a:t>Azərbaycan dilində işgüzar və akademik kommunikasiya</a:t>
            </a:r>
            <a:endParaRPr lang="ru-RU" sz="4400" dirty="0">
              <a:latin typeface="Times New Roman" pitchFamily="18" charset="0"/>
              <a:cs typeface="Times New Roman" pitchFamily="18" charset="0"/>
            </a:endParaRPr>
          </a:p>
        </p:txBody>
      </p:sp>
    </p:spTree>
    <p:extLst>
      <p:ext uri="{BB962C8B-B14F-4D97-AF65-F5344CB8AC3E}">
        <p14:creationId xmlns:p14="http://schemas.microsoft.com/office/powerpoint/2010/main" val="105708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511" y="404664"/>
            <a:ext cx="8738685" cy="6216231"/>
          </a:xfrm>
        </p:spPr>
      </p:pic>
    </p:spTree>
    <p:extLst>
      <p:ext uri="{BB962C8B-B14F-4D97-AF65-F5344CB8AC3E}">
        <p14:creationId xmlns:p14="http://schemas.microsoft.com/office/powerpoint/2010/main" val="305116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9593" y="548680"/>
            <a:ext cx="7632848" cy="5472607"/>
          </a:xfrm>
        </p:spPr>
      </p:pic>
    </p:spTree>
    <p:extLst>
      <p:ext uri="{BB962C8B-B14F-4D97-AF65-F5344CB8AC3E}">
        <p14:creationId xmlns:p14="http://schemas.microsoft.com/office/powerpoint/2010/main" val="41891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5656" y="404664"/>
            <a:ext cx="6512511" cy="1143000"/>
          </a:xfrm>
        </p:spPr>
        <p:txBody>
          <a:bodyPr/>
          <a:lstStyle/>
          <a:p>
            <a:pPr algn="ctr"/>
            <a:r>
              <a:rPr lang="az-Latn-AZ" sz="4000" dirty="0"/>
              <a:t>Azərbaycan dili</a:t>
            </a:r>
            <a:endParaRPr lang="ru-RU" sz="4000" dirty="0"/>
          </a:p>
        </p:txBody>
      </p:sp>
      <p:sp>
        <p:nvSpPr>
          <p:cNvPr id="3" name="Объект 2"/>
          <p:cNvSpPr>
            <a:spLocks noGrp="1"/>
          </p:cNvSpPr>
          <p:nvPr>
            <p:ph sz="quarter" idx="13"/>
          </p:nvPr>
        </p:nvSpPr>
        <p:spPr>
          <a:xfrm>
            <a:off x="539552" y="2204864"/>
            <a:ext cx="7848872" cy="3474720"/>
          </a:xfrm>
        </p:spPr>
        <p:txBody>
          <a:bodyPr>
            <a:normAutofit/>
          </a:bodyPr>
          <a:lstStyle/>
          <a:p>
            <a:pPr lvl="2" algn="ctr"/>
            <a:r>
              <a:rPr lang="az-Latn-AZ" sz="3200" dirty="0">
                <a:latin typeface="Times New Roman" pitchFamily="18" charset="0"/>
                <a:cs typeface="Times New Roman" pitchFamily="18" charset="0"/>
              </a:rPr>
              <a:t>Azərbaycan dili Azərbaycanda xalqlararası ünsiyyət vasitəsidir. </a:t>
            </a:r>
          </a:p>
          <a:p>
            <a:pPr lvl="2" algn="ctr"/>
            <a:r>
              <a:rPr lang="az-Latn-AZ" sz="3200" dirty="0">
                <a:latin typeface="Times New Roman" pitchFamily="18" charset="0"/>
                <a:cs typeface="Times New Roman" pitchFamily="18" charset="0"/>
              </a:rPr>
              <a:t>Geneoloji cəhətdən türk dillər ailəsi, oğuz dil qrupuna, tipoloji cəhətdən iltisaqi dillərə daxildir.</a:t>
            </a:r>
            <a:endParaRPr lang="ru-RU" sz="3200" dirty="0">
              <a:latin typeface="Times New Roman" pitchFamily="18" charset="0"/>
              <a:cs typeface="Times New Roman" pitchFamily="18" charset="0"/>
            </a:endParaRPr>
          </a:p>
        </p:txBody>
      </p:sp>
    </p:spTree>
    <p:extLst>
      <p:ext uri="{BB962C8B-B14F-4D97-AF65-F5344CB8AC3E}">
        <p14:creationId xmlns:p14="http://schemas.microsoft.com/office/powerpoint/2010/main" val="178573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55576" y="836712"/>
            <a:ext cx="7877971" cy="5112568"/>
          </a:xfrm>
        </p:spPr>
      </p:pic>
    </p:spTree>
    <p:extLst>
      <p:ext uri="{BB962C8B-B14F-4D97-AF65-F5344CB8AC3E}">
        <p14:creationId xmlns:p14="http://schemas.microsoft.com/office/powerpoint/2010/main" val="232461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476672"/>
            <a:ext cx="6470104" cy="1143000"/>
          </a:xfrm>
        </p:spPr>
        <p:txBody>
          <a:bodyPr/>
          <a:lstStyle/>
          <a:p>
            <a:pPr marL="0" indent="0" algn="ctr">
              <a:buNone/>
            </a:pPr>
            <a:r>
              <a:rPr lang="az-Latn-AZ" sz="3600" dirty="0">
                <a:latin typeface="Times New Roman" pitchFamily="18" charset="0"/>
                <a:cs typeface="Times New Roman" pitchFamily="18" charset="0"/>
              </a:rPr>
              <a:t>Fənnin məqsədi </a:t>
            </a:r>
            <a:endParaRPr lang="ru-RU" sz="3600" dirty="0">
              <a:latin typeface="Times New Roman" pitchFamily="18" charset="0"/>
              <a:cs typeface="Times New Roman" pitchFamily="18" charset="0"/>
            </a:endParaRPr>
          </a:p>
        </p:txBody>
      </p:sp>
      <p:sp>
        <p:nvSpPr>
          <p:cNvPr id="3" name="Объект 2"/>
          <p:cNvSpPr>
            <a:spLocks noGrp="1"/>
          </p:cNvSpPr>
          <p:nvPr>
            <p:ph sz="quarter" idx="13"/>
          </p:nvPr>
        </p:nvSpPr>
        <p:spPr>
          <a:xfrm>
            <a:off x="1547664" y="1988840"/>
            <a:ext cx="6400800" cy="3474720"/>
          </a:xfrm>
        </p:spPr>
        <p:txBody>
          <a:bodyPr>
            <a:noAutofit/>
          </a:bodyPr>
          <a:lstStyle/>
          <a:p>
            <a:pPr marL="45720" indent="0">
              <a:buNone/>
            </a:pPr>
            <a:r>
              <a:rPr lang="az-Latn-AZ" sz="3200" dirty="0"/>
              <a:t>Bu fənnin məqsədi tələbələrin  işgüzar kommunikasiya sahəsində ünsiyyət və nitq səriştələrini formalaşdırmaq, şifahi və yazılı nitqdə Azərbaycan dilinin imkanlarından səmərəli istifadə etmək vərdişləri aşılamaqdan ibarətdir. </a:t>
            </a:r>
            <a:endParaRPr lang="ru-RU" sz="3200" dirty="0"/>
          </a:p>
          <a:p>
            <a:pPr algn="ctr"/>
            <a:endParaRPr lang="ru-RU" sz="3200" dirty="0">
              <a:latin typeface="Times New Roman" pitchFamily="18" charset="0"/>
              <a:cs typeface="Times New Roman" pitchFamily="18" charset="0"/>
            </a:endParaRPr>
          </a:p>
        </p:txBody>
      </p:sp>
    </p:spTree>
    <p:extLst>
      <p:ext uri="{BB962C8B-B14F-4D97-AF65-F5344CB8AC3E}">
        <p14:creationId xmlns:p14="http://schemas.microsoft.com/office/powerpoint/2010/main" val="265308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620688"/>
            <a:ext cx="6984776" cy="1143000"/>
          </a:xfrm>
        </p:spPr>
        <p:txBody>
          <a:bodyPr/>
          <a:lstStyle/>
          <a:p>
            <a:pPr marL="0" indent="0" algn="ctr">
              <a:buNone/>
            </a:pPr>
            <a:r>
              <a:rPr lang="az-Latn-AZ" sz="3600" dirty="0">
                <a:latin typeface="Times New Roman" pitchFamily="18" charset="0"/>
                <a:cs typeface="Times New Roman" pitchFamily="18" charset="0"/>
              </a:rPr>
              <a:t>Fənnin vəzifələri</a:t>
            </a:r>
            <a:endParaRPr lang="ru-RU" sz="3600" dirty="0">
              <a:latin typeface="Times New Roman" pitchFamily="18" charset="0"/>
              <a:cs typeface="Times New Roman" pitchFamily="18" charset="0"/>
            </a:endParaRPr>
          </a:p>
        </p:txBody>
      </p:sp>
      <p:sp>
        <p:nvSpPr>
          <p:cNvPr id="3" name="Объект 2"/>
          <p:cNvSpPr>
            <a:spLocks noGrp="1"/>
          </p:cNvSpPr>
          <p:nvPr>
            <p:ph sz="quarter" idx="13"/>
          </p:nvPr>
        </p:nvSpPr>
        <p:spPr>
          <a:xfrm>
            <a:off x="1187624" y="2060848"/>
            <a:ext cx="6912768" cy="3474720"/>
          </a:xfrm>
        </p:spPr>
        <p:txBody>
          <a:bodyPr>
            <a:normAutofit fontScale="62500" lnSpcReduction="20000"/>
          </a:bodyPr>
          <a:lstStyle/>
          <a:p>
            <a:endParaRPr lang="ru-RU" sz="3600" dirty="0"/>
          </a:p>
          <a:p>
            <a:pPr marL="914400" lvl="3" indent="0">
              <a:buNone/>
            </a:pPr>
            <a:r>
              <a:rPr lang="az-Latn-AZ" sz="3800" dirty="0">
                <a:latin typeface="Times New Roman" pitchFamily="18" charset="0"/>
                <a:cs typeface="Times New Roman" pitchFamily="18" charset="0"/>
              </a:rPr>
              <a:t>“Azərbaycan dilində işgüzar və akademik kommunikasiya” fənninin vəzifələri dil və nitq, nitqdə Azərbaycan ədəbi dil normalarından düzgün istifadə qaydaları, mədəni nitqə verilən tələblər, nitq etiketləri və s. məsələləri də əhatə edərək, tələbələrə  elmi əsərlərin – məqalə, tezis, annotasiya, dissertasiyaların hazırlanması qaydalarını, auditoriya qarşısında çıxış etməyin sirlərini, hər hansı bir nitqi hazırlama texnikasını öyrətməkdən ibarətdir.</a:t>
            </a:r>
            <a:endParaRPr lang="ru-RU" sz="3800" dirty="0">
              <a:latin typeface="Times New Roman" pitchFamily="18" charset="0"/>
              <a:cs typeface="Times New Roman" pitchFamily="18" charset="0"/>
            </a:endParaRPr>
          </a:p>
          <a:p>
            <a:endParaRPr lang="ru-RU" sz="3600" dirty="0">
              <a:latin typeface="Times New Roman" pitchFamily="18" charset="0"/>
              <a:cs typeface="Times New Roman" pitchFamily="18" charset="0"/>
            </a:endParaRPr>
          </a:p>
        </p:txBody>
      </p:sp>
    </p:spTree>
    <p:extLst>
      <p:ext uri="{BB962C8B-B14F-4D97-AF65-F5344CB8AC3E}">
        <p14:creationId xmlns:p14="http://schemas.microsoft.com/office/powerpoint/2010/main" val="48685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9" y="476672"/>
            <a:ext cx="7366588" cy="5616624"/>
          </a:xfrm>
        </p:spPr>
      </p:pic>
    </p:spTree>
    <p:extLst>
      <p:ext uri="{BB962C8B-B14F-4D97-AF65-F5344CB8AC3E}">
        <p14:creationId xmlns:p14="http://schemas.microsoft.com/office/powerpoint/2010/main" val="1207623646"/>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59</TotalTime>
  <Words>129</Words>
  <Application>Microsoft Office PowerPoint</Application>
  <PresentationFormat>Экран (4:3)</PresentationFormat>
  <Paragraphs>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Georgia</vt:lpstr>
      <vt:lpstr>Times New Roman</vt:lpstr>
      <vt:lpstr>Trebuchet MS</vt:lpstr>
      <vt:lpstr>Воздушный поток</vt:lpstr>
      <vt:lpstr>Azərbaycan dilində işgüzar və akademik kommunikasiya</vt:lpstr>
      <vt:lpstr>Презентация PowerPoint</vt:lpstr>
      <vt:lpstr>Презентация PowerPoint</vt:lpstr>
      <vt:lpstr>Azərbaycan dili</vt:lpstr>
      <vt:lpstr>Презентация PowerPoint</vt:lpstr>
      <vt:lpstr>Fənnin məqsədi </vt:lpstr>
      <vt:lpstr>Fənnin vəzifələri</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Azərbaycan dili və nitq mədəniyyətinin əsasları</dc:title>
  <dc:creator>User</dc:creator>
  <cp:lastModifiedBy>Ferid</cp:lastModifiedBy>
  <cp:revision>7</cp:revision>
  <dcterms:created xsi:type="dcterms:W3CDTF">2019-09-16T20:30:51Z</dcterms:created>
  <dcterms:modified xsi:type="dcterms:W3CDTF">2020-11-07T16:01:11Z</dcterms:modified>
</cp:coreProperties>
</file>