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dLbls>
          <c:showLegendKey val="0"/>
          <c:showVal val="1"/>
          <c:showCatName val="0"/>
          <c:showSerName val="0"/>
          <c:showPercent val="0"/>
          <c:showBubbleSize val="0"/>
        </c:dLbls>
        <c:gapWidth val="79"/>
        <c:shape val="box"/>
        <c:axId val="324043544"/>
        <c:axId val="324045840"/>
        <c:axId val="0"/>
      </c:bar3DChart>
      <c:catAx>
        <c:axId val="324043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24045840"/>
        <c:crosses val="autoZero"/>
        <c:auto val="1"/>
        <c:lblAlgn val="ctr"/>
        <c:lblOffset val="100"/>
        <c:noMultiLvlLbl val="0"/>
      </c:catAx>
      <c:valAx>
        <c:axId val="324045840"/>
        <c:scaling>
          <c:orientation val="minMax"/>
        </c:scaling>
        <c:delete val="1"/>
        <c:axPos val="l"/>
        <c:numFmt formatCode="General" sourceLinked="1"/>
        <c:majorTickMark val="none"/>
        <c:minorTickMark val="none"/>
        <c:tickLblPos val="nextTo"/>
        <c:crossAx val="3240435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1569-D121-4102-826C-6611219BB2C4}" type="doc">
      <dgm:prSet loTypeId="urn:microsoft.com/office/officeart/2005/8/layout/gear1" loCatId="relationship" qsTypeId="urn:microsoft.com/office/officeart/2005/8/quickstyle/simple5" qsCatId="simple" csTypeId="urn:microsoft.com/office/officeart/2005/8/colors/accent3_2" csCatId="accent3" phldr="1"/>
      <dgm:spPr/>
    </dgm:pt>
    <dgm:pt modelId="{6CFD3A4B-B05E-47CB-A79F-98932F4850B0}">
      <dgm:prSet phldrT="[Text]" custT="1"/>
      <dgm:spPr/>
      <dgm:t>
        <a:bodyPr/>
        <a:lstStyle/>
        <a:p>
          <a:r>
            <a:rPr lang="az-Latn-AZ" sz="4800" dirty="0">
              <a:solidFill>
                <a:schemeClr val="accent6">
                  <a:lumMod val="50000"/>
                </a:schemeClr>
              </a:solidFill>
            </a:rPr>
            <a:t>Nitq</a:t>
          </a:r>
          <a:endParaRPr lang="en-US" sz="4800" dirty="0">
            <a:solidFill>
              <a:schemeClr val="accent6">
                <a:lumMod val="50000"/>
              </a:schemeClr>
            </a:solidFill>
          </a:endParaRPr>
        </a:p>
      </dgm:t>
    </dgm:pt>
    <dgm:pt modelId="{3F6F741A-3D03-48BC-9FCF-645CFC1638CC}" type="parTrans" cxnId="{0D64076C-A59E-4665-9537-E95C3FC47DD0}">
      <dgm:prSet/>
      <dgm:spPr/>
      <dgm:t>
        <a:bodyPr/>
        <a:lstStyle/>
        <a:p>
          <a:endParaRPr lang="en-US"/>
        </a:p>
      </dgm:t>
    </dgm:pt>
    <dgm:pt modelId="{1614166C-EC12-4AE7-B737-F9F4899258BD}" type="sibTrans" cxnId="{0D64076C-A59E-4665-9537-E95C3FC47DD0}">
      <dgm:prSet/>
      <dgm:spPr/>
      <dgm:t>
        <a:bodyPr/>
        <a:lstStyle/>
        <a:p>
          <a:endParaRPr lang="en-US"/>
        </a:p>
      </dgm:t>
    </dgm:pt>
    <dgm:pt modelId="{D7B94CFF-A44E-40E2-A8F7-D2941C0FDD56}">
      <dgm:prSet phldrT="[Text]" custT="1"/>
      <dgm:spPr/>
      <dgm:t>
        <a:bodyPr/>
        <a:lstStyle/>
        <a:p>
          <a:r>
            <a:rPr lang="az-Latn-AZ" sz="3200" b="1" dirty="0">
              <a:solidFill>
                <a:schemeClr val="accent1">
                  <a:lumMod val="60000"/>
                  <a:lumOff val="40000"/>
                </a:schemeClr>
              </a:solidFill>
            </a:rPr>
            <a:t>Xarici</a:t>
          </a:r>
          <a:endParaRPr lang="en-US" sz="2000" b="1" dirty="0">
            <a:solidFill>
              <a:schemeClr val="accent1">
                <a:lumMod val="60000"/>
                <a:lumOff val="40000"/>
              </a:schemeClr>
            </a:solidFill>
          </a:endParaRPr>
        </a:p>
      </dgm:t>
    </dgm:pt>
    <dgm:pt modelId="{78825982-B517-474A-AA18-7B8FC5C4D269}" type="parTrans" cxnId="{9B6219FC-39D8-48D1-B226-62A5B4CD4428}">
      <dgm:prSet/>
      <dgm:spPr/>
      <dgm:t>
        <a:bodyPr/>
        <a:lstStyle/>
        <a:p>
          <a:endParaRPr lang="en-US"/>
        </a:p>
      </dgm:t>
    </dgm:pt>
    <dgm:pt modelId="{3BB04C16-D5DD-4454-8F08-F08A6B1524E8}" type="sibTrans" cxnId="{9B6219FC-39D8-48D1-B226-62A5B4CD4428}">
      <dgm:prSet/>
      <dgm:spPr/>
      <dgm:t>
        <a:bodyPr/>
        <a:lstStyle/>
        <a:p>
          <a:endParaRPr lang="en-US"/>
        </a:p>
      </dgm:t>
    </dgm:pt>
    <dgm:pt modelId="{6704DB9A-2539-4E9E-84AC-9BC2C4579B12}">
      <dgm:prSet phldrT="[Text]" custT="1"/>
      <dgm:spPr/>
      <dgm:t>
        <a:bodyPr/>
        <a:lstStyle/>
        <a:p>
          <a:r>
            <a:rPr lang="az-Latn-AZ" sz="2800" b="1" dirty="0">
              <a:solidFill>
                <a:schemeClr val="accent1">
                  <a:lumMod val="60000"/>
                  <a:lumOff val="40000"/>
                </a:schemeClr>
              </a:solidFill>
            </a:rPr>
            <a:t>Daxili</a:t>
          </a:r>
          <a:endParaRPr lang="en-US" sz="2400" b="1" dirty="0">
            <a:solidFill>
              <a:schemeClr val="accent1">
                <a:lumMod val="60000"/>
                <a:lumOff val="40000"/>
              </a:schemeClr>
            </a:solidFill>
          </a:endParaRPr>
        </a:p>
      </dgm:t>
    </dgm:pt>
    <dgm:pt modelId="{33DE4A4C-738B-4E29-AEAA-9E0405CDA4DD}" type="parTrans" cxnId="{43E68707-53E6-44FF-BA60-CA065A8F3939}">
      <dgm:prSet/>
      <dgm:spPr/>
      <dgm:t>
        <a:bodyPr/>
        <a:lstStyle/>
        <a:p>
          <a:endParaRPr lang="en-US"/>
        </a:p>
      </dgm:t>
    </dgm:pt>
    <dgm:pt modelId="{88EE93BA-C90B-4FA4-96FE-E731D42A1776}" type="sibTrans" cxnId="{43E68707-53E6-44FF-BA60-CA065A8F3939}">
      <dgm:prSet/>
      <dgm:spPr/>
      <dgm:t>
        <a:bodyPr/>
        <a:lstStyle/>
        <a:p>
          <a:endParaRPr lang="en-US"/>
        </a:p>
      </dgm:t>
    </dgm:pt>
    <dgm:pt modelId="{0A896BFB-C223-4D3B-827A-BB8D30C14053}" type="pres">
      <dgm:prSet presAssocID="{9B611569-D121-4102-826C-6611219BB2C4}" presName="composite" presStyleCnt="0">
        <dgm:presLayoutVars>
          <dgm:chMax val="3"/>
          <dgm:animLvl val="lvl"/>
          <dgm:resizeHandles val="exact"/>
        </dgm:presLayoutVars>
      </dgm:prSet>
      <dgm:spPr/>
    </dgm:pt>
    <dgm:pt modelId="{06AA5E08-94CC-491C-A119-FCF01EE8F93E}" type="pres">
      <dgm:prSet presAssocID="{6CFD3A4B-B05E-47CB-A79F-98932F4850B0}" presName="gear1" presStyleLbl="node1" presStyleIdx="0" presStyleCnt="3" custScaleX="125875" custScaleY="126690" custLinFactNeighborX="19434" custLinFactNeighborY="-928">
        <dgm:presLayoutVars>
          <dgm:chMax val="1"/>
          <dgm:bulletEnabled val="1"/>
        </dgm:presLayoutVars>
      </dgm:prSet>
      <dgm:spPr/>
    </dgm:pt>
    <dgm:pt modelId="{560E8859-9E46-421A-A39F-61CDF08FBC15}" type="pres">
      <dgm:prSet presAssocID="{6CFD3A4B-B05E-47CB-A79F-98932F4850B0}" presName="gear1srcNode" presStyleLbl="node1" presStyleIdx="0" presStyleCnt="3"/>
      <dgm:spPr/>
    </dgm:pt>
    <dgm:pt modelId="{9530272A-49F3-4554-855D-21908241A18E}" type="pres">
      <dgm:prSet presAssocID="{6CFD3A4B-B05E-47CB-A79F-98932F4850B0}" presName="gear1dstNode" presStyleLbl="node1" presStyleIdx="0" presStyleCnt="3"/>
      <dgm:spPr/>
    </dgm:pt>
    <dgm:pt modelId="{6B37F412-82C1-45D3-B7E1-0C22717C03EE}" type="pres">
      <dgm:prSet presAssocID="{D7B94CFF-A44E-40E2-A8F7-D2941C0FDD56}" presName="gear2" presStyleLbl="node1" presStyleIdx="1" presStyleCnt="3" custScaleX="139269" custScaleY="131092" custLinFactNeighborX="-23860" custLinFactNeighborY="20997">
        <dgm:presLayoutVars>
          <dgm:chMax val="1"/>
          <dgm:bulletEnabled val="1"/>
        </dgm:presLayoutVars>
      </dgm:prSet>
      <dgm:spPr/>
    </dgm:pt>
    <dgm:pt modelId="{3616C046-6A47-45A7-9AC9-ECA3E046D28C}" type="pres">
      <dgm:prSet presAssocID="{D7B94CFF-A44E-40E2-A8F7-D2941C0FDD56}" presName="gear2srcNode" presStyleLbl="node1" presStyleIdx="1" presStyleCnt="3"/>
      <dgm:spPr/>
    </dgm:pt>
    <dgm:pt modelId="{0864C749-6604-4EA7-9136-557AA438CE71}" type="pres">
      <dgm:prSet presAssocID="{D7B94CFF-A44E-40E2-A8F7-D2941C0FDD56}" presName="gear2dstNode" presStyleLbl="node1" presStyleIdx="1" presStyleCnt="3"/>
      <dgm:spPr/>
    </dgm:pt>
    <dgm:pt modelId="{0A6F971C-96A1-4B41-B64B-AE44BB4B9249}" type="pres">
      <dgm:prSet presAssocID="{6704DB9A-2539-4E9E-84AC-9BC2C4579B12}" presName="gear3" presStyleLbl="node1" presStyleIdx="2" presStyleCnt="3" custAng="900000" custScaleX="151927" custScaleY="147832" custLinFactNeighborX="42" custLinFactNeighborY="-9942"/>
      <dgm:spPr/>
    </dgm:pt>
    <dgm:pt modelId="{C52B478F-4D8A-4260-A347-048C6FD995EC}" type="pres">
      <dgm:prSet presAssocID="{6704DB9A-2539-4E9E-84AC-9BC2C4579B12}" presName="gear3tx" presStyleLbl="node1" presStyleIdx="2" presStyleCnt="3">
        <dgm:presLayoutVars>
          <dgm:chMax val="1"/>
          <dgm:bulletEnabled val="1"/>
        </dgm:presLayoutVars>
      </dgm:prSet>
      <dgm:spPr/>
    </dgm:pt>
    <dgm:pt modelId="{58B04E2E-B2B1-47E8-8244-2BCCAE692A45}" type="pres">
      <dgm:prSet presAssocID="{6704DB9A-2539-4E9E-84AC-9BC2C4579B12}" presName="gear3srcNode" presStyleLbl="node1" presStyleIdx="2" presStyleCnt="3"/>
      <dgm:spPr/>
    </dgm:pt>
    <dgm:pt modelId="{BFB24C97-96AE-4CFA-8774-6EAEF7AE2B43}" type="pres">
      <dgm:prSet presAssocID="{6704DB9A-2539-4E9E-84AC-9BC2C4579B12}" presName="gear3dstNode" presStyleLbl="node1" presStyleIdx="2" presStyleCnt="3"/>
      <dgm:spPr/>
    </dgm:pt>
    <dgm:pt modelId="{2C2E291F-BBB4-4675-A095-42C655A72B34}" type="pres">
      <dgm:prSet presAssocID="{1614166C-EC12-4AE7-B737-F9F4899258BD}" presName="connector1" presStyleLbl="sibTrans2D1" presStyleIdx="0" presStyleCnt="3" custLinFactNeighborX="24673" custLinFactNeighborY="-4609"/>
      <dgm:spPr/>
    </dgm:pt>
    <dgm:pt modelId="{E2D2876F-25D7-4995-BEB4-C1980630FDC6}" type="pres">
      <dgm:prSet presAssocID="{3BB04C16-D5DD-4454-8F08-F08A6B1524E8}" presName="connector2" presStyleLbl="sibTrans2D1" presStyleIdx="1" presStyleCnt="3" custLinFactNeighborX="-16117" custLinFactNeighborY="-18286"/>
      <dgm:spPr/>
    </dgm:pt>
    <dgm:pt modelId="{5E2ED33E-D10C-426D-B68A-0DFE05CD467F}" type="pres">
      <dgm:prSet presAssocID="{88EE93BA-C90B-4FA4-96FE-E731D42A1776}" presName="connector3" presStyleLbl="sibTrans2D1" presStyleIdx="2" presStyleCnt="3" custAng="1591353" custScaleX="156729" custScaleY="121547" custLinFactNeighborX="7170" custLinFactNeighborY="3114"/>
      <dgm:spPr/>
    </dgm:pt>
  </dgm:ptLst>
  <dgm:cxnLst>
    <dgm:cxn modelId="{43E68707-53E6-44FF-BA60-CA065A8F3939}" srcId="{9B611569-D121-4102-826C-6611219BB2C4}" destId="{6704DB9A-2539-4E9E-84AC-9BC2C4579B12}" srcOrd="2" destOrd="0" parTransId="{33DE4A4C-738B-4E29-AEAA-9E0405CDA4DD}" sibTransId="{88EE93BA-C90B-4FA4-96FE-E731D42A1776}"/>
    <dgm:cxn modelId="{16BDFE2B-3CE3-45AA-B574-F77533FF1121}" type="presOf" srcId="{6CFD3A4B-B05E-47CB-A79F-98932F4850B0}" destId="{9530272A-49F3-4554-855D-21908241A18E}" srcOrd="2" destOrd="0" presId="urn:microsoft.com/office/officeart/2005/8/layout/gear1"/>
    <dgm:cxn modelId="{5A8C7C3A-5542-4FCD-878E-6F4684DB254B}" type="presOf" srcId="{D7B94CFF-A44E-40E2-A8F7-D2941C0FDD56}" destId="{0864C749-6604-4EA7-9136-557AA438CE71}" srcOrd="2" destOrd="0" presId="urn:microsoft.com/office/officeart/2005/8/layout/gear1"/>
    <dgm:cxn modelId="{7E5D825C-2762-4589-9752-64A80A537500}" type="presOf" srcId="{6704DB9A-2539-4E9E-84AC-9BC2C4579B12}" destId="{0A6F971C-96A1-4B41-B64B-AE44BB4B9249}" srcOrd="0" destOrd="0" presId="urn:microsoft.com/office/officeart/2005/8/layout/gear1"/>
    <dgm:cxn modelId="{F5B1C14B-9EF9-42BC-80B1-9AF60247F132}" type="presOf" srcId="{1614166C-EC12-4AE7-B737-F9F4899258BD}" destId="{2C2E291F-BBB4-4675-A095-42C655A72B34}" srcOrd="0" destOrd="0" presId="urn:microsoft.com/office/officeart/2005/8/layout/gear1"/>
    <dgm:cxn modelId="{0D64076C-A59E-4665-9537-E95C3FC47DD0}" srcId="{9B611569-D121-4102-826C-6611219BB2C4}" destId="{6CFD3A4B-B05E-47CB-A79F-98932F4850B0}" srcOrd="0" destOrd="0" parTransId="{3F6F741A-3D03-48BC-9FCF-645CFC1638CC}" sibTransId="{1614166C-EC12-4AE7-B737-F9F4899258BD}"/>
    <dgm:cxn modelId="{05821E73-A76A-4BD1-A55B-5D818D1E8167}" type="presOf" srcId="{6704DB9A-2539-4E9E-84AC-9BC2C4579B12}" destId="{C52B478F-4D8A-4260-A347-048C6FD995EC}" srcOrd="1" destOrd="0" presId="urn:microsoft.com/office/officeart/2005/8/layout/gear1"/>
    <dgm:cxn modelId="{58BE0275-8412-4880-A9E3-F86A3D2B9D45}" type="presOf" srcId="{9B611569-D121-4102-826C-6611219BB2C4}" destId="{0A896BFB-C223-4D3B-827A-BB8D30C14053}" srcOrd="0" destOrd="0" presId="urn:microsoft.com/office/officeart/2005/8/layout/gear1"/>
    <dgm:cxn modelId="{8E74D394-1A54-40B3-B4AB-B2161D8FEDDD}" type="presOf" srcId="{6CFD3A4B-B05E-47CB-A79F-98932F4850B0}" destId="{06AA5E08-94CC-491C-A119-FCF01EE8F93E}" srcOrd="0" destOrd="0" presId="urn:microsoft.com/office/officeart/2005/8/layout/gear1"/>
    <dgm:cxn modelId="{0536B296-85DC-4BA1-874F-0D44DD298A04}" type="presOf" srcId="{6704DB9A-2539-4E9E-84AC-9BC2C4579B12}" destId="{BFB24C97-96AE-4CFA-8774-6EAEF7AE2B43}" srcOrd="3" destOrd="0" presId="urn:microsoft.com/office/officeart/2005/8/layout/gear1"/>
    <dgm:cxn modelId="{00F64499-21E0-42B1-A465-26FC86736442}" type="presOf" srcId="{88EE93BA-C90B-4FA4-96FE-E731D42A1776}" destId="{5E2ED33E-D10C-426D-B68A-0DFE05CD467F}" srcOrd="0" destOrd="0" presId="urn:microsoft.com/office/officeart/2005/8/layout/gear1"/>
    <dgm:cxn modelId="{60FE17A8-19EA-4695-AAAB-D9B5AD6B60B4}" type="presOf" srcId="{6704DB9A-2539-4E9E-84AC-9BC2C4579B12}" destId="{58B04E2E-B2B1-47E8-8244-2BCCAE692A45}" srcOrd="2" destOrd="0" presId="urn:microsoft.com/office/officeart/2005/8/layout/gear1"/>
    <dgm:cxn modelId="{8D88CBAE-E0C1-45AB-B105-5579A81E92DD}" type="presOf" srcId="{3BB04C16-D5DD-4454-8F08-F08A6B1524E8}" destId="{E2D2876F-25D7-4995-BEB4-C1980630FDC6}" srcOrd="0" destOrd="0" presId="urn:microsoft.com/office/officeart/2005/8/layout/gear1"/>
    <dgm:cxn modelId="{5ECF4CB2-891B-45DE-BA21-3EDD7039CBA1}" type="presOf" srcId="{D7B94CFF-A44E-40E2-A8F7-D2941C0FDD56}" destId="{3616C046-6A47-45A7-9AC9-ECA3E046D28C}" srcOrd="1" destOrd="0" presId="urn:microsoft.com/office/officeart/2005/8/layout/gear1"/>
    <dgm:cxn modelId="{3A2B1BEF-88F4-41D9-A4A3-3918719277DD}" type="presOf" srcId="{6CFD3A4B-B05E-47CB-A79F-98932F4850B0}" destId="{560E8859-9E46-421A-A39F-61CDF08FBC15}" srcOrd="1" destOrd="0" presId="urn:microsoft.com/office/officeart/2005/8/layout/gear1"/>
    <dgm:cxn modelId="{6AA7BEF7-C024-49B8-A1DB-7CCE957059CF}" type="presOf" srcId="{D7B94CFF-A44E-40E2-A8F7-D2941C0FDD56}" destId="{6B37F412-82C1-45D3-B7E1-0C22717C03EE}" srcOrd="0" destOrd="0" presId="urn:microsoft.com/office/officeart/2005/8/layout/gear1"/>
    <dgm:cxn modelId="{9B6219FC-39D8-48D1-B226-62A5B4CD4428}" srcId="{9B611569-D121-4102-826C-6611219BB2C4}" destId="{D7B94CFF-A44E-40E2-A8F7-D2941C0FDD56}" srcOrd="1" destOrd="0" parTransId="{78825982-B517-474A-AA18-7B8FC5C4D269}" sibTransId="{3BB04C16-D5DD-4454-8F08-F08A6B1524E8}"/>
    <dgm:cxn modelId="{971CBC9D-61CD-4FFE-820C-CAB6FE038EFD}" type="presParOf" srcId="{0A896BFB-C223-4D3B-827A-BB8D30C14053}" destId="{06AA5E08-94CC-491C-A119-FCF01EE8F93E}" srcOrd="0" destOrd="0" presId="urn:microsoft.com/office/officeart/2005/8/layout/gear1"/>
    <dgm:cxn modelId="{5459F567-3CD9-48A1-96FB-DB3F0C477650}" type="presParOf" srcId="{0A896BFB-C223-4D3B-827A-BB8D30C14053}" destId="{560E8859-9E46-421A-A39F-61CDF08FBC15}" srcOrd="1" destOrd="0" presId="urn:microsoft.com/office/officeart/2005/8/layout/gear1"/>
    <dgm:cxn modelId="{7B9093C5-A744-4DCB-B037-553C6636922D}" type="presParOf" srcId="{0A896BFB-C223-4D3B-827A-BB8D30C14053}" destId="{9530272A-49F3-4554-855D-21908241A18E}" srcOrd="2" destOrd="0" presId="urn:microsoft.com/office/officeart/2005/8/layout/gear1"/>
    <dgm:cxn modelId="{975C75A7-A069-43FB-87AA-002862829CD3}" type="presParOf" srcId="{0A896BFB-C223-4D3B-827A-BB8D30C14053}" destId="{6B37F412-82C1-45D3-B7E1-0C22717C03EE}" srcOrd="3" destOrd="0" presId="urn:microsoft.com/office/officeart/2005/8/layout/gear1"/>
    <dgm:cxn modelId="{EE6FB97D-1F20-400C-8BAC-6924CB52A38D}" type="presParOf" srcId="{0A896BFB-C223-4D3B-827A-BB8D30C14053}" destId="{3616C046-6A47-45A7-9AC9-ECA3E046D28C}" srcOrd="4" destOrd="0" presId="urn:microsoft.com/office/officeart/2005/8/layout/gear1"/>
    <dgm:cxn modelId="{CEB53F13-C966-42D1-B514-B4FC8C078901}" type="presParOf" srcId="{0A896BFB-C223-4D3B-827A-BB8D30C14053}" destId="{0864C749-6604-4EA7-9136-557AA438CE71}" srcOrd="5" destOrd="0" presId="urn:microsoft.com/office/officeart/2005/8/layout/gear1"/>
    <dgm:cxn modelId="{1CA2D464-26B8-4884-8D3E-BB84B4C827D6}" type="presParOf" srcId="{0A896BFB-C223-4D3B-827A-BB8D30C14053}" destId="{0A6F971C-96A1-4B41-B64B-AE44BB4B9249}" srcOrd="6" destOrd="0" presId="urn:microsoft.com/office/officeart/2005/8/layout/gear1"/>
    <dgm:cxn modelId="{D03DDB18-187D-4E35-84A4-9C98386B0E46}" type="presParOf" srcId="{0A896BFB-C223-4D3B-827A-BB8D30C14053}" destId="{C52B478F-4D8A-4260-A347-048C6FD995EC}" srcOrd="7" destOrd="0" presId="urn:microsoft.com/office/officeart/2005/8/layout/gear1"/>
    <dgm:cxn modelId="{444A769B-E8AB-439F-98B1-1C5129AF38A8}" type="presParOf" srcId="{0A896BFB-C223-4D3B-827A-BB8D30C14053}" destId="{58B04E2E-B2B1-47E8-8244-2BCCAE692A45}" srcOrd="8" destOrd="0" presId="urn:microsoft.com/office/officeart/2005/8/layout/gear1"/>
    <dgm:cxn modelId="{8C193E06-4D9E-4310-A544-CB48C0F635C8}" type="presParOf" srcId="{0A896BFB-C223-4D3B-827A-BB8D30C14053}" destId="{BFB24C97-96AE-4CFA-8774-6EAEF7AE2B43}" srcOrd="9" destOrd="0" presId="urn:microsoft.com/office/officeart/2005/8/layout/gear1"/>
    <dgm:cxn modelId="{292257B1-0F8D-4E25-A4C3-E1EC44DABCFE}" type="presParOf" srcId="{0A896BFB-C223-4D3B-827A-BB8D30C14053}" destId="{2C2E291F-BBB4-4675-A095-42C655A72B34}" srcOrd="10" destOrd="0" presId="urn:microsoft.com/office/officeart/2005/8/layout/gear1"/>
    <dgm:cxn modelId="{A47EC1BB-9889-4D22-8772-5CAA7DD522F4}" type="presParOf" srcId="{0A896BFB-C223-4D3B-827A-BB8D30C14053}" destId="{E2D2876F-25D7-4995-BEB4-C1980630FDC6}" srcOrd="11" destOrd="0" presId="urn:microsoft.com/office/officeart/2005/8/layout/gear1"/>
    <dgm:cxn modelId="{67EA8A44-7725-4D9D-87C4-4A24A2D77E70}" type="presParOf" srcId="{0A896BFB-C223-4D3B-827A-BB8D30C14053}" destId="{5E2ED33E-D10C-426D-B68A-0DFE05CD467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DAF8C-D94E-4A70-BA7B-C994F19EDFAB}"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AAA33BC-73F9-4D36-929D-D2BA1F3AC454}">
      <dgm:prSet phldrT="[Text]"/>
      <dgm:spPr/>
      <dgm:t>
        <a:bodyPr/>
        <a:lstStyle/>
        <a:p>
          <a:r>
            <a:rPr lang="az-Latn-AZ" dirty="0"/>
            <a:t> </a:t>
          </a:r>
          <a:endParaRPr lang="en-US" dirty="0"/>
        </a:p>
      </dgm:t>
    </dgm:pt>
    <dgm:pt modelId="{6B9D97AD-42B3-41B0-A160-97A00391FD55}" type="parTrans" cxnId="{1DB1585A-5CD8-49CF-ABB6-613D2F86D249}">
      <dgm:prSet/>
      <dgm:spPr/>
      <dgm:t>
        <a:bodyPr/>
        <a:lstStyle/>
        <a:p>
          <a:endParaRPr lang="en-US"/>
        </a:p>
      </dgm:t>
    </dgm:pt>
    <dgm:pt modelId="{60103A50-B89B-47CF-984E-E66218E92494}" type="sibTrans" cxnId="{1DB1585A-5CD8-49CF-ABB6-613D2F86D249}">
      <dgm:prSet/>
      <dgm:spPr>
        <a:solidFill>
          <a:schemeClr val="bg1"/>
        </a:solidFill>
      </dgm:spPr>
      <dgm:t>
        <a:bodyPr/>
        <a:lstStyle/>
        <a:p>
          <a:endParaRPr lang="en-US"/>
        </a:p>
      </dgm:t>
    </dgm:pt>
    <dgm:pt modelId="{0228D30F-E0ED-413E-BD76-CAEB2ECA3589}">
      <dgm:prSet phldrT="[Text]"/>
      <dgm:spPr/>
      <dgm:t>
        <a:bodyPr/>
        <a:lstStyle/>
        <a:p>
          <a:r>
            <a:rPr lang="az-Latn-AZ" dirty="0"/>
            <a:t> </a:t>
          </a:r>
          <a:endParaRPr lang="en-US" dirty="0"/>
        </a:p>
      </dgm:t>
    </dgm:pt>
    <dgm:pt modelId="{EE941F75-0559-474A-942B-B8D53C5184DD}" type="parTrans" cxnId="{7B7CDCCB-9B42-4BF6-8D86-A287CFA5F087}">
      <dgm:prSet/>
      <dgm:spPr/>
      <dgm:t>
        <a:bodyPr/>
        <a:lstStyle/>
        <a:p>
          <a:endParaRPr lang="en-US"/>
        </a:p>
      </dgm:t>
    </dgm:pt>
    <dgm:pt modelId="{7F28E534-AD3E-4E3B-A31C-F7FA964352E6}" type="sibTrans" cxnId="{7B7CDCCB-9B42-4BF6-8D86-A287CFA5F087}">
      <dgm:prSet/>
      <dgm:spPr>
        <a:solidFill>
          <a:schemeClr val="bg1"/>
        </a:solidFill>
      </dgm:spPr>
      <dgm:t>
        <a:bodyPr/>
        <a:lstStyle/>
        <a:p>
          <a:endParaRPr lang="en-US"/>
        </a:p>
      </dgm:t>
    </dgm:pt>
    <dgm:pt modelId="{4BC899AB-AACE-4EF1-AD9C-17D6EDDB553A}">
      <dgm:prSet phldrT="[Text]"/>
      <dgm:spPr/>
      <dgm:t>
        <a:bodyPr/>
        <a:lstStyle/>
        <a:p>
          <a:r>
            <a:rPr lang="az-Latn-AZ" dirty="0"/>
            <a:t> </a:t>
          </a:r>
          <a:endParaRPr lang="en-US" dirty="0"/>
        </a:p>
      </dgm:t>
    </dgm:pt>
    <dgm:pt modelId="{BEFDB36E-2844-4DF3-BBD0-C5FE4EA6ADAB}" type="parTrans" cxnId="{68230850-4984-4EAD-AC2D-9EF92049BBBE}">
      <dgm:prSet/>
      <dgm:spPr/>
      <dgm:t>
        <a:bodyPr/>
        <a:lstStyle/>
        <a:p>
          <a:endParaRPr lang="en-US"/>
        </a:p>
      </dgm:t>
    </dgm:pt>
    <dgm:pt modelId="{707AB4A7-F33C-4E58-9A24-590023A22D29}" type="sibTrans" cxnId="{68230850-4984-4EAD-AC2D-9EF92049BBBE}">
      <dgm:prSet/>
      <dgm:spPr>
        <a:solidFill>
          <a:schemeClr val="bg1"/>
        </a:solidFill>
      </dgm:spPr>
      <dgm:t>
        <a:bodyPr/>
        <a:lstStyle/>
        <a:p>
          <a:endParaRPr lang="en-US"/>
        </a:p>
      </dgm:t>
    </dgm:pt>
    <dgm:pt modelId="{D58F45A0-65D5-451F-93C7-CF71C9612037}">
      <dgm:prSet phldrT="[Text]"/>
      <dgm:spPr/>
      <dgm:t>
        <a:bodyPr/>
        <a:lstStyle/>
        <a:p>
          <a:r>
            <a:rPr lang="az-Latn-AZ" dirty="0"/>
            <a:t> </a:t>
          </a:r>
          <a:endParaRPr lang="en-US" dirty="0"/>
        </a:p>
      </dgm:t>
    </dgm:pt>
    <dgm:pt modelId="{D4E80F40-C239-43CD-8D9A-F8882A04B7B5}" type="parTrans" cxnId="{69BCE881-9191-48BB-801B-3264DE102405}">
      <dgm:prSet/>
      <dgm:spPr/>
      <dgm:t>
        <a:bodyPr/>
        <a:lstStyle/>
        <a:p>
          <a:endParaRPr lang="en-US"/>
        </a:p>
      </dgm:t>
    </dgm:pt>
    <dgm:pt modelId="{0F1849C7-97C7-4BC8-A68A-E461F69A50E6}" type="sibTrans" cxnId="{69BCE881-9191-48BB-801B-3264DE102405}">
      <dgm:prSet>
        <dgm:style>
          <a:lnRef idx="2">
            <a:schemeClr val="dk1">
              <a:shade val="50000"/>
            </a:schemeClr>
          </a:lnRef>
          <a:fillRef idx="1">
            <a:schemeClr val="dk1"/>
          </a:fillRef>
          <a:effectRef idx="0">
            <a:schemeClr val="dk1"/>
          </a:effectRef>
          <a:fontRef idx="minor">
            <a:schemeClr val="lt1"/>
          </a:fontRef>
        </dgm:style>
      </dgm:prSet>
      <dgm:spPr>
        <a:ln>
          <a:solidFill>
            <a:schemeClr val="tx1"/>
          </a:solidFill>
        </a:ln>
      </dgm:spPr>
      <dgm:t>
        <a:bodyPr/>
        <a:lstStyle/>
        <a:p>
          <a:endParaRPr lang="en-US"/>
        </a:p>
      </dgm:t>
    </dgm:pt>
    <dgm:pt modelId="{49791281-1022-459E-B458-7A824867B595}">
      <dgm:prSet phldrT="[Text]"/>
      <dgm:spPr/>
      <dgm:t>
        <a:bodyPr/>
        <a:lstStyle/>
        <a:p>
          <a:r>
            <a:rPr lang="az-Latn-AZ" dirty="0"/>
            <a:t> </a:t>
          </a:r>
          <a:endParaRPr lang="en-US" dirty="0"/>
        </a:p>
      </dgm:t>
    </dgm:pt>
    <dgm:pt modelId="{4A3A83BC-4E74-422D-BD7F-FD9534A89701}" type="parTrans" cxnId="{9A4E9025-7615-4B23-8F22-DFE546032079}">
      <dgm:prSet/>
      <dgm:spPr/>
      <dgm:t>
        <a:bodyPr/>
        <a:lstStyle/>
        <a:p>
          <a:endParaRPr lang="en-US"/>
        </a:p>
      </dgm:t>
    </dgm:pt>
    <dgm:pt modelId="{D60FEF3F-5322-4757-BE1C-6199EA60108A}" type="sibTrans" cxnId="{9A4E9025-7615-4B23-8F22-DFE546032079}">
      <dgm:prSet>
        <dgm:style>
          <a:lnRef idx="2">
            <a:schemeClr val="dk1">
              <a:shade val="50000"/>
            </a:schemeClr>
          </a:lnRef>
          <a:fillRef idx="1">
            <a:schemeClr val="dk1"/>
          </a:fillRef>
          <a:effectRef idx="0">
            <a:schemeClr val="dk1"/>
          </a:effectRef>
          <a:fontRef idx="minor">
            <a:schemeClr val="lt1"/>
          </a:fontRef>
        </dgm:style>
      </dgm:prSet>
      <dgm:spPr>
        <a:ln>
          <a:solidFill>
            <a:schemeClr val="tx1"/>
          </a:solidFill>
        </a:ln>
      </dgm:spPr>
      <dgm:t>
        <a:bodyPr/>
        <a:lstStyle/>
        <a:p>
          <a:endParaRPr lang="en-US"/>
        </a:p>
      </dgm:t>
    </dgm:pt>
    <dgm:pt modelId="{DF606F63-F1D1-4FC3-A901-E9A1432F2FF9}" type="pres">
      <dgm:prSet presAssocID="{FF0DAF8C-D94E-4A70-BA7B-C994F19EDFAB}" presName="cycle" presStyleCnt="0">
        <dgm:presLayoutVars>
          <dgm:dir/>
          <dgm:resizeHandles val="exact"/>
        </dgm:presLayoutVars>
      </dgm:prSet>
      <dgm:spPr/>
    </dgm:pt>
    <dgm:pt modelId="{AA606046-9436-4F88-9166-75ABF558AD01}" type="pres">
      <dgm:prSet presAssocID="{CAAA33BC-73F9-4D36-929D-D2BA1F3AC454}" presName="dummy" presStyleCnt="0"/>
      <dgm:spPr/>
    </dgm:pt>
    <dgm:pt modelId="{791F2989-B76C-4663-83DB-142A0D50192D}" type="pres">
      <dgm:prSet presAssocID="{CAAA33BC-73F9-4D36-929D-D2BA1F3AC454}" presName="node" presStyleLbl="revTx" presStyleIdx="0" presStyleCnt="5">
        <dgm:presLayoutVars>
          <dgm:bulletEnabled val="1"/>
        </dgm:presLayoutVars>
      </dgm:prSet>
      <dgm:spPr/>
    </dgm:pt>
    <dgm:pt modelId="{22921D46-1194-438B-BA9A-CE4D5FB32663}" type="pres">
      <dgm:prSet presAssocID="{60103A50-B89B-47CF-984E-E66218E92494}" presName="sibTrans" presStyleLbl="node1" presStyleIdx="0" presStyleCnt="5"/>
      <dgm:spPr/>
    </dgm:pt>
    <dgm:pt modelId="{136F2C1E-D0B6-43CA-BDD6-858D9AE6D491}" type="pres">
      <dgm:prSet presAssocID="{0228D30F-E0ED-413E-BD76-CAEB2ECA3589}" presName="dummy" presStyleCnt="0"/>
      <dgm:spPr/>
    </dgm:pt>
    <dgm:pt modelId="{BCFBC130-47C4-4CA9-BB6F-58C9C3BDBC60}" type="pres">
      <dgm:prSet presAssocID="{0228D30F-E0ED-413E-BD76-CAEB2ECA3589}" presName="node" presStyleLbl="revTx" presStyleIdx="1" presStyleCnt="5">
        <dgm:presLayoutVars>
          <dgm:bulletEnabled val="1"/>
        </dgm:presLayoutVars>
      </dgm:prSet>
      <dgm:spPr/>
    </dgm:pt>
    <dgm:pt modelId="{7F997B3B-DF6B-48DF-9FFC-895A4589A159}" type="pres">
      <dgm:prSet presAssocID="{7F28E534-AD3E-4E3B-A31C-F7FA964352E6}" presName="sibTrans" presStyleLbl="node1" presStyleIdx="1" presStyleCnt="5" custLinFactNeighborX="0" custLinFactNeighborY="-8"/>
      <dgm:spPr/>
    </dgm:pt>
    <dgm:pt modelId="{CB0EF041-8A7C-4BD3-BC0E-35ADD6B332F2}" type="pres">
      <dgm:prSet presAssocID="{4BC899AB-AACE-4EF1-AD9C-17D6EDDB553A}" presName="dummy" presStyleCnt="0"/>
      <dgm:spPr/>
    </dgm:pt>
    <dgm:pt modelId="{8CF28E80-6CA7-4504-9FA3-4A47B6454332}" type="pres">
      <dgm:prSet presAssocID="{4BC899AB-AACE-4EF1-AD9C-17D6EDDB553A}" presName="node" presStyleLbl="revTx" presStyleIdx="2" presStyleCnt="5">
        <dgm:presLayoutVars>
          <dgm:bulletEnabled val="1"/>
        </dgm:presLayoutVars>
      </dgm:prSet>
      <dgm:spPr/>
    </dgm:pt>
    <dgm:pt modelId="{9C96DA9A-2A48-4DDD-A8D3-0CF5D898676D}" type="pres">
      <dgm:prSet presAssocID="{707AB4A7-F33C-4E58-9A24-590023A22D29}" presName="sibTrans" presStyleLbl="node1" presStyleIdx="2" presStyleCnt="5"/>
      <dgm:spPr/>
    </dgm:pt>
    <dgm:pt modelId="{7874A4C9-9512-4180-8FB8-A7C71970D515}" type="pres">
      <dgm:prSet presAssocID="{D58F45A0-65D5-451F-93C7-CF71C9612037}" presName="dummy" presStyleCnt="0"/>
      <dgm:spPr/>
    </dgm:pt>
    <dgm:pt modelId="{BB9DB321-0D80-4B97-A02A-015F283EECD1}" type="pres">
      <dgm:prSet presAssocID="{D58F45A0-65D5-451F-93C7-CF71C9612037}" presName="node" presStyleLbl="revTx" presStyleIdx="3" presStyleCnt="5">
        <dgm:presLayoutVars>
          <dgm:bulletEnabled val="1"/>
        </dgm:presLayoutVars>
      </dgm:prSet>
      <dgm:spPr/>
    </dgm:pt>
    <dgm:pt modelId="{097293C5-8D2B-4C56-8657-BA156B536A03}" type="pres">
      <dgm:prSet presAssocID="{0F1849C7-97C7-4BC8-A68A-E461F69A50E6}" presName="sibTrans" presStyleLbl="node1" presStyleIdx="3" presStyleCnt="5"/>
      <dgm:spPr/>
    </dgm:pt>
    <dgm:pt modelId="{ED26EA41-1C90-4CA8-8E3E-8B8DCDC6A3C2}" type="pres">
      <dgm:prSet presAssocID="{49791281-1022-459E-B458-7A824867B595}" presName="dummy" presStyleCnt="0"/>
      <dgm:spPr/>
    </dgm:pt>
    <dgm:pt modelId="{7816043F-9C4E-4876-8B97-A22DFD1AFBE4}" type="pres">
      <dgm:prSet presAssocID="{49791281-1022-459E-B458-7A824867B595}" presName="node" presStyleLbl="revTx" presStyleIdx="4" presStyleCnt="5">
        <dgm:presLayoutVars>
          <dgm:bulletEnabled val="1"/>
        </dgm:presLayoutVars>
      </dgm:prSet>
      <dgm:spPr/>
    </dgm:pt>
    <dgm:pt modelId="{0E70EF9B-2C4E-489E-A0C9-FB5A102B8DB7}" type="pres">
      <dgm:prSet presAssocID="{D60FEF3F-5322-4757-BE1C-6199EA60108A}" presName="sibTrans" presStyleLbl="node1" presStyleIdx="4" presStyleCnt="5"/>
      <dgm:spPr/>
    </dgm:pt>
  </dgm:ptLst>
  <dgm:cxnLst>
    <dgm:cxn modelId="{A636CD07-AA51-488C-AA30-759DF18C58E4}" type="presOf" srcId="{707AB4A7-F33C-4E58-9A24-590023A22D29}" destId="{9C96DA9A-2A48-4DDD-A8D3-0CF5D898676D}" srcOrd="0" destOrd="0" presId="urn:microsoft.com/office/officeart/2005/8/layout/cycle1"/>
    <dgm:cxn modelId="{29A69214-CDD4-4722-85DA-FA17FDC1AE68}" type="presOf" srcId="{0F1849C7-97C7-4BC8-A68A-E461F69A50E6}" destId="{097293C5-8D2B-4C56-8657-BA156B536A03}" srcOrd="0" destOrd="0" presId="urn:microsoft.com/office/officeart/2005/8/layout/cycle1"/>
    <dgm:cxn modelId="{D570B01A-D127-4AE9-926C-F99B8C7821F7}" type="presOf" srcId="{60103A50-B89B-47CF-984E-E66218E92494}" destId="{22921D46-1194-438B-BA9A-CE4D5FB32663}" srcOrd="0" destOrd="0" presId="urn:microsoft.com/office/officeart/2005/8/layout/cycle1"/>
    <dgm:cxn modelId="{49014723-4A06-4821-A68A-94255A2E5DB5}" type="presOf" srcId="{D60FEF3F-5322-4757-BE1C-6199EA60108A}" destId="{0E70EF9B-2C4E-489E-A0C9-FB5A102B8DB7}" srcOrd="0" destOrd="0" presId="urn:microsoft.com/office/officeart/2005/8/layout/cycle1"/>
    <dgm:cxn modelId="{9A4E9025-7615-4B23-8F22-DFE546032079}" srcId="{FF0DAF8C-D94E-4A70-BA7B-C994F19EDFAB}" destId="{49791281-1022-459E-B458-7A824867B595}" srcOrd="4" destOrd="0" parTransId="{4A3A83BC-4E74-422D-BD7F-FD9534A89701}" sibTransId="{D60FEF3F-5322-4757-BE1C-6199EA60108A}"/>
    <dgm:cxn modelId="{003BE85D-C9D3-4600-A94B-671D65D5D0DA}" type="presOf" srcId="{D58F45A0-65D5-451F-93C7-CF71C9612037}" destId="{BB9DB321-0D80-4B97-A02A-015F283EECD1}" srcOrd="0" destOrd="0" presId="urn:microsoft.com/office/officeart/2005/8/layout/cycle1"/>
    <dgm:cxn modelId="{68230850-4984-4EAD-AC2D-9EF92049BBBE}" srcId="{FF0DAF8C-D94E-4A70-BA7B-C994F19EDFAB}" destId="{4BC899AB-AACE-4EF1-AD9C-17D6EDDB553A}" srcOrd="2" destOrd="0" parTransId="{BEFDB36E-2844-4DF3-BBD0-C5FE4EA6ADAB}" sibTransId="{707AB4A7-F33C-4E58-9A24-590023A22D29}"/>
    <dgm:cxn modelId="{5E304072-1064-44BA-83F5-1970D1908D40}" type="presOf" srcId="{7F28E534-AD3E-4E3B-A31C-F7FA964352E6}" destId="{7F997B3B-DF6B-48DF-9FFC-895A4589A159}" srcOrd="0" destOrd="0" presId="urn:microsoft.com/office/officeart/2005/8/layout/cycle1"/>
    <dgm:cxn modelId="{D7C3707A-C2F8-4D1A-8614-A39424D0BD21}" type="presOf" srcId="{FF0DAF8C-D94E-4A70-BA7B-C994F19EDFAB}" destId="{DF606F63-F1D1-4FC3-A901-E9A1432F2FF9}" srcOrd="0" destOrd="0" presId="urn:microsoft.com/office/officeart/2005/8/layout/cycle1"/>
    <dgm:cxn modelId="{1DB1585A-5CD8-49CF-ABB6-613D2F86D249}" srcId="{FF0DAF8C-D94E-4A70-BA7B-C994F19EDFAB}" destId="{CAAA33BC-73F9-4D36-929D-D2BA1F3AC454}" srcOrd="0" destOrd="0" parTransId="{6B9D97AD-42B3-41B0-A160-97A00391FD55}" sibTransId="{60103A50-B89B-47CF-984E-E66218E92494}"/>
    <dgm:cxn modelId="{69BCE881-9191-48BB-801B-3264DE102405}" srcId="{FF0DAF8C-D94E-4A70-BA7B-C994F19EDFAB}" destId="{D58F45A0-65D5-451F-93C7-CF71C9612037}" srcOrd="3" destOrd="0" parTransId="{D4E80F40-C239-43CD-8D9A-F8882A04B7B5}" sibTransId="{0F1849C7-97C7-4BC8-A68A-E461F69A50E6}"/>
    <dgm:cxn modelId="{BDDF0CAA-EEA9-492B-B7BA-ACB151C50B96}" type="presOf" srcId="{49791281-1022-459E-B458-7A824867B595}" destId="{7816043F-9C4E-4876-8B97-A22DFD1AFBE4}" srcOrd="0" destOrd="0" presId="urn:microsoft.com/office/officeart/2005/8/layout/cycle1"/>
    <dgm:cxn modelId="{7B7CDCCB-9B42-4BF6-8D86-A287CFA5F087}" srcId="{FF0DAF8C-D94E-4A70-BA7B-C994F19EDFAB}" destId="{0228D30F-E0ED-413E-BD76-CAEB2ECA3589}" srcOrd="1" destOrd="0" parTransId="{EE941F75-0559-474A-942B-B8D53C5184DD}" sibTransId="{7F28E534-AD3E-4E3B-A31C-F7FA964352E6}"/>
    <dgm:cxn modelId="{2DB6C6D5-088F-4D02-8C7A-DDF5AB0800F5}" type="presOf" srcId="{0228D30F-E0ED-413E-BD76-CAEB2ECA3589}" destId="{BCFBC130-47C4-4CA9-BB6F-58C9C3BDBC60}" srcOrd="0" destOrd="0" presId="urn:microsoft.com/office/officeart/2005/8/layout/cycle1"/>
    <dgm:cxn modelId="{96DAFCD8-21BC-4279-A398-E9CBD9A15264}" type="presOf" srcId="{4BC899AB-AACE-4EF1-AD9C-17D6EDDB553A}" destId="{8CF28E80-6CA7-4504-9FA3-4A47B6454332}" srcOrd="0" destOrd="0" presId="urn:microsoft.com/office/officeart/2005/8/layout/cycle1"/>
    <dgm:cxn modelId="{677019E8-36B2-4B4F-A51C-F69ADEACB49A}" type="presOf" srcId="{CAAA33BC-73F9-4D36-929D-D2BA1F3AC454}" destId="{791F2989-B76C-4663-83DB-142A0D50192D}" srcOrd="0" destOrd="0" presId="urn:microsoft.com/office/officeart/2005/8/layout/cycle1"/>
    <dgm:cxn modelId="{AEAF2411-6423-48AE-BAC2-1211A75CB9CA}" type="presParOf" srcId="{DF606F63-F1D1-4FC3-A901-E9A1432F2FF9}" destId="{AA606046-9436-4F88-9166-75ABF558AD01}" srcOrd="0" destOrd="0" presId="urn:microsoft.com/office/officeart/2005/8/layout/cycle1"/>
    <dgm:cxn modelId="{07FAC182-E8B4-433F-85A6-E6597E68A63C}" type="presParOf" srcId="{DF606F63-F1D1-4FC3-A901-E9A1432F2FF9}" destId="{791F2989-B76C-4663-83DB-142A0D50192D}" srcOrd="1" destOrd="0" presId="urn:microsoft.com/office/officeart/2005/8/layout/cycle1"/>
    <dgm:cxn modelId="{661E6D33-E937-4F49-A1A5-A57229DFE9F9}" type="presParOf" srcId="{DF606F63-F1D1-4FC3-A901-E9A1432F2FF9}" destId="{22921D46-1194-438B-BA9A-CE4D5FB32663}" srcOrd="2" destOrd="0" presId="urn:microsoft.com/office/officeart/2005/8/layout/cycle1"/>
    <dgm:cxn modelId="{36FCEFFF-AE08-46D9-ABA2-9D56A6ED9F13}" type="presParOf" srcId="{DF606F63-F1D1-4FC3-A901-E9A1432F2FF9}" destId="{136F2C1E-D0B6-43CA-BDD6-858D9AE6D491}" srcOrd="3" destOrd="0" presId="urn:microsoft.com/office/officeart/2005/8/layout/cycle1"/>
    <dgm:cxn modelId="{BD5EBE84-25AB-489A-9090-EBF324AC0E1C}" type="presParOf" srcId="{DF606F63-F1D1-4FC3-A901-E9A1432F2FF9}" destId="{BCFBC130-47C4-4CA9-BB6F-58C9C3BDBC60}" srcOrd="4" destOrd="0" presId="urn:microsoft.com/office/officeart/2005/8/layout/cycle1"/>
    <dgm:cxn modelId="{C3C96A23-1AAF-4422-96F1-30F3842692A4}" type="presParOf" srcId="{DF606F63-F1D1-4FC3-A901-E9A1432F2FF9}" destId="{7F997B3B-DF6B-48DF-9FFC-895A4589A159}" srcOrd="5" destOrd="0" presId="urn:microsoft.com/office/officeart/2005/8/layout/cycle1"/>
    <dgm:cxn modelId="{90549708-0E83-45EF-BA9D-C13B0794424B}" type="presParOf" srcId="{DF606F63-F1D1-4FC3-A901-E9A1432F2FF9}" destId="{CB0EF041-8A7C-4BD3-BC0E-35ADD6B332F2}" srcOrd="6" destOrd="0" presId="urn:microsoft.com/office/officeart/2005/8/layout/cycle1"/>
    <dgm:cxn modelId="{C11BCAB4-458D-4948-AE09-12AFAB2B7FE6}" type="presParOf" srcId="{DF606F63-F1D1-4FC3-A901-E9A1432F2FF9}" destId="{8CF28E80-6CA7-4504-9FA3-4A47B6454332}" srcOrd="7" destOrd="0" presId="urn:microsoft.com/office/officeart/2005/8/layout/cycle1"/>
    <dgm:cxn modelId="{047170F3-9E8D-478F-A951-522713D2C844}" type="presParOf" srcId="{DF606F63-F1D1-4FC3-A901-E9A1432F2FF9}" destId="{9C96DA9A-2A48-4DDD-A8D3-0CF5D898676D}" srcOrd="8" destOrd="0" presId="urn:microsoft.com/office/officeart/2005/8/layout/cycle1"/>
    <dgm:cxn modelId="{D51B8A84-1C7F-419B-9D46-09EA8FA9346E}" type="presParOf" srcId="{DF606F63-F1D1-4FC3-A901-E9A1432F2FF9}" destId="{7874A4C9-9512-4180-8FB8-A7C71970D515}" srcOrd="9" destOrd="0" presId="urn:microsoft.com/office/officeart/2005/8/layout/cycle1"/>
    <dgm:cxn modelId="{B44EDC7C-1DF9-481C-A809-FEA5A89A7F47}" type="presParOf" srcId="{DF606F63-F1D1-4FC3-A901-E9A1432F2FF9}" destId="{BB9DB321-0D80-4B97-A02A-015F283EECD1}" srcOrd="10" destOrd="0" presId="urn:microsoft.com/office/officeart/2005/8/layout/cycle1"/>
    <dgm:cxn modelId="{02590CA4-1919-4FCF-B1D1-69FDA6D12EB5}" type="presParOf" srcId="{DF606F63-F1D1-4FC3-A901-E9A1432F2FF9}" destId="{097293C5-8D2B-4C56-8657-BA156B536A03}" srcOrd="11" destOrd="0" presId="urn:microsoft.com/office/officeart/2005/8/layout/cycle1"/>
    <dgm:cxn modelId="{98F7B921-82E7-4A6D-A827-43C3A183D1DA}" type="presParOf" srcId="{DF606F63-F1D1-4FC3-A901-E9A1432F2FF9}" destId="{ED26EA41-1C90-4CA8-8E3E-8B8DCDC6A3C2}" srcOrd="12" destOrd="0" presId="urn:microsoft.com/office/officeart/2005/8/layout/cycle1"/>
    <dgm:cxn modelId="{669400C8-BAAA-40F8-89A6-65C006F7BFB6}" type="presParOf" srcId="{DF606F63-F1D1-4FC3-A901-E9A1432F2FF9}" destId="{7816043F-9C4E-4876-8B97-A22DFD1AFBE4}" srcOrd="13" destOrd="0" presId="urn:microsoft.com/office/officeart/2005/8/layout/cycle1"/>
    <dgm:cxn modelId="{7FE8BCEF-CB05-4FCA-B5F4-33B86CDD7911}" type="presParOf" srcId="{DF606F63-F1D1-4FC3-A901-E9A1432F2FF9}" destId="{0E70EF9B-2C4E-489E-A0C9-FB5A102B8DB7}" srcOrd="14"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B9C30-8D90-40E3-8AC5-2BECCC45CE3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F1CD528A-E952-48DD-8339-ABADF0A72F34}">
      <dgm:prSet phldrT="[Text]"/>
      <dgm:spPr>
        <a:solidFill>
          <a:schemeClr val="accent5"/>
        </a:solidFill>
      </dgm:spPr>
      <dgm:t>
        <a:bodyPr/>
        <a:lstStyle/>
        <a:p>
          <a:r>
            <a:rPr lang="az-Latn-AZ" dirty="0"/>
            <a:t>Daxili</a:t>
          </a:r>
          <a:endParaRPr lang="en-US" dirty="0"/>
        </a:p>
      </dgm:t>
    </dgm:pt>
    <dgm:pt modelId="{81E4A528-50CC-4C8C-87C2-06BD6CDD468A}" type="parTrans" cxnId="{FDB5EED5-235E-48A0-9A83-EB6BBD1EF06D}">
      <dgm:prSet/>
      <dgm:spPr/>
      <dgm:t>
        <a:bodyPr/>
        <a:lstStyle/>
        <a:p>
          <a:endParaRPr lang="en-US"/>
        </a:p>
      </dgm:t>
    </dgm:pt>
    <dgm:pt modelId="{7E3406DD-3DE7-4C49-8BB3-E811328BC5BE}" type="sibTrans" cxnId="{FDB5EED5-235E-48A0-9A83-EB6BBD1EF06D}">
      <dgm:prSet/>
      <dgm:spPr/>
      <dgm:t>
        <a:bodyPr/>
        <a:lstStyle/>
        <a:p>
          <a:endParaRPr lang="en-US"/>
        </a:p>
      </dgm:t>
    </dgm:pt>
    <dgm:pt modelId="{C093D807-B279-4F06-8077-084EA8F0B630}">
      <dgm:prSet phldrT="[Text]" custT="1"/>
      <dgm:spPr/>
      <dgm:t>
        <a:bodyPr/>
        <a:lstStyle/>
        <a:p>
          <a:r>
            <a:rPr lang="az-Latn-AZ" sz="3600" dirty="0">
              <a:latin typeface="6 Uni Lat RuAz Times" panose="02020603050405020304" pitchFamily="18" charset="0"/>
              <a:cs typeface="6 Uni Lat RuAz Times" panose="02020603050405020304" pitchFamily="18" charset="0"/>
            </a:rPr>
            <a:t>Səssiz danışıq dili</a:t>
          </a:r>
          <a:endParaRPr lang="en-US" sz="3600" dirty="0">
            <a:latin typeface="6 Uni Lat RuAz Times" panose="02020603050405020304" pitchFamily="18" charset="0"/>
            <a:cs typeface="6 Uni Lat RuAz Times" panose="02020603050405020304" pitchFamily="18" charset="0"/>
          </a:endParaRPr>
        </a:p>
      </dgm:t>
    </dgm:pt>
    <dgm:pt modelId="{5A8FE9BE-BF45-4B94-836E-6E13EBBC10B9}" type="parTrans" cxnId="{3CD2D40A-A48D-485A-BC12-7F72C6EA1256}">
      <dgm:prSet/>
      <dgm:spPr/>
      <dgm:t>
        <a:bodyPr/>
        <a:lstStyle/>
        <a:p>
          <a:endParaRPr lang="en-US"/>
        </a:p>
      </dgm:t>
    </dgm:pt>
    <dgm:pt modelId="{A4BC777D-A863-4A80-A6C8-E0E185CF07CB}" type="sibTrans" cxnId="{3CD2D40A-A48D-485A-BC12-7F72C6EA1256}">
      <dgm:prSet/>
      <dgm:spPr/>
      <dgm:t>
        <a:bodyPr/>
        <a:lstStyle/>
        <a:p>
          <a:endParaRPr lang="en-US"/>
        </a:p>
      </dgm:t>
    </dgm:pt>
    <dgm:pt modelId="{198516E7-5234-4705-A3C4-70C7E2A7DDDD}">
      <dgm:prSet phldrT="[Text]"/>
      <dgm:spPr/>
      <dgm:t>
        <a:bodyPr/>
        <a:lstStyle/>
        <a:p>
          <a:r>
            <a:rPr lang="az-Latn-AZ" dirty="0"/>
            <a:t>Xarici</a:t>
          </a:r>
          <a:endParaRPr lang="en-US" dirty="0"/>
        </a:p>
      </dgm:t>
    </dgm:pt>
    <dgm:pt modelId="{4FA429A4-90EE-4CC7-87D0-729D0B6AE3B9}" type="parTrans" cxnId="{540C02E0-7BFF-4138-B635-33362B0ECD93}">
      <dgm:prSet/>
      <dgm:spPr/>
      <dgm:t>
        <a:bodyPr/>
        <a:lstStyle/>
        <a:p>
          <a:endParaRPr lang="en-US"/>
        </a:p>
      </dgm:t>
    </dgm:pt>
    <dgm:pt modelId="{E29F65AD-BE63-4588-A736-0570F3C1C100}" type="sibTrans" cxnId="{540C02E0-7BFF-4138-B635-33362B0ECD93}">
      <dgm:prSet/>
      <dgm:spPr/>
      <dgm:t>
        <a:bodyPr/>
        <a:lstStyle/>
        <a:p>
          <a:endParaRPr lang="en-US"/>
        </a:p>
      </dgm:t>
    </dgm:pt>
    <dgm:pt modelId="{048ABFAC-9DDD-47F1-B44E-9A67CB1F6F29}">
      <dgm:prSet phldrT="[Text]"/>
      <dgm:spPr/>
      <dgm:t>
        <a:bodyPr/>
        <a:lstStyle/>
        <a:p>
          <a:r>
            <a:rPr lang="az-Latn-AZ" dirty="0">
              <a:latin typeface="6 Uni Lat RuAz Times" panose="02020603050405020304" pitchFamily="18" charset="0"/>
              <a:cs typeface="6 Uni Lat RuAz Times" panose="02020603050405020304" pitchFamily="18" charset="0"/>
            </a:rPr>
            <a:t>Danışıq səsləri ilə ifadə olunan dil</a:t>
          </a:r>
          <a:endParaRPr lang="en-US" dirty="0">
            <a:latin typeface="6 Uni Lat RuAz Times" panose="02020603050405020304" pitchFamily="18" charset="0"/>
            <a:cs typeface="6 Uni Lat RuAz Times" panose="02020603050405020304" pitchFamily="18" charset="0"/>
          </a:endParaRPr>
        </a:p>
      </dgm:t>
    </dgm:pt>
    <dgm:pt modelId="{63794CDE-7619-4ECE-986B-0DC79246151E}" type="parTrans" cxnId="{2B044E95-E17D-4EFD-9187-0DCE505F5DDD}">
      <dgm:prSet/>
      <dgm:spPr/>
      <dgm:t>
        <a:bodyPr/>
        <a:lstStyle/>
        <a:p>
          <a:endParaRPr lang="en-US"/>
        </a:p>
      </dgm:t>
    </dgm:pt>
    <dgm:pt modelId="{51A9A347-8A12-4CF2-854A-361D2F34D4F8}" type="sibTrans" cxnId="{2B044E95-E17D-4EFD-9187-0DCE505F5DDD}">
      <dgm:prSet/>
      <dgm:spPr/>
      <dgm:t>
        <a:bodyPr/>
        <a:lstStyle/>
        <a:p>
          <a:endParaRPr lang="en-US"/>
        </a:p>
      </dgm:t>
    </dgm:pt>
    <dgm:pt modelId="{D7BEB541-2487-4D75-B288-CC4B0810D72A}" type="pres">
      <dgm:prSet presAssocID="{003B9C30-8D90-40E3-8AC5-2BECCC45CE3A}" presName="Name0" presStyleCnt="0">
        <dgm:presLayoutVars>
          <dgm:dir/>
          <dgm:animLvl val="lvl"/>
          <dgm:resizeHandles/>
        </dgm:presLayoutVars>
      </dgm:prSet>
      <dgm:spPr/>
    </dgm:pt>
    <dgm:pt modelId="{4AD03EA1-85F5-485E-9D10-01F4ED75F069}" type="pres">
      <dgm:prSet presAssocID="{F1CD528A-E952-48DD-8339-ABADF0A72F34}" presName="linNode" presStyleCnt="0"/>
      <dgm:spPr/>
    </dgm:pt>
    <dgm:pt modelId="{4BC998DA-5433-452B-8D71-4FB54B5D896C}" type="pres">
      <dgm:prSet presAssocID="{F1CD528A-E952-48DD-8339-ABADF0A72F34}" presName="parentShp" presStyleLbl="node1" presStyleIdx="0" presStyleCnt="2">
        <dgm:presLayoutVars>
          <dgm:bulletEnabled val="1"/>
        </dgm:presLayoutVars>
      </dgm:prSet>
      <dgm:spPr/>
    </dgm:pt>
    <dgm:pt modelId="{CFBF8AF9-C5B1-47BB-8691-42F382E1C3FA}" type="pres">
      <dgm:prSet presAssocID="{F1CD528A-E952-48DD-8339-ABADF0A72F34}" presName="childShp" presStyleLbl="bgAccFollowNode1" presStyleIdx="0" presStyleCnt="2" custScaleX="102518" custLinFactNeighborX="2882" custLinFactNeighborY="2821">
        <dgm:presLayoutVars>
          <dgm:bulletEnabled val="1"/>
        </dgm:presLayoutVars>
      </dgm:prSet>
      <dgm:spPr/>
    </dgm:pt>
    <dgm:pt modelId="{E1545A8E-4A3C-4507-A217-C8189F115B4F}" type="pres">
      <dgm:prSet presAssocID="{7E3406DD-3DE7-4C49-8BB3-E811328BC5BE}" presName="spacing" presStyleCnt="0"/>
      <dgm:spPr/>
    </dgm:pt>
    <dgm:pt modelId="{BCF7C94B-9B7D-42EA-86C9-69406D4BB654}" type="pres">
      <dgm:prSet presAssocID="{198516E7-5234-4705-A3C4-70C7E2A7DDDD}" presName="linNode" presStyleCnt="0"/>
      <dgm:spPr/>
    </dgm:pt>
    <dgm:pt modelId="{59F51B05-AC98-4744-866D-84D0EF6A61B2}" type="pres">
      <dgm:prSet presAssocID="{198516E7-5234-4705-A3C4-70C7E2A7DDDD}" presName="parentShp" presStyleLbl="node1" presStyleIdx="1" presStyleCnt="2" custLinFactY="8751" custLinFactNeighborX="-3884" custLinFactNeighborY="100000">
        <dgm:presLayoutVars>
          <dgm:bulletEnabled val="1"/>
        </dgm:presLayoutVars>
      </dgm:prSet>
      <dgm:spPr/>
    </dgm:pt>
    <dgm:pt modelId="{DA3E9CE6-5CBF-45AA-BD49-AA7FDA1725DB}" type="pres">
      <dgm:prSet presAssocID="{198516E7-5234-4705-A3C4-70C7E2A7DDDD}" presName="childShp" presStyleLbl="bgAccFollowNode1" presStyleIdx="1" presStyleCnt="2">
        <dgm:presLayoutVars>
          <dgm:bulletEnabled val="1"/>
        </dgm:presLayoutVars>
      </dgm:prSet>
      <dgm:spPr/>
    </dgm:pt>
  </dgm:ptLst>
  <dgm:cxnLst>
    <dgm:cxn modelId="{D2180B00-CF55-466A-AED5-EAD5822F5272}" type="presOf" srcId="{048ABFAC-9DDD-47F1-B44E-9A67CB1F6F29}" destId="{DA3E9CE6-5CBF-45AA-BD49-AA7FDA1725DB}" srcOrd="0" destOrd="0" presId="urn:microsoft.com/office/officeart/2005/8/layout/vList6"/>
    <dgm:cxn modelId="{3CD2D40A-A48D-485A-BC12-7F72C6EA1256}" srcId="{F1CD528A-E952-48DD-8339-ABADF0A72F34}" destId="{C093D807-B279-4F06-8077-084EA8F0B630}" srcOrd="0" destOrd="0" parTransId="{5A8FE9BE-BF45-4B94-836E-6E13EBBC10B9}" sibTransId="{A4BC777D-A863-4A80-A6C8-E0E185CF07CB}"/>
    <dgm:cxn modelId="{3DFE6F24-FF82-411C-8EFE-3DCEB4CE1F12}" type="presOf" srcId="{C093D807-B279-4F06-8077-084EA8F0B630}" destId="{CFBF8AF9-C5B1-47BB-8691-42F382E1C3FA}" srcOrd="0" destOrd="0" presId="urn:microsoft.com/office/officeart/2005/8/layout/vList6"/>
    <dgm:cxn modelId="{3F5C457F-2257-4BC9-9DF8-A5A251E22604}" type="presOf" srcId="{003B9C30-8D90-40E3-8AC5-2BECCC45CE3A}" destId="{D7BEB541-2487-4D75-B288-CC4B0810D72A}" srcOrd="0" destOrd="0" presId="urn:microsoft.com/office/officeart/2005/8/layout/vList6"/>
    <dgm:cxn modelId="{FEE2918B-4454-46F3-98F4-FE8B73A4C40E}" type="presOf" srcId="{F1CD528A-E952-48DD-8339-ABADF0A72F34}" destId="{4BC998DA-5433-452B-8D71-4FB54B5D896C}" srcOrd="0" destOrd="0" presId="urn:microsoft.com/office/officeart/2005/8/layout/vList6"/>
    <dgm:cxn modelId="{2B044E95-E17D-4EFD-9187-0DCE505F5DDD}" srcId="{198516E7-5234-4705-A3C4-70C7E2A7DDDD}" destId="{048ABFAC-9DDD-47F1-B44E-9A67CB1F6F29}" srcOrd="0" destOrd="0" parTransId="{63794CDE-7619-4ECE-986B-0DC79246151E}" sibTransId="{51A9A347-8A12-4CF2-854A-361D2F34D4F8}"/>
    <dgm:cxn modelId="{5D64B4B7-950D-4220-B36C-61107508AA35}" type="presOf" srcId="{198516E7-5234-4705-A3C4-70C7E2A7DDDD}" destId="{59F51B05-AC98-4744-866D-84D0EF6A61B2}" srcOrd="0" destOrd="0" presId="urn:microsoft.com/office/officeart/2005/8/layout/vList6"/>
    <dgm:cxn modelId="{FDB5EED5-235E-48A0-9A83-EB6BBD1EF06D}" srcId="{003B9C30-8D90-40E3-8AC5-2BECCC45CE3A}" destId="{F1CD528A-E952-48DD-8339-ABADF0A72F34}" srcOrd="0" destOrd="0" parTransId="{81E4A528-50CC-4C8C-87C2-06BD6CDD468A}" sibTransId="{7E3406DD-3DE7-4C49-8BB3-E811328BC5BE}"/>
    <dgm:cxn modelId="{540C02E0-7BFF-4138-B635-33362B0ECD93}" srcId="{003B9C30-8D90-40E3-8AC5-2BECCC45CE3A}" destId="{198516E7-5234-4705-A3C4-70C7E2A7DDDD}" srcOrd="1" destOrd="0" parTransId="{4FA429A4-90EE-4CC7-87D0-729D0B6AE3B9}" sibTransId="{E29F65AD-BE63-4588-A736-0570F3C1C100}"/>
    <dgm:cxn modelId="{5FA6568D-B0D2-4340-94F5-EA56B723B913}" type="presParOf" srcId="{D7BEB541-2487-4D75-B288-CC4B0810D72A}" destId="{4AD03EA1-85F5-485E-9D10-01F4ED75F069}" srcOrd="0" destOrd="0" presId="urn:microsoft.com/office/officeart/2005/8/layout/vList6"/>
    <dgm:cxn modelId="{E3A67691-609E-404E-BC2F-DD5CA2FCBDDA}" type="presParOf" srcId="{4AD03EA1-85F5-485E-9D10-01F4ED75F069}" destId="{4BC998DA-5433-452B-8D71-4FB54B5D896C}" srcOrd="0" destOrd="0" presId="urn:microsoft.com/office/officeart/2005/8/layout/vList6"/>
    <dgm:cxn modelId="{7585135E-27A6-4249-A970-45CB8FD8D5A0}" type="presParOf" srcId="{4AD03EA1-85F5-485E-9D10-01F4ED75F069}" destId="{CFBF8AF9-C5B1-47BB-8691-42F382E1C3FA}" srcOrd="1" destOrd="0" presId="urn:microsoft.com/office/officeart/2005/8/layout/vList6"/>
    <dgm:cxn modelId="{CBD742B1-7B8B-425C-BEF2-D8861CBB7A08}" type="presParOf" srcId="{D7BEB541-2487-4D75-B288-CC4B0810D72A}" destId="{E1545A8E-4A3C-4507-A217-C8189F115B4F}" srcOrd="1" destOrd="0" presId="urn:microsoft.com/office/officeart/2005/8/layout/vList6"/>
    <dgm:cxn modelId="{E486D87A-D0A4-4DD5-B250-9E7A568485DE}" type="presParOf" srcId="{D7BEB541-2487-4D75-B288-CC4B0810D72A}" destId="{BCF7C94B-9B7D-42EA-86C9-69406D4BB654}" srcOrd="2" destOrd="0" presId="urn:microsoft.com/office/officeart/2005/8/layout/vList6"/>
    <dgm:cxn modelId="{5444C7E0-3201-41EC-85CA-8F111C4B2D9B}" type="presParOf" srcId="{BCF7C94B-9B7D-42EA-86C9-69406D4BB654}" destId="{59F51B05-AC98-4744-866D-84D0EF6A61B2}" srcOrd="0" destOrd="0" presId="urn:microsoft.com/office/officeart/2005/8/layout/vList6"/>
    <dgm:cxn modelId="{88AE7B3B-5420-4904-8D28-C922B1E25EB3}" type="presParOf" srcId="{BCF7C94B-9B7D-42EA-86C9-69406D4BB654}" destId="{DA3E9CE6-5CBF-45AA-BD49-AA7FDA1725D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72B6A7-EB31-4B96-99B7-D242840833A1}" type="doc">
      <dgm:prSet loTypeId="urn:microsoft.com/office/officeart/2011/layout/HexagonRadial" loCatId="cycle" qsTypeId="urn:microsoft.com/office/officeart/2009/2/quickstyle/3d8" qsCatId="3D" csTypeId="urn:microsoft.com/office/officeart/2005/8/colors/accent1_2" csCatId="accent1" phldr="1"/>
      <dgm:spPr/>
      <dgm:t>
        <a:bodyPr/>
        <a:lstStyle/>
        <a:p>
          <a:endParaRPr lang="en-US"/>
        </a:p>
      </dgm:t>
    </dgm:pt>
    <dgm:pt modelId="{5252DBC7-1112-48DF-BC2F-2AA26E589340}">
      <dgm:prSet phldrT="[Text]">
        <dgm:style>
          <a:lnRef idx="1">
            <a:schemeClr val="accent4"/>
          </a:lnRef>
          <a:fillRef idx="2">
            <a:schemeClr val="accent4"/>
          </a:fillRef>
          <a:effectRef idx="1">
            <a:schemeClr val="accent4"/>
          </a:effectRef>
          <a:fontRef idx="minor">
            <a:schemeClr val="dk1"/>
          </a:fontRef>
        </dgm:style>
      </dgm:prSet>
      <dgm:spPr/>
      <dgm:t>
        <a:bodyPr/>
        <a:lstStyle/>
        <a:p>
          <a:r>
            <a:rPr lang="az-Latn-AZ" dirty="0"/>
            <a:t>Xarici Nitq</a:t>
          </a:r>
          <a:endParaRPr lang="en-US" dirty="0"/>
        </a:p>
      </dgm:t>
    </dgm:pt>
    <dgm:pt modelId="{98291F5F-12A1-477C-BE88-7A6345AE5CCF}" type="parTrans" cxnId="{6A9FB394-3DC9-4F46-BAF6-0D1EA3C21263}">
      <dgm:prSet/>
      <dgm:spPr/>
      <dgm:t>
        <a:bodyPr/>
        <a:lstStyle/>
        <a:p>
          <a:endParaRPr lang="en-US"/>
        </a:p>
      </dgm:t>
    </dgm:pt>
    <dgm:pt modelId="{2F96C789-F03C-4BF5-AA26-95DA320E7949}" type="sibTrans" cxnId="{6A9FB394-3DC9-4F46-BAF6-0D1EA3C21263}">
      <dgm:prSet/>
      <dgm:spPr/>
      <dgm:t>
        <a:bodyPr/>
        <a:lstStyle/>
        <a:p>
          <a:endParaRPr lang="en-US"/>
        </a:p>
      </dgm:t>
    </dgm:pt>
    <dgm:pt modelId="{9A9068C6-E2E2-492D-8378-2538A8FA7FE1}">
      <dgm:prSet phldrT="[Text]"/>
      <dgm:spPr/>
      <dgm:t>
        <a:bodyPr/>
        <a:lstStyle/>
        <a:p>
          <a:r>
            <a:rPr lang="az-Latn-AZ" b="1" dirty="0"/>
            <a:t>Bütövlük</a:t>
          </a:r>
          <a:endParaRPr lang="en-US" b="1" dirty="0"/>
        </a:p>
      </dgm:t>
    </dgm:pt>
    <dgm:pt modelId="{D3D04E29-92A9-4102-83C9-3F6848C2674C}" type="parTrans" cxnId="{043260C6-46B2-4093-8EB1-6E84DC2E99EC}">
      <dgm:prSet/>
      <dgm:spPr/>
      <dgm:t>
        <a:bodyPr/>
        <a:lstStyle/>
        <a:p>
          <a:endParaRPr lang="en-US"/>
        </a:p>
      </dgm:t>
    </dgm:pt>
    <dgm:pt modelId="{2C44A0A8-3D1F-4E0E-BF45-DA66D4C2A0EB}" type="sibTrans" cxnId="{043260C6-46B2-4093-8EB1-6E84DC2E99EC}">
      <dgm:prSet/>
      <dgm:spPr/>
      <dgm:t>
        <a:bodyPr/>
        <a:lstStyle/>
        <a:p>
          <a:endParaRPr lang="en-US"/>
        </a:p>
      </dgm:t>
    </dgm:pt>
    <dgm:pt modelId="{AA4DC505-93DC-4D07-B317-C4B692AEC635}">
      <dgm:prSet phldrT="[Text]">
        <dgm:style>
          <a:lnRef idx="1">
            <a:schemeClr val="accent6"/>
          </a:lnRef>
          <a:fillRef idx="2">
            <a:schemeClr val="accent6"/>
          </a:fillRef>
          <a:effectRef idx="1">
            <a:schemeClr val="accent6"/>
          </a:effectRef>
          <a:fontRef idx="minor">
            <a:schemeClr val="dk1"/>
          </a:fontRef>
        </dgm:style>
      </dgm:prSet>
      <dgm:spPr/>
      <dgm:t>
        <a:bodyPr/>
        <a:lstStyle/>
        <a:p>
          <a:r>
            <a:rPr lang="az-Latn-AZ" b="1" dirty="0"/>
            <a:t>Məntiqlilik</a:t>
          </a:r>
          <a:endParaRPr lang="en-US" b="1" dirty="0"/>
        </a:p>
      </dgm:t>
    </dgm:pt>
    <dgm:pt modelId="{DA3D10D9-A64F-4FEC-8228-9C98F8C404E2}" type="parTrans" cxnId="{E2998ED2-7553-42C1-8472-28ED5C77258F}">
      <dgm:prSet/>
      <dgm:spPr/>
      <dgm:t>
        <a:bodyPr/>
        <a:lstStyle/>
        <a:p>
          <a:endParaRPr lang="en-US"/>
        </a:p>
      </dgm:t>
    </dgm:pt>
    <dgm:pt modelId="{3D9C535E-2FE5-4479-BE68-0A66A2B21831}" type="sibTrans" cxnId="{E2998ED2-7553-42C1-8472-28ED5C77258F}">
      <dgm:prSet/>
      <dgm:spPr/>
      <dgm:t>
        <a:bodyPr/>
        <a:lstStyle/>
        <a:p>
          <a:endParaRPr lang="en-US"/>
        </a:p>
      </dgm:t>
    </dgm:pt>
    <dgm:pt modelId="{947C4F23-4BFE-4F84-AC6D-42533ADA9166}">
      <dgm:prSet phldrT="[Text]">
        <dgm:style>
          <a:lnRef idx="1">
            <a:schemeClr val="accent3"/>
          </a:lnRef>
          <a:fillRef idx="2">
            <a:schemeClr val="accent3"/>
          </a:fillRef>
          <a:effectRef idx="1">
            <a:schemeClr val="accent3"/>
          </a:effectRef>
          <a:fontRef idx="minor">
            <a:schemeClr val="dk1"/>
          </a:fontRef>
        </dgm:style>
      </dgm:prSet>
      <dgm:spPr/>
      <dgm:t>
        <a:bodyPr/>
        <a:lstStyle/>
        <a:p>
          <a:r>
            <a:rPr lang="az-Latn-AZ" b="1" dirty="0"/>
            <a:t>Ardıcıllıq</a:t>
          </a:r>
          <a:endParaRPr lang="en-US" b="1" dirty="0"/>
        </a:p>
      </dgm:t>
    </dgm:pt>
    <dgm:pt modelId="{7CFF7375-8750-4736-A9D6-21DD7D99F2C1}" type="parTrans" cxnId="{D5E8E3F3-18C0-419F-B098-EFB2D1B4C794}">
      <dgm:prSet/>
      <dgm:spPr/>
      <dgm:t>
        <a:bodyPr/>
        <a:lstStyle/>
        <a:p>
          <a:endParaRPr lang="en-US"/>
        </a:p>
      </dgm:t>
    </dgm:pt>
    <dgm:pt modelId="{8B16E552-A251-4589-A31F-70965D487A4F}" type="sibTrans" cxnId="{D5E8E3F3-18C0-419F-B098-EFB2D1B4C794}">
      <dgm:prSet/>
      <dgm:spPr/>
      <dgm:t>
        <a:bodyPr/>
        <a:lstStyle/>
        <a:p>
          <a:endParaRPr lang="en-US"/>
        </a:p>
      </dgm:t>
    </dgm:pt>
    <dgm:pt modelId="{3F737DEC-000A-412A-A321-F0BD18A5F09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az-Latn-AZ" b="1" dirty="0"/>
            <a:t>Səlislik</a:t>
          </a:r>
          <a:endParaRPr lang="en-US" b="1" dirty="0"/>
        </a:p>
      </dgm:t>
    </dgm:pt>
    <dgm:pt modelId="{E22A9698-4274-41E3-A35C-98A47BA8B885}" type="parTrans" cxnId="{59531B03-B7A3-494E-AA6C-09B39F3170D5}">
      <dgm:prSet/>
      <dgm:spPr/>
      <dgm:t>
        <a:bodyPr/>
        <a:lstStyle/>
        <a:p>
          <a:endParaRPr lang="en-US"/>
        </a:p>
      </dgm:t>
    </dgm:pt>
    <dgm:pt modelId="{E4797CF9-A1E1-4C5E-B742-CE110A9286F3}" type="sibTrans" cxnId="{59531B03-B7A3-494E-AA6C-09B39F3170D5}">
      <dgm:prSet/>
      <dgm:spPr/>
      <dgm:t>
        <a:bodyPr/>
        <a:lstStyle/>
        <a:p>
          <a:endParaRPr lang="en-US"/>
        </a:p>
      </dgm:t>
    </dgm:pt>
    <dgm:pt modelId="{D9BB8F6F-8D4D-413B-B6D6-9A2783480F86}">
      <dgm:prSet phldrT="[Text]">
        <dgm:style>
          <a:lnRef idx="3">
            <a:schemeClr val="lt1"/>
          </a:lnRef>
          <a:fillRef idx="1">
            <a:schemeClr val="accent6"/>
          </a:fillRef>
          <a:effectRef idx="1">
            <a:schemeClr val="accent6"/>
          </a:effectRef>
          <a:fontRef idx="minor">
            <a:schemeClr val="lt1"/>
          </a:fontRef>
        </dgm:style>
      </dgm:prSet>
      <dgm:spPr/>
      <dgm:t>
        <a:bodyPr/>
        <a:lstStyle/>
        <a:p>
          <a:r>
            <a:rPr lang="az-Latn-AZ" b="1" dirty="0"/>
            <a:t>Təsirlik və</a:t>
          </a:r>
        </a:p>
        <a:p>
          <a:r>
            <a:rPr lang="az-Latn-AZ" b="1" dirty="0"/>
            <a:t>Ahəngdarlıq</a:t>
          </a:r>
          <a:endParaRPr lang="en-US" b="1" dirty="0"/>
        </a:p>
      </dgm:t>
    </dgm:pt>
    <dgm:pt modelId="{51346403-4286-41F1-BC77-84922B0DBB7C}" type="parTrans" cxnId="{5A29E896-6CD7-4E70-8182-0249C5EB099F}">
      <dgm:prSet/>
      <dgm:spPr/>
      <dgm:t>
        <a:bodyPr/>
        <a:lstStyle/>
        <a:p>
          <a:endParaRPr lang="en-US"/>
        </a:p>
      </dgm:t>
    </dgm:pt>
    <dgm:pt modelId="{8CB8E235-6468-47CB-A8C3-DFFCDCE1D72F}" type="sibTrans" cxnId="{5A29E896-6CD7-4E70-8182-0249C5EB099F}">
      <dgm:prSet/>
      <dgm:spPr/>
      <dgm:t>
        <a:bodyPr/>
        <a:lstStyle/>
        <a:p>
          <a:endParaRPr lang="en-US"/>
        </a:p>
      </dgm:t>
    </dgm:pt>
    <dgm:pt modelId="{15A83424-D943-4064-A715-6F1387A4CDA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az-Latn-AZ" b="1" dirty="0">
              <a:latin typeface="AzCopperplate-Light" panose="020B7200000000000000" pitchFamily="34" charset="0"/>
            </a:rPr>
            <a:t>Aydınlılıq</a:t>
          </a:r>
          <a:endParaRPr lang="en-US" b="1" dirty="0">
            <a:latin typeface="AzCopperplate-Light" panose="020B7200000000000000" pitchFamily="34" charset="0"/>
          </a:endParaRPr>
        </a:p>
      </dgm:t>
    </dgm:pt>
    <dgm:pt modelId="{6F58D38D-897D-4142-9493-FE7008B02985}" type="parTrans" cxnId="{C4E8BFD8-ACCC-46F0-BA56-EC8724153FD2}">
      <dgm:prSet/>
      <dgm:spPr/>
      <dgm:t>
        <a:bodyPr/>
        <a:lstStyle/>
        <a:p>
          <a:endParaRPr lang="en-US"/>
        </a:p>
      </dgm:t>
    </dgm:pt>
    <dgm:pt modelId="{7E0C187E-22AF-43CF-8C6F-F910C3A7078A}" type="sibTrans" cxnId="{C4E8BFD8-ACCC-46F0-BA56-EC8724153FD2}">
      <dgm:prSet/>
      <dgm:spPr/>
      <dgm:t>
        <a:bodyPr/>
        <a:lstStyle/>
        <a:p>
          <a:endParaRPr lang="en-US"/>
        </a:p>
      </dgm:t>
    </dgm:pt>
    <dgm:pt modelId="{EFC44A6A-B361-4B19-A21B-37DDAEE173DD}" type="pres">
      <dgm:prSet presAssocID="{9F72B6A7-EB31-4B96-99B7-D242840833A1}" presName="Name0" presStyleCnt="0">
        <dgm:presLayoutVars>
          <dgm:chMax val="1"/>
          <dgm:chPref val="1"/>
          <dgm:dir/>
          <dgm:animOne val="branch"/>
          <dgm:animLvl val="lvl"/>
        </dgm:presLayoutVars>
      </dgm:prSet>
      <dgm:spPr/>
    </dgm:pt>
    <dgm:pt modelId="{5A5DB86A-69C7-4CDA-AF9C-D607D245FB7B}" type="pres">
      <dgm:prSet presAssocID="{5252DBC7-1112-48DF-BC2F-2AA26E589340}" presName="Parent" presStyleLbl="node0" presStyleIdx="0" presStyleCnt="1" custLinFactNeighborX="-1731" custLinFactNeighborY="501">
        <dgm:presLayoutVars>
          <dgm:chMax val="6"/>
          <dgm:chPref val="6"/>
        </dgm:presLayoutVars>
      </dgm:prSet>
      <dgm:spPr/>
    </dgm:pt>
    <dgm:pt modelId="{0632A690-1A3E-4316-8AB4-B22FD0B5A3FD}" type="pres">
      <dgm:prSet presAssocID="{9A9068C6-E2E2-492D-8378-2538A8FA7FE1}" presName="Accent1" presStyleCnt="0"/>
      <dgm:spPr/>
    </dgm:pt>
    <dgm:pt modelId="{A56AECC8-DB20-4E64-9C41-D8CEBF640612}" type="pres">
      <dgm:prSet presAssocID="{9A9068C6-E2E2-492D-8378-2538A8FA7FE1}" presName="Accent" presStyleLbl="bgShp" presStyleIdx="0" presStyleCnt="6"/>
      <dgm:spPr/>
    </dgm:pt>
    <dgm:pt modelId="{8E18D0E6-AA3A-4F56-A720-80EB84782625}" type="pres">
      <dgm:prSet presAssocID="{9A9068C6-E2E2-492D-8378-2538A8FA7FE1}" presName="Child1" presStyleLbl="node1" presStyleIdx="0" presStyleCnt="6">
        <dgm:presLayoutVars>
          <dgm:chMax val="0"/>
          <dgm:chPref val="0"/>
          <dgm:bulletEnabled val="1"/>
        </dgm:presLayoutVars>
      </dgm:prSet>
      <dgm:spPr/>
    </dgm:pt>
    <dgm:pt modelId="{A0BA3E5A-5847-437B-860B-12E6D38AA451}" type="pres">
      <dgm:prSet presAssocID="{AA4DC505-93DC-4D07-B317-C4B692AEC635}" presName="Accent2" presStyleCnt="0"/>
      <dgm:spPr/>
    </dgm:pt>
    <dgm:pt modelId="{83B1A118-E54C-4404-9732-3415DE553A84}" type="pres">
      <dgm:prSet presAssocID="{AA4DC505-93DC-4D07-B317-C4B692AEC635}" presName="Accent" presStyleLbl="bgShp" presStyleIdx="1" presStyleCnt="6"/>
      <dgm:spPr/>
    </dgm:pt>
    <dgm:pt modelId="{87AE0AFB-75B8-4877-8D5D-93591B6D4038}" type="pres">
      <dgm:prSet presAssocID="{AA4DC505-93DC-4D07-B317-C4B692AEC635}" presName="Child2" presStyleLbl="node1" presStyleIdx="1" presStyleCnt="6">
        <dgm:presLayoutVars>
          <dgm:chMax val="0"/>
          <dgm:chPref val="0"/>
          <dgm:bulletEnabled val="1"/>
        </dgm:presLayoutVars>
      </dgm:prSet>
      <dgm:spPr/>
    </dgm:pt>
    <dgm:pt modelId="{80773004-D01F-48B8-8793-86776EFE9238}" type="pres">
      <dgm:prSet presAssocID="{947C4F23-4BFE-4F84-AC6D-42533ADA9166}" presName="Accent3" presStyleCnt="0"/>
      <dgm:spPr/>
    </dgm:pt>
    <dgm:pt modelId="{A0FD6E0A-DE53-45C8-8834-3077B3159547}" type="pres">
      <dgm:prSet presAssocID="{947C4F23-4BFE-4F84-AC6D-42533ADA9166}" presName="Accent" presStyleLbl="bgShp" presStyleIdx="2" presStyleCnt="6"/>
      <dgm:spPr/>
    </dgm:pt>
    <dgm:pt modelId="{9D2AF8B5-0F6E-438C-BE74-0149C3512BED}" type="pres">
      <dgm:prSet presAssocID="{947C4F23-4BFE-4F84-AC6D-42533ADA9166}" presName="Child3" presStyleLbl="node1" presStyleIdx="2" presStyleCnt="6" custLinFactNeighborX="5810" custLinFactNeighborY="-2442">
        <dgm:presLayoutVars>
          <dgm:chMax val="0"/>
          <dgm:chPref val="0"/>
          <dgm:bulletEnabled val="1"/>
        </dgm:presLayoutVars>
      </dgm:prSet>
      <dgm:spPr/>
    </dgm:pt>
    <dgm:pt modelId="{CF52FD0D-2B9B-48A4-894B-9AFAA8592FC2}" type="pres">
      <dgm:prSet presAssocID="{3F737DEC-000A-412A-A321-F0BD18A5F093}" presName="Accent4" presStyleCnt="0"/>
      <dgm:spPr/>
    </dgm:pt>
    <dgm:pt modelId="{5548E2FC-1434-4BDC-B24C-9FD779ACFD68}" type="pres">
      <dgm:prSet presAssocID="{3F737DEC-000A-412A-A321-F0BD18A5F093}" presName="Accent" presStyleLbl="bgShp" presStyleIdx="3" presStyleCnt="6"/>
      <dgm:spPr/>
    </dgm:pt>
    <dgm:pt modelId="{08AB32B7-F288-4BF2-84CD-1314D45A2FAA}" type="pres">
      <dgm:prSet presAssocID="{3F737DEC-000A-412A-A321-F0BD18A5F093}" presName="Child4" presStyleLbl="node1" presStyleIdx="3" presStyleCnt="6">
        <dgm:presLayoutVars>
          <dgm:chMax val="0"/>
          <dgm:chPref val="0"/>
          <dgm:bulletEnabled val="1"/>
        </dgm:presLayoutVars>
      </dgm:prSet>
      <dgm:spPr/>
    </dgm:pt>
    <dgm:pt modelId="{D4F58BA0-8F28-4623-92B1-BE370853939D}" type="pres">
      <dgm:prSet presAssocID="{D9BB8F6F-8D4D-413B-B6D6-9A2783480F86}" presName="Accent5" presStyleCnt="0"/>
      <dgm:spPr/>
    </dgm:pt>
    <dgm:pt modelId="{99CC08BC-C96C-4EFC-B6A8-F981FDF0C1C0}" type="pres">
      <dgm:prSet presAssocID="{D9BB8F6F-8D4D-413B-B6D6-9A2783480F86}" presName="Accent" presStyleLbl="bgShp" presStyleIdx="4" presStyleCnt="6"/>
      <dgm:spPr/>
    </dgm:pt>
    <dgm:pt modelId="{E4F65250-2DFC-42D6-830E-50E853222536}" type="pres">
      <dgm:prSet presAssocID="{D9BB8F6F-8D4D-413B-B6D6-9A2783480F86}" presName="Child5" presStyleLbl="node1" presStyleIdx="4" presStyleCnt="6">
        <dgm:presLayoutVars>
          <dgm:chMax val="0"/>
          <dgm:chPref val="0"/>
          <dgm:bulletEnabled val="1"/>
        </dgm:presLayoutVars>
      </dgm:prSet>
      <dgm:spPr/>
    </dgm:pt>
    <dgm:pt modelId="{6CA63E4B-E1E8-4974-81A9-89AF16A0518F}" type="pres">
      <dgm:prSet presAssocID="{15A83424-D943-4064-A715-6F1387A4CDA9}" presName="Accent6" presStyleCnt="0"/>
      <dgm:spPr/>
    </dgm:pt>
    <dgm:pt modelId="{BB22E4DB-B506-4908-8EFE-1441C47143AD}" type="pres">
      <dgm:prSet presAssocID="{15A83424-D943-4064-A715-6F1387A4CDA9}" presName="Accent" presStyleLbl="bgShp" presStyleIdx="5" presStyleCnt="6"/>
      <dgm:spPr/>
    </dgm:pt>
    <dgm:pt modelId="{5B2BA399-5C4A-4BF7-BAD8-154F8DB23F1B}" type="pres">
      <dgm:prSet presAssocID="{15A83424-D943-4064-A715-6F1387A4CDA9}" presName="Child6" presStyleLbl="node1" presStyleIdx="5" presStyleCnt="6" custLinFactNeighborY="3052">
        <dgm:presLayoutVars>
          <dgm:chMax val="0"/>
          <dgm:chPref val="0"/>
          <dgm:bulletEnabled val="1"/>
        </dgm:presLayoutVars>
      </dgm:prSet>
      <dgm:spPr/>
    </dgm:pt>
  </dgm:ptLst>
  <dgm:cxnLst>
    <dgm:cxn modelId="{59531B03-B7A3-494E-AA6C-09B39F3170D5}" srcId="{5252DBC7-1112-48DF-BC2F-2AA26E589340}" destId="{3F737DEC-000A-412A-A321-F0BD18A5F093}" srcOrd="3" destOrd="0" parTransId="{E22A9698-4274-41E3-A35C-98A47BA8B885}" sibTransId="{E4797CF9-A1E1-4C5E-B742-CE110A9286F3}"/>
    <dgm:cxn modelId="{79B7B740-C713-4D8F-B02A-59F4B23C1374}" type="presOf" srcId="{9F72B6A7-EB31-4B96-99B7-D242840833A1}" destId="{EFC44A6A-B361-4B19-A21B-37DDAEE173DD}" srcOrd="0" destOrd="0" presId="urn:microsoft.com/office/officeart/2011/layout/HexagonRadial"/>
    <dgm:cxn modelId="{5D390D6E-4468-4289-A2D0-678EADAD9517}" type="presOf" srcId="{AA4DC505-93DC-4D07-B317-C4B692AEC635}" destId="{87AE0AFB-75B8-4877-8D5D-93591B6D4038}" srcOrd="0" destOrd="0" presId="urn:microsoft.com/office/officeart/2011/layout/HexagonRadial"/>
    <dgm:cxn modelId="{BC4A3B91-015E-4B24-81D9-9F1B0C1256BC}" type="presOf" srcId="{3F737DEC-000A-412A-A321-F0BD18A5F093}" destId="{08AB32B7-F288-4BF2-84CD-1314D45A2FAA}" srcOrd="0" destOrd="0" presId="urn:microsoft.com/office/officeart/2011/layout/HexagonRadial"/>
    <dgm:cxn modelId="{6A9FB394-3DC9-4F46-BAF6-0D1EA3C21263}" srcId="{9F72B6A7-EB31-4B96-99B7-D242840833A1}" destId="{5252DBC7-1112-48DF-BC2F-2AA26E589340}" srcOrd="0" destOrd="0" parTransId="{98291F5F-12A1-477C-BE88-7A6345AE5CCF}" sibTransId="{2F96C789-F03C-4BF5-AA26-95DA320E7949}"/>
    <dgm:cxn modelId="{5A29E896-6CD7-4E70-8182-0249C5EB099F}" srcId="{5252DBC7-1112-48DF-BC2F-2AA26E589340}" destId="{D9BB8F6F-8D4D-413B-B6D6-9A2783480F86}" srcOrd="4" destOrd="0" parTransId="{51346403-4286-41F1-BC77-84922B0DBB7C}" sibTransId="{8CB8E235-6468-47CB-A8C3-DFFCDCE1D72F}"/>
    <dgm:cxn modelId="{41FCCDA4-1355-4524-9105-B0835485DCF2}" type="presOf" srcId="{9A9068C6-E2E2-492D-8378-2538A8FA7FE1}" destId="{8E18D0E6-AA3A-4F56-A720-80EB84782625}" srcOrd="0" destOrd="0" presId="urn:microsoft.com/office/officeart/2011/layout/HexagonRadial"/>
    <dgm:cxn modelId="{1D538CAE-D500-4D99-BA95-BF0C0416EC7E}" type="presOf" srcId="{D9BB8F6F-8D4D-413B-B6D6-9A2783480F86}" destId="{E4F65250-2DFC-42D6-830E-50E853222536}" srcOrd="0" destOrd="0" presId="urn:microsoft.com/office/officeart/2011/layout/HexagonRadial"/>
    <dgm:cxn modelId="{48E8A0BB-B3A4-4F80-9C71-1600D3EA2610}" type="presOf" srcId="{5252DBC7-1112-48DF-BC2F-2AA26E589340}" destId="{5A5DB86A-69C7-4CDA-AF9C-D607D245FB7B}" srcOrd="0" destOrd="0" presId="urn:microsoft.com/office/officeart/2011/layout/HexagonRadial"/>
    <dgm:cxn modelId="{9A2967C1-EDED-4947-9499-24A17A4C3ADC}" type="presOf" srcId="{947C4F23-4BFE-4F84-AC6D-42533ADA9166}" destId="{9D2AF8B5-0F6E-438C-BE74-0149C3512BED}" srcOrd="0" destOrd="0" presId="urn:microsoft.com/office/officeart/2011/layout/HexagonRadial"/>
    <dgm:cxn modelId="{043260C6-46B2-4093-8EB1-6E84DC2E99EC}" srcId="{5252DBC7-1112-48DF-BC2F-2AA26E589340}" destId="{9A9068C6-E2E2-492D-8378-2538A8FA7FE1}" srcOrd="0" destOrd="0" parTransId="{D3D04E29-92A9-4102-83C9-3F6848C2674C}" sibTransId="{2C44A0A8-3D1F-4E0E-BF45-DA66D4C2A0EB}"/>
    <dgm:cxn modelId="{E2998ED2-7553-42C1-8472-28ED5C77258F}" srcId="{5252DBC7-1112-48DF-BC2F-2AA26E589340}" destId="{AA4DC505-93DC-4D07-B317-C4B692AEC635}" srcOrd="1" destOrd="0" parTransId="{DA3D10D9-A64F-4FEC-8228-9C98F8C404E2}" sibTransId="{3D9C535E-2FE5-4479-BE68-0A66A2B21831}"/>
    <dgm:cxn modelId="{336140D7-89A2-49EF-AB23-BBD6F31E4EE2}" type="presOf" srcId="{15A83424-D943-4064-A715-6F1387A4CDA9}" destId="{5B2BA399-5C4A-4BF7-BAD8-154F8DB23F1B}" srcOrd="0" destOrd="0" presId="urn:microsoft.com/office/officeart/2011/layout/HexagonRadial"/>
    <dgm:cxn modelId="{C4E8BFD8-ACCC-46F0-BA56-EC8724153FD2}" srcId="{5252DBC7-1112-48DF-BC2F-2AA26E589340}" destId="{15A83424-D943-4064-A715-6F1387A4CDA9}" srcOrd="5" destOrd="0" parTransId="{6F58D38D-897D-4142-9493-FE7008B02985}" sibTransId="{7E0C187E-22AF-43CF-8C6F-F910C3A7078A}"/>
    <dgm:cxn modelId="{D5E8E3F3-18C0-419F-B098-EFB2D1B4C794}" srcId="{5252DBC7-1112-48DF-BC2F-2AA26E589340}" destId="{947C4F23-4BFE-4F84-AC6D-42533ADA9166}" srcOrd="2" destOrd="0" parTransId="{7CFF7375-8750-4736-A9D6-21DD7D99F2C1}" sibTransId="{8B16E552-A251-4589-A31F-70965D487A4F}"/>
    <dgm:cxn modelId="{FBCBFA97-9DF5-4F6C-8851-CF2117BBAA3C}" type="presParOf" srcId="{EFC44A6A-B361-4B19-A21B-37DDAEE173DD}" destId="{5A5DB86A-69C7-4CDA-AF9C-D607D245FB7B}" srcOrd="0" destOrd="0" presId="urn:microsoft.com/office/officeart/2011/layout/HexagonRadial"/>
    <dgm:cxn modelId="{439E0A5F-D710-4758-B2E5-32E123EB2590}" type="presParOf" srcId="{EFC44A6A-B361-4B19-A21B-37DDAEE173DD}" destId="{0632A690-1A3E-4316-8AB4-B22FD0B5A3FD}" srcOrd="1" destOrd="0" presId="urn:microsoft.com/office/officeart/2011/layout/HexagonRadial"/>
    <dgm:cxn modelId="{0CCCBDC5-1480-42E6-A2B6-2F1C3CCBA96C}" type="presParOf" srcId="{0632A690-1A3E-4316-8AB4-B22FD0B5A3FD}" destId="{A56AECC8-DB20-4E64-9C41-D8CEBF640612}" srcOrd="0" destOrd="0" presId="urn:microsoft.com/office/officeart/2011/layout/HexagonRadial"/>
    <dgm:cxn modelId="{08FA94F6-978C-43A7-89A6-CB3E37F3A158}" type="presParOf" srcId="{EFC44A6A-B361-4B19-A21B-37DDAEE173DD}" destId="{8E18D0E6-AA3A-4F56-A720-80EB84782625}" srcOrd="2" destOrd="0" presId="urn:microsoft.com/office/officeart/2011/layout/HexagonRadial"/>
    <dgm:cxn modelId="{0C2D0973-D82A-438B-B670-6B7D3AE07C11}" type="presParOf" srcId="{EFC44A6A-B361-4B19-A21B-37DDAEE173DD}" destId="{A0BA3E5A-5847-437B-860B-12E6D38AA451}" srcOrd="3" destOrd="0" presId="urn:microsoft.com/office/officeart/2011/layout/HexagonRadial"/>
    <dgm:cxn modelId="{C6593FC8-F396-405E-B7AF-23B7DE2F759C}" type="presParOf" srcId="{A0BA3E5A-5847-437B-860B-12E6D38AA451}" destId="{83B1A118-E54C-4404-9732-3415DE553A84}" srcOrd="0" destOrd="0" presId="urn:microsoft.com/office/officeart/2011/layout/HexagonRadial"/>
    <dgm:cxn modelId="{EF32CB68-9A81-4021-BD81-7681FBB57451}" type="presParOf" srcId="{EFC44A6A-B361-4B19-A21B-37DDAEE173DD}" destId="{87AE0AFB-75B8-4877-8D5D-93591B6D4038}" srcOrd="4" destOrd="0" presId="urn:microsoft.com/office/officeart/2011/layout/HexagonRadial"/>
    <dgm:cxn modelId="{20FA2E5D-BA3A-4581-98D9-DF8A7C8AFBC7}" type="presParOf" srcId="{EFC44A6A-B361-4B19-A21B-37DDAEE173DD}" destId="{80773004-D01F-48B8-8793-86776EFE9238}" srcOrd="5" destOrd="0" presId="urn:microsoft.com/office/officeart/2011/layout/HexagonRadial"/>
    <dgm:cxn modelId="{CBD2582C-E4F2-4096-B884-9BB79C45E113}" type="presParOf" srcId="{80773004-D01F-48B8-8793-86776EFE9238}" destId="{A0FD6E0A-DE53-45C8-8834-3077B3159547}" srcOrd="0" destOrd="0" presId="urn:microsoft.com/office/officeart/2011/layout/HexagonRadial"/>
    <dgm:cxn modelId="{961E2A8A-9FC1-45F6-9F03-F87FEB960DE9}" type="presParOf" srcId="{EFC44A6A-B361-4B19-A21B-37DDAEE173DD}" destId="{9D2AF8B5-0F6E-438C-BE74-0149C3512BED}" srcOrd="6" destOrd="0" presId="urn:microsoft.com/office/officeart/2011/layout/HexagonRadial"/>
    <dgm:cxn modelId="{2CAAB6E1-16B6-44D5-AF22-C9D6AA309F98}" type="presParOf" srcId="{EFC44A6A-B361-4B19-A21B-37DDAEE173DD}" destId="{CF52FD0D-2B9B-48A4-894B-9AFAA8592FC2}" srcOrd="7" destOrd="0" presId="urn:microsoft.com/office/officeart/2011/layout/HexagonRadial"/>
    <dgm:cxn modelId="{01A7F624-1B21-4E67-A32E-7C8C3016A16E}" type="presParOf" srcId="{CF52FD0D-2B9B-48A4-894B-9AFAA8592FC2}" destId="{5548E2FC-1434-4BDC-B24C-9FD779ACFD68}" srcOrd="0" destOrd="0" presId="urn:microsoft.com/office/officeart/2011/layout/HexagonRadial"/>
    <dgm:cxn modelId="{D27ABE42-CC26-4463-A705-05649EF74B1D}" type="presParOf" srcId="{EFC44A6A-B361-4B19-A21B-37DDAEE173DD}" destId="{08AB32B7-F288-4BF2-84CD-1314D45A2FAA}" srcOrd="8" destOrd="0" presId="urn:microsoft.com/office/officeart/2011/layout/HexagonRadial"/>
    <dgm:cxn modelId="{B2665F15-E46A-4810-8C07-2E288288B7CB}" type="presParOf" srcId="{EFC44A6A-B361-4B19-A21B-37DDAEE173DD}" destId="{D4F58BA0-8F28-4623-92B1-BE370853939D}" srcOrd="9" destOrd="0" presId="urn:microsoft.com/office/officeart/2011/layout/HexagonRadial"/>
    <dgm:cxn modelId="{86B938E0-F564-473F-AB09-1F3D7A5E6104}" type="presParOf" srcId="{D4F58BA0-8F28-4623-92B1-BE370853939D}" destId="{99CC08BC-C96C-4EFC-B6A8-F981FDF0C1C0}" srcOrd="0" destOrd="0" presId="urn:microsoft.com/office/officeart/2011/layout/HexagonRadial"/>
    <dgm:cxn modelId="{2C5773CA-6235-4474-8AF2-243E2F470C03}" type="presParOf" srcId="{EFC44A6A-B361-4B19-A21B-37DDAEE173DD}" destId="{E4F65250-2DFC-42D6-830E-50E853222536}" srcOrd="10" destOrd="0" presId="urn:microsoft.com/office/officeart/2011/layout/HexagonRadial"/>
    <dgm:cxn modelId="{EA22FD5F-17E3-4410-B781-74E7D3B467F2}" type="presParOf" srcId="{EFC44A6A-B361-4B19-A21B-37DDAEE173DD}" destId="{6CA63E4B-E1E8-4974-81A9-89AF16A0518F}" srcOrd="11" destOrd="0" presId="urn:microsoft.com/office/officeart/2011/layout/HexagonRadial"/>
    <dgm:cxn modelId="{319E7374-DDF0-42F4-8953-21719AD6EF74}" type="presParOf" srcId="{6CA63E4B-E1E8-4974-81A9-89AF16A0518F}" destId="{BB22E4DB-B506-4908-8EFE-1441C47143AD}" srcOrd="0" destOrd="0" presId="urn:microsoft.com/office/officeart/2011/layout/HexagonRadial"/>
    <dgm:cxn modelId="{0BA5C9E8-CF26-4E69-AEF4-71A03D3F255B}" type="presParOf" srcId="{EFC44A6A-B361-4B19-A21B-37DDAEE173DD}" destId="{5B2BA399-5C4A-4BF7-BAD8-154F8DB23F1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252CE9-A92D-4A03-A47C-0941516A28A0}" type="doc">
      <dgm:prSet loTypeId="urn:microsoft.com/office/officeart/2005/8/layout/cycle8" loCatId="cycle" qsTypeId="urn:microsoft.com/office/officeart/2005/8/quickstyle/3d9" qsCatId="3D" csTypeId="urn:microsoft.com/office/officeart/2005/8/colors/accent1_2" csCatId="accent1" phldr="1"/>
      <dgm:spPr/>
    </dgm:pt>
    <dgm:pt modelId="{7E7D875F-62DE-4255-87AD-5B52C1249AF0}">
      <dgm:prSet phldrT="[Text]"/>
      <dgm:spPr/>
      <dgm:t>
        <a:bodyPr/>
        <a:lstStyle/>
        <a:p>
          <a:r>
            <a:rPr lang="az-Latn-AZ"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Dialoji</a:t>
          </a:r>
          <a:endParaRPr lang="en-US" dirty="0"/>
        </a:p>
      </dgm:t>
    </dgm:pt>
    <dgm:pt modelId="{FBCA4BD9-5067-4826-A5CB-C5FAC05DE6B5}" type="parTrans" cxnId="{FB9E8978-E2D0-463D-B5DE-1A9F8007AA6E}">
      <dgm:prSet/>
      <dgm:spPr/>
      <dgm:t>
        <a:bodyPr/>
        <a:lstStyle/>
        <a:p>
          <a:endParaRPr lang="en-US"/>
        </a:p>
      </dgm:t>
    </dgm:pt>
    <dgm:pt modelId="{2B5BF7C0-982B-4EBE-B31E-195E113EE10D}" type="sibTrans" cxnId="{FB9E8978-E2D0-463D-B5DE-1A9F8007AA6E}">
      <dgm:prSet/>
      <dgm:spPr/>
      <dgm:t>
        <a:bodyPr/>
        <a:lstStyle/>
        <a:p>
          <a:endParaRPr lang="en-US"/>
        </a:p>
      </dgm:t>
    </dgm:pt>
    <dgm:pt modelId="{BFCD7006-0419-4DD5-84F9-F4A3DEB1541F}">
      <dgm:prSet phldrT="[Text]"/>
      <dgm:spPr/>
      <dgm:t>
        <a:bodyPr/>
        <a:lstStyle/>
        <a:p>
          <a:r>
            <a:rPr lang="az-Latn-AZ"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Monoloji</a:t>
          </a:r>
          <a:endParaRPr lang="en-US" dirty="0"/>
        </a:p>
      </dgm:t>
    </dgm:pt>
    <dgm:pt modelId="{43841B7E-F374-481F-8B53-594FAC83B053}" type="parTrans" cxnId="{64D4B487-86FB-4A36-8DDD-A79956DDBF50}">
      <dgm:prSet/>
      <dgm:spPr/>
      <dgm:t>
        <a:bodyPr/>
        <a:lstStyle/>
        <a:p>
          <a:endParaRPr lang="en-US"/>
        </a:p>
      </dgm:t>
    </dgm:pt>
    <dgm:pt modelId="{A8ECB820-FAE2-484A-9819-D3753C0BEC9D}" type="sibTrans" cxnId="{64D4B487-86FB-4A36-8DDD-A79956DDBF50}">
      <dgm:prSet/>
      <dgm:spPr/>
      <dgm:t>
        <a:bodyPr/>
        <a:lstStyle/>
        <a:p>
          <a:endParaRPr lang="en-US"/>
        </a:p>
      </dgm:t>
    </dgm:pt>
    <dgm:pt modelId="{D63BD894-0539-4C66-A8FD-D83B5EAF3102}" type="pres">
      <dgm:prSet presAssocID="{59252CE9-A92D-4A03-A47C-0941516A28A0}" presName="compositeShape" presStyleCnt="0">
        <dgm:presLayoutVars>
          <dgm:chMax val="7"/>
          <dgm:dir/>
          <dgm:resizeHandles val="exact"/>
        </dgm:presLayoutVars>
      </dgm:prSet>
      <dgm:spPr/>
    </dgm:pt>
    <dgm:pt modelId="{347C6EBD-FD99-4E6E-B1E8-D29EA4D24230}" type="pres">
      <dgm:prSet presAssocID="{59252CE9-A92D-4A03-A47C-0941516A28A0}" presName="wedge1" presStyleLbl="node1" presStyleIdx="0" presStyleCnt="2" custScaleX="98569" custScaleY="99919" custLinFactNeighborX="-2739" custLinFactNeighborY="-1477"/>
      <dgm:spPr/>
    </dgm:pt>
    <dgm:pt modelId="{E47AA610-8079-415D-AA3E-D8DAD190406B}" type="pres">
      <dgm:prSet presAssocID="{59252CE9-A92D-4A03-A47C-0941516A28A0}" presName="dummy1a" presStyleCnt="0"/>
      <dgm:spPr/>
    </dgm:pt>
    <dgm:pt modelId="{0254A09F-AD8D-4D42-A88C-B4FEBEEDD407}" type="pres">
      <dgm:prSet presAssocID="{59252CE9-A92D-4A03-A47C-0941516A28A0}" presName="dummy1b" presStyleCnt="0"/>
      <dgm:spPr/>
    </dgm:pt>
    <dgm:pt modelId="{1E2A2EFE-6040-40F0-BD78-9588AB46440B}" type="pres">
      <dgm:prSet presAssocID="{59252CE9-A92D-4A03-A47C-0941516A28A0}" presName="wedge1Tx" presStyleLbl="node1" presStyleIdx="0" presStyleCnt="2">
        <dgm:presLayoutVars>
          <dgm:chMax val="0"/>
          <dgm:chPref val="0"/>
          <dgm:bulletEnabled val="1"/>
        </dgm:presLayoutVars>
      </dgm:prSet>
      <dgm:spPr/>
    </dgm:pt>
    <dgm:pt modelId="{07B72BA1-D7D1-4768-8E7B-87ABC9AB0AB8}" type="pres">
      <dgm:prSet presAssocID="{59252CE9-A92D-4A03-A47C-0941516A28A0}" presName="wedge2" presStyleLbl="node1" presStyleIdx="1" presStyleCnt="2"/>
      <dgm:spPr/>
    </dgm:pt>
    <dgm:pt modelId="{36810C3D-03C1-49BB-8420-646ACA56C0CD}" type="pres">
      <dgm:prSet presAssocID="{59252CE9-A92D-4A03-A47C-0941516A28A0}" presName="dummy2a" presStyleCnt="0"/>
      <dgm:spPr/>
    </dgm:pt>
    <dgm:pt modelId="{0AB8748A-5918-4483-98C1-535CDBFDF33C}" type="pres">
      <dgm:prSet presAssocID="{59252CE9-A92D-4A03-A47C-0941516A28A0}" presName="dummy2b" presStyleCnt="0"/>
      <dgm:spPr/>
    </dgm:pt>
    <dgm:pt modelId="{E34404D3-8171-4BA6-BA44-82D1506EBE44}" type="pres">
      <dgm:prSet presAssocID="{59252CE9-A92D-4A03-A47C-0941516A28A0}" presName="wedge2Tx" presStyleLbl="node1" presStyleIdx="1" presStyleCnt="2">
        <dgm:presLayoutVars>
          <dgm:chMax val="0"/>
          <dgm:chPref val="0"/>
          <dgm:bulletEnabled val="1"/>
        </dgm:presLayoutVars>
      </dgm:prSet>
      <dgm:spPr/>
    </dgm:pt>
    <dgm:pt modelId="{A8468BBF-D378-4870-8385-0006CF3CAE90}" type="pres">
      <dgm:prSet presAssocID="{2B5BF7C0-982B-4EBE-B31E-195E113EE10D}" presName="arrowWedge1" presStyleLbl="fgSibTrans2D1" presStyleIdx="0" presStyleCnt="2"/>
      <dgm:spPr/>
    </dgm:pt>
    <dgm:pt modelId="{91C7249E-9B09-4DCE-9E91-57D250FD7C70}" type="pres">
      <dgm:prSet presAssocID="{A8ECB820-FAE2-484A-9819-D3753C0BEC9D}" presName="arrowWedge2" presStyleLbl="fgSibTrans2D1" presStyleIdx="1" presStyleCnt="2"/>
      <dgm:spPr/>
    </dgm:pt>
  </dgm:ptLst>
  <dgm:cxnLst>
    <dgm:cxn modelId="{B919631D-7EDB-4EAB-AEE6-B9E8A4C364E2}" type="presOf" srcId="{BFCD7006-0419-4DD5-84F9-F4A3DEB1541F}" destId="{E34404D3-8171-4BA6-BA44-82D1506EBE44}" srcOrd="1" destOrd="0" presId="urn:microsoft.com/office/officeart/2005/8/layout/cycle8"/>
    <dgm:cxn modelId="{B47A2C31-738B-4A76-804F-406A2D6586E7}" type="presOf" srcId="{7E7D875F-62DE-4255-87AD-5B52C1249AF0}" destId="{1E2A2EFE-6040-40F0-BD78-9588AB46440B}" srcOrd="1" destOrd="0" presId="urn:microsoft.com/office/officeart/2005/8/layout/cycle8"/>
    <dgm:cxn modelId="{FB9E8978-E2D0-463D-B5DE-1A9F8007AA6E}" srcId="{59252CE9-A92D-4A03-A47C-0941516A28A0}" destId="{7E7D875F-62DE-4255-87AD-5B52C1249AF0}" srcOrd="0" destOrd="0" parTransId="{FBCA4BD9-5067-4826-A5CB-C5FAC05DE6B5}" sibTransId="{2B5BF7C0-982B-4EBE-B31E-195E113EE10D}"/>
    <dgm:cxn modelId="{64D4B487-86FB-4A36-8DDD-A79956DDBF50}" srcId="{59252CE9-A92D-4A03-A47C-0941516A28A0}" destId="{BFCD7006-0419-4DD5-84F9-F4A3DEB1541F}" srcOrd="1" destOrd="0" parTransId="{43841B7E-F374-481F-8B53-594FAC83B053}" sibTransId="{A8ECB820-FAE2-484A-9819-D3753C0BEC9D}"/>
    <dgm:cxn modelId="{120FA094-940B-4A75-80AA-78429114621F}" type="presOf" srcId="{59252CE9-A92D-4A03-A47C-0941516A28A0}" destId="{D63BD894-0539-4C66-A8FD-D83B5EAF3102}" srcOrd="0" destOrd="0" presId="urn:microsoft.com/office/officeart/2005/8/layout/cycle8"/>
    <dgm:cxn modelId="{227DBDAE-55B0-4732-827F-7CC6AB7C0084}" type="presOf" srcId="{7E7D875F-62DE-4255-87AD-5B52C1249AF0}" destId="{347C6EBD-FD99-4E6E-B1E8-D29EA4D24230}" srcOrd="0" destOrd="0" presId="urn:microsoft.com/office/officeart/2005/8/layout/cycle8"/>
    <dgm:cxn modelId="{1F1830D3-29B6-4C1D-AD10-E43E467B6B20}" type="presOf" srcId="{BFCD7006-0419-4DD5-84F9-F4A3DEB1541F}" destId="{07B72BA1-D7D1-4768-8E7B-87ABC9AB0AB8}" srcOrd="0" destOrd="0" presId="urn:microsoft.com/office/officeart/2005/8/layout/cycle8"/>
    <dgm:cxn modelId="{BA088ED6-A3C9-4BAA-A39C-61775ED446FA}" type="presParOf" srcId="{D63BD894-0539-4C66-A8FD-D83B5EAF3102}" destId="{347C6EBD-FD99-4E6E-B1E8-D29EA4D24230}" srcOrd="0" destOrd="0" presId="urn:microsoft.com/office/officeart/2005/8/layout/cycle8"/>
    <dgm:cxn modelId="{AE2C9B4A-154B-4C0F-8FEE-8821073A0920}" type="presParOf" srcId="{D63BD894-0539-4C66-A8FD-D83B5EAF3102}" destId="{E47AA610-8079-415D-AA3E-D8DAD190406B}" srcOrd="1" destOrd="0" presId="urn:microsoft.com/office/officeart/2005/8/layout/cycle8"/>
    <dgm:cxn modelId="{FEA78D4E-67BB-4B31-9F68-BF8B2BE61816}" type="presParOf" srcId="{D63BD894-0539-4C66-A8FD-D83B5EAF3102}" destId="{0254A09F-AD8D-4D42-A88C-B4FEBEEDD407}" srcOrd="2" destOrd="0" presId="urn:microsoft.com/office/officeart/2005/8/layout/cycle8"/>
    <dgm:cxn modelId="{2172F7F0-7D7A-4E8D-9EF1-E9E0E6F82499}" type="presParOf" srcId="{D63BD894-0539-4C66-A8FD-D83B5EAF3102}" destId="{1E2A2EFE-6040-40F0-BD78-9588AB46440B}" srcOrd="3" destOrd="0" presId="urn:microsoft.com/office/officeart/2005/8/layout/cycle8"/>
    <dgm:cxn modelId="{EBA280B4-B013-4D94-AC48-22C004CD6B3F}" type="presParOf" srcId="{D63BD894-0539-4C66-A8FD-D83B5EAF3102}" destId="{07B72BA1-D7D1-4768-8E7B-87ABC9AB0AB8}" srcOrd="4" destOrd="0" presId="urn:microsoft.com/office/officeart/2005/8/layout/cycle8"/>
    <dgm:cxn modelId="{B607ADA5-5B9A-4392-BCD9-2D4DA9400DFE}" type="presParOf" srcId="{D63BD894-0539-4C66-A8FD-D83B5EAF3102}" destId="{36810C3D-03C1-49BB-8420-646ACA56C0CD}" srcOrd="5" destOrd="0" presId="urn:microsoft.com/office/officeart/2005/8/layout/cycle8"/>
    <dgm:cxn modelId="{FD376659-5D3C-470E-8B19-CFE3596D806F}" type="presParOf" srcId="{D63BD894-0539-4C66-A8FD-D83B5EAF3102}" destId="{0AB8748A-5918-4483-98C1-535CDBFDF33C}" srcOrd="6" destOrd="0" presId="urn:microsoft.com/office/officeart/2005/8/layout/cycle8"/>
    <dgm:cxn modelId="{7B003C8D-E758-4A1A-92B9-A868E105566D}" type="presParOf" srcId="{D63BD894-0539-4C66-A8FD-D83B5EAF3102}" destId="{E34404D3-8171-4BA6-BA44-82D1506EBE44}" srcOrd="7" destOrd="0" presId="urn:microsoft.com/office/officeart/2005/8/layout/cycle8"/>
    <dgm:cxn modelId="{6C9565FF-5E80-40CC-A77C-FAA21BA30974}" type="presParOf" srcId="{D63BD894-0539-4C66-A8FD-D83B5EAF3102}" destId="{A8468BBF-D378-4870-8385-0006CF3CAE90}" srcOrd="8" destOrd="0" presId="urn:microsoft.com/office/officeart/2005/8/layout/cycle8"/>
    <dgm:cxn modelId="{78746C24-9533-41FC-B8BA-CBBB252680B9}" type="presParOf" srcId="{D63BD894-0539-4C66-A8FD-D83B5EAF3102}" destId="{91C7249E-9B09-4DCE-9E91-57D250FD7C70}"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A5E08-94CC-491C-A119-FCF01EE8F93E}">
      <dsp:nvSpPr>
        <dsp:cNvPr id="0" name=""/>
        <dsp:cNvSpPr/>
      </dsp:nvSpPr>
      <dsp:spPr>
        <a:xfrm>
          <a:off x="2959790" y="1772454"/>
          <a:ext cx="3128755" cy="3149013"/>
        </a:xfrm>
        <a:prstGeom prst="gear9">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az-Latn-AZ" sz="4800" kern="1200" dirty="0">
              <a:solidFill>
                <a:schemeClr val="accent6">
                  <a:lumMod val="50000"/>
                </a:schemeClr>
              </a:solidFill>
            </a:rPr>
            <a:t>Nitq</a:t>
          </a:r>
          <a:endParaRPr lang="en-US" sz="4800" kern="1200" dirty="0">
            <a:solidFill>
              <a:schemeClr val="accent6">
                <a:lumMod val="50000"/>
              </a:schemeClr>
            </a:solidFill>
          </a:endParaRPr>
        </a:p>
      </dsp:txBody>
      <dsp:txXfrm>
        <a:off x="3588809" y="2508749"/>
        <a:ext cx="1870717" cy="1621261"/>
      </dsp:txXfrm>
    </dsp:sp>
    <dsp:sp modelId="{6B37F412-82C1-45D3-B7E1-0C22717C03EE}">
      <dsp:nvSpPr>
        <dsp:cNvPr id="0" name=""/>
        <dsp:cNvSpPr/>
      </dsp:nvSpPr>
      <dsp:spPr>
        <a:xfrm>
          <a:off x="565886" y="1638256"/>
          <a:ext cx="2517583" cy="2369766"/>
        </a:xfrm>
        <a:prstGeom prst="gear6">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az-Latn-AZ" sz="3200" b="1" kern="1200" dirty="0">
              <a:solidFill>
                <a:schemeClr val="accent1">
                  <a:lumMod val="60000"/>
                  <a:lumOff val="40000"/>
                </a:schemeClr>
              </a:solidFill>
            </a:rPr>
            <a:t>Xarici</a:t>
          </a:r>
          <a:endParaRPr lang="en-US" sz="2000" b="1" kern="1200" dirty="0">
            <a:solidFill>
              <a:schemeClr val="accent1">
                <a:lumMod val="60000"/>
                <a:lumOff val="40000"/>
              </a:schemeClr>
            </a:solidFill>
          </a:endParaRPr>
        </a:p>
      </dsp:txBody>
      <dsp:txXfrm>
        <a:off x="1183969" y="2238457"/>
        <a:ext cx="1281417" cy="1169364"/>
      </dsp:txXfrm>
    </dsp:sp>
    <dsp:sp modelId="{0A6F971C-96A1-4B41-B64B-AE44BB4B9249}">
      <dsp:nvSpPr>
        <dsp:cNvPr id="0" name=""/>
        <dsp:cNvSpPr/>
      </dsp:nvSpPr>
      <dsp:spPr>
        <a:xfrm>
          <a:off x="1892420" y="-117743"/>
          <a:ext cx="2717463" cy="2591837"/>
        </a:xfrm>
        <a:prstGeom prst="gear6">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az-Latn-AZ" sz="2800" b="1" kern="1200" dirty="0">
              <a:solidFill>
                <a:schemeClr val="accent1">
                  <a:lumMod val="60000"/>
                  <a:lumOff val="40000"/>
                </a:schemeClr>
              </a:solidFill>
            </a:rPr>
            <a:t>Daxili</a:t>
          </a:r>
          <a:endParaRPr lang="en-US" sz="2400" b="1" kern="1200" dirty="0">
            <a:solidFill>
              <a:schemeClr val="accent1">
                <a:lumMod val="60000"/>
                <a:lumOff val="40000"/>
              </a:schemeClr>
            </a:solidFill>
          </a:endParaRPr>
        </a:p>
      </dsp:txBody>
      <dsp:txXfrm rot="900000">
        <a:off x="2495891" y="443271"/>
        <a:ext cx="1510522" cy="1469807"/>
      </dsp:txXfrm>
    </dsp:sp>
    <dsp:sp modelId="{2C2E291F-BBB4-4675-A095-42C655A72B34}">
      <dsp:nvSpPr>
        <dsp:cNvPr id="0" name=""/>
        <dsp:cNvSpPr/>
      </dsp:nvSpPr>
      <dsp:spPr>
        <a:xfrm>
          <a:off x="3395756" y="1603473"/>
          <a:ext cx="3181574" cy="3181574"/>
        </a:xfrm>
        <a:prstGeom prst="circularArrow">
          <a:avLst>
            <a:gd name="adj1" fmla="val 4688"/>
            <a:gd name="adj2" fmla="val 299029"/>
            <a:gd name="adj3" fmla="val 2523434"/>
            <a:gd name="adj4" fmla="val 15845707"/>
            <a:gd name="adj5" fmla="val 5469"/>
          </a:avLst>
        </a:prstGeom>
        <a:gradFill rotWithShape="0">
          <a:gsLst>
            <a:gs pos="0">
              <a:schemeClr val="accent3">
                <a:tint val="60000"/>
                <a:hueOff val="0"/>
                <a:satOff val="0"/>
                <a:lumOff val="0"/>
                <a:alphaOff val="0"/>
                <a:tint val="98000"/>
                <a:lumMod val="114000"/>
              </a:schemeClr>
            </a:gs>
            <a:gs pos="100000">
              <a:schemeClr val="accent3">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2D2876F-25D7-4995-BEB4-C1980630FDC6}">
      <dsp:nvSpPr>
        <dsp:cNvPr id="0" name=""/>
        <dsp:cNvSpPr/>
      </dsp:nvSpPr>
      <dsp:spPr>
        <a:xfrm>
          <a:off x="659437" y="715643"/>
          <a:ext cx="2311612" cy="2311612"/>
        </a:xfrm>
        <a:prstGeom prst="leftCircularArrow">
          <a:avLst>
            <a:gd name="adj1" fmla="val 6452"/>
            <a:gd name="adj2" fmla="val 429999"/>
            <a:gd name="adj3" fmla="val 10489124"/>
            <a:gd name="adj4" fmla="val 14837806"/>
            <a:gd name="adj5" fmla="val 7527"/>
          </a:avLst>
        </a:prstGeom>
        <a:gradFill rotWithShape="0">
          <a:gsLst>
            <a:gs pos="0">
              <a:schemeClr val="accent3">
                <a:tint val="60000"/>
                <a:hueOff val="0"/>
                <a:satOff val="0"/>
                <a:lumOff val="0"/>
                <a:alphaOff val="0"/>
                <a:tint val="98000"/>
                <a:lumMod val="114000"/>
              </a:schemeClr>
            </a:gs>
            <a:gs pos="100000">
              <a:schemeClr val="accent3">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5E2ED33E-D10C-426D-B68A-0DFE05CD467F}">
      <dsp:nvSpPr>
        <dsp:cNvPr id="0" name=""/>
        <dsp:cNvSpPr/>
      </dsp:nvSpPr>
      <dsp:spPr>
        <a:xfrm rot="1591353">
          <a:off x="1426703" y="-287675"/>
          <a:ext cx="3906288" cy="3029418"/>
        </a:xfrm>
        <a:prstGeom prst="circularArrow">
          <a:avLst>
            <a:gd name="adj1" fmla="val 5984"/>
            <a:gd name="adj2" fmla="val 394124"/>
            <a:gd name="adj3" fmla="val 13313824"/>
            <a:gd name="adj4" fmla="val 10508221"/>
            <a:gd name="adj5" fmla="val 6981"/>
          </a:avLst>
        </a:prstGeom>
        <a:gradFill rotWithShape="0">
          <a:gsLst>
            <a:gs pos="0">
              <a:schemeClr val="accent3">
                <a:tint val="60000"/>
                <a:hueOff val="0"/>
                <a:satOff val="0"/>
                <a:lumOff val="0"/>
                <a:alphaOff val="0"/>
                <a:tint val="98000"/>
                <a:lumMod val="114000"/>
              </a:schemeClr>
            </a:gs>
            <a:gs pos="100000">
              <a:schemeClr val="accent3">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F2989-B76C-4663-83DB-142A0D50192D}">
      <dsp:nvSpPr>
        <dsp:cNvPr id="0" name=""/>
        <dsp:cNvSpPr/>
      </dsp:nvSpPr>
      <dsp:spPr>
        <a:xfrm>
          <a:off x="584711" y="103046"/>
          <a:ext cx="227998" cy="22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kern="1200" dirty="0"/>
            <a:t> </a:t>
          </a:r>
          <a:endParaRPr lang="en-US" sz="1400" kern="1200" dirty="0"/>
        </a:p>
      </dsp:txBody>
      <dsp:txXfrm>
        <a:off x="584711" y="103046"/>
        <a:ext cx="227998" cy="227998"/>
      </dsp:txXfrm>
    </dsp:sp>
    <dsp:sp modelId="{22921D46-1194-438B-BA9A-CE4D5FB32663}">
      <dsp:nvSpPr>
        <dsp:cNvPr id="0" name=""/>
        <dsp:cNvSpPr/>
      </dsp:nvSpPr>
      <dsp:spPr>
        <a:xfrm>
          <a:off x="47588" y="96355"/>
          <a:ext cx="855824" cy="855824"/>
        </a:xfrm>
        <a:prstGeom prst="circularArrow">
          <a:avLst>
            <a:gd name="adj1" fmla="val 5195"/>
            <a:gd name="adj2" fmla="val 335535"/>
            <a:gd name="adj3" fmla="val 21294783"/>
            <a:gd name="adj4" fmla="val 19764888"/>
            <a:gd name="adj5" fmla="val 6061"/>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BC130-47C4-4CA9-BB6F-58C9C3BDBC60}">
      <dsp:nvSpPr>
        <dsp:cNvPr id="0" name=""/>
        <dsp:cNvSpPr/>
      </dsp:nvSpPr>
      <dsp:spPr>
        <a:xfrm>
          <a:off x="722662" y="527616"/>
          <a:ext cx="227998" cy="22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kern="1200" dirty="0"/>
            <a:t> </a:t>
          </a:r>
          <a:endParaRPr lang="en-US" sz="1400" kern="1200" dirty="0"/>
        </a:p>
      </dsp:txBody>
      <dsp:txXfrm>
        <a:off x="722662" y="527616"/>
        <a:ext cx="227998" cy="227998"/>
      </dsp:txXfrm>
    </dsp:sp>
    <dsp:sp modelId="{7F997B3B-DF6B-48DF-9FFC-895A4589A159}">
      <dsp:nvSpPr>
        <dsp:cNvPr id="0" name=""/>
        <dsp:cNvSpPr/>
      </dsp:nvSpPr>
      <dsp:spPr>
        <a:xfrm>
          <a:off x="47588" y="96287"/>
          <a:ext cx="855824" cy="855824"/>
        </a:xfrm>
        <a:prstGeom prst="circularArrow">
          <a:avLst>
            <a:gd name="adj1" fmla="val 5195"/>
            <a:gd name="adj2" fmla="val 335535"/>
            <a:gd name="adj3" fmla="val 4016296"/>
            <a:gd name="adj4" fmla="val 2251966"/>
            <a:gd name="adj5" fmla="val 6061"/>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28E80-6CA7-4504-9FA3-4A47B6454332}">
      <dsp:nvSpPr>
        <dsp:cNvPr id="0" name=""/>
        <dsp:cNvSpPr/>
      </dsp:nvSpPr>
      <dsp:spPr>
        <a:xfrm>
          <a:off x="361501" y="790015"/>
          <a:ext cx="227998" cy="22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kern="1200" dirty="0"/>
            <a:t> </a:t>
          </a:r>
          <a:endParaRPr lang="en-US" sz="1400" kern="1200" dirty="0"/>
        </a:p>
      </dsp:txBody>
      <dsp:txXfrm>
        <a:off x="361501" y="790015"/>
        <a:ext cx="227998" cy="227998"/>
      </dsp:txXfrm>
    </dsp:sp>
    <dsp:sp modelId="{9C96DA9A-2A48-4DDD-A8D3-0CF5D898676D}">
      <dsp:nvSpPr>
        <dsp:cNvPr id="0" name=""/>
        <dsp:cNvSpPr/>
      </dsp:nvSpPr>
      <dsp:spPr>
        <a:xfrm>
          <a:off x="47588" y="96355"/>
          <a:ext cx="855824" cy="855824"/>
        </a:xfrm>
        <a:prstGeom prst="circularArrow">
          <a:avLst>
            <a:gd name="adj1" fmla="val 5195"/>
            <a:gd name="adj2" fmla="val 335535"/>
            <a:gd name="adj3" fmla="val 8212500"/>
            <a:gd name="adj4" fmla="val 6448170"/>
            <a:gd name="adj5" fmla="val 6061"/>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DB321-0D80-4B97-A02A-015F283EECD1}">
      <dsp:nvSpPr>
        <dsp:cNvPr id="0" name=""/>
        <dsp:cNvSpPr/>
      </dsp:nvSpPr>
      <dsp:spPr>
        <a:xfrm>
          <a:off x="339" y="527616"/>
          <a:ext cx="227998" cy="22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kern="1200" dirty="0"/>
            <a:t> </a:t>
          </a:r>
          <a:endParaRPr lang="en-US" sz="1400" kern="1200" dirty="0"/>
        </a:p>
      </dsp:txBody>
      <dsp:txXfrm>
        <a:off x="339" y="527616"/>
        <a:ext cx="227998" cy="227998"/>
      </dsp:txXfrm>
    </dsp:sp>
    <dsp:sp modelId="{097293C5-8D2B-4C56-8657-BA156B536A03}">
      <dsp:nvSpPr>
        <dsp:cNvPr id="0" name=""/>
        <dsp:cNvSpPr/>
      </dsp:nvSpPr>
      <dsp:spPr>
        <a:xfrm>
          <a:off x="47588" y="96355"/>
          <a:ext cx="855824" cy="855824"/>
        </a:xfrm>
        <a:prstGeom prst="circularArrow">
          <a:avLst>
            <a:gd name="adj1" fmla="val 5195"/>
            <a:gd name="adj2" fmla="val 335535"/>
            <a:gd name="adj3" fmla="val 12299577"/>
            <a:gd name="adj4" fmla="val 10769682"/>
            <a:gd name="adj5" fmla="val 6061"/>
          </a:avLst>
        </a:prstGeom>
        <a:solidFill>
          <a:schemeClr val="dk1"/>
        </a:solidFill>
        <a:ln w="19050" cap="rnd" cmpd="sng" algn="ctr">
          <a:solidFill>
            <a:schemeClr val="tx1"/>
          </a:solidFill>
          <a:prstDash val="solid"/>
        </a:ln>
        <a:effectLst/>
      </dsp:spPr>
      <dsp:style>
        <a:lnRef idx="2">
          <a:schemeClr val="dk1">
            <a:shade val="50000"/>
          </a:schemeClr>
        </a:lnRef>
        <a:fillRef idx="1">
          <a:schemeClr val="dk1"/>
        </a:fillRef>
        <a:effectRef idx="0">
          <a:schemeClr val="dk1"/>
        </a:effectRef>
        <a:fontRef idx="minor">
          <a:schemeClr val="lt1"/>
        </a:fontRef>
      </dsp:style>
    </dsp:sp>
    <dsp:sp modelId="{7816043F-9C4E-4876-8B97-A22DFD1AFBE4}">
      <dsp:nvSpPr>
        <dsp:cNvPr id="0" name=""/>
        <dsp:cNvSpPr/>
      </dsp:nvSpPr>
      <dsp:spPr>
        <a:xfrm>
          <a:off x="138291" y="103046"/>
          <a:ext cx="227998" cy="227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kern="1200" dirty="0"/>
            <a:t> </a:t>
          </a:r>
          <a:endParaRPr lang="en-US" sz="1400" kern="1200" dirty="0"/>
        </a:p>
      </dsp:txBody>
      <dsp:txXfrm>
        <a:off x="138291" y="103046"/>
        <a:ext cx="227998" cy="227998"/>
      </dsp:txXfrm>
    </dsp:sp>
    <dsp:sp modelId="{0E70EF9B-2C4E-489E-A0C9-FB5A102B8DB7}">
      <dsp:nvSpPr>
        <dsp:cNvPr id="0" name=""/>
        <dsp:cNvSpPr/>
      </dsp:nvSpPr>
      <dsp:spPr>
        <a:xfrm>
          <a:off x="47588" y="96355"/>
          <a:ext cx="855824" cy="855824"/>
        </a:xfrm>
        <a:prstGeom prst="circularArrow">
          <a:avLst>
            <a:gd name="adj1" fmla="val 5195"/>
            <a:gd name="adj2" fmla="val 335535"/>
            <a:gd name="adj3" fmla="val 16867279"/>
            <a:gd name="adj4" fmla="val 15197186"/>
            <a:gd name="adj5" fmla="val 6061"/>
          </a:avLst>
        </a:prstGeom>
        <a:solidFill>
          <a:schemeClr val="dk1"/>
        </a:solidFill>
        <a:ln w="19050" cap="rnd" cmpd="sng" algn="ctr">
          <a:solidFill>
            <a:schemeClr val="tx1"/>
          </a:solidFill>
          <a:prstDash val="solid"/>
        </a:ln>
        <a:effectLst/>
      </dsp:spPr>
      <dsp:style>
        <a:lnRef idx="2">
          <a:schemeClr val="dk1">
            <a:shade val="50000"/>
          </a:schemeClr>
        </a:lnRef>
        <a:fillRef idx="1">
          <a:schemeClr val="dk1"/>
        </a:fillRef>
        <a:effectRef idx="0">
          <a:schemeClr val="dk1"/>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F8AF9-C5B1-47BB-8691-42F382E1C3FA}">
      <dsp:nvSpPr>
        <dsp:cNvPr id="0" name=""/>
        <dsp:cNvSpPr/>
      </dsp:nvSpPr>
      <dsp:spPr>
        <a:xfrm>
          <a:off x="2397855" y="75255"/>
          <a:ext cx="3680310" cy="264367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285750" lvl="1" indent="-285750" algn="l" defTabSz="1600200">
            <a:lnSpc>
              <a:spcPct val="90000"/>
            </a:lnSpc>
            <a:spcBef>
              <a:spcPct val="0"/>
            </a:spcBef>
            <a:spcAft>
              <a:spcPct val="15000"/>
            </a:spcAft>
            <a:buChar char="•"/>
          </a:pPr>
          <a:r>
            <a:rPr lang="az-Latn-AZ" sz="3600" kern="1200" dirty="0">
              <a:latin typeface="6 Uni Lat RuAz Times" panose="02020603050405020304" pitchFamily="18" charset="0"/>
              <a:cs typeface="6 Uni Lat RuAz Times" panose="02020603050405020304" pitchFamily="18" charset="0"/>
            </a:rPr>
            <a:t>Səssiz danışıq dili</a:t>
          </a:r>
          <a:endParaRPr lang="en-US" sz="3600" kern="1200" dirty="0">
            <a:latin typeface="6 Uni Lat RuAz Times" panose="02020603050405020304" pitchFamily="18" charset="0"/>
            <a:cs typeface="6 Uni Lat RuAz Times" panose="02020603050405020304" pitchFamily="18" charset="0"/>
          </a:endParaRPr>
        </a:p>
      </dsp:txBody>
      <dsp:txXfrm>
        <a:off x="2397855" y="405714"/>
        <a:ext cx="2688932" cy="1982757"/>
      </dsp:txXfrm>
    </dsp:sp>
    <dsp:sp modelId="{4BC998DA-5433-452B-8D71-4FB54B5D896C}">
      <dsp:nvSpPr>
        <dsp:cNvPr id="0" name=""/>
        <dsp:cNvSpPr/>
      </dsp:nvSpPr>
      <dsp:spPr>
        <a:xfrm>
          <a:off x="2288" y="677"/>
          <a:ext cx="2393277" cy="2643675"/>
        </a:xfrm>
        <a:prstGeom prst="roundRect">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az-Latn-AZ" sz="5300" kern="1200" dirty="0"/>
            <a:t>Daxili</a:t>
          </a:r>
          <a:endParaRPr lang="en-US" sz="5300" kern="1200" dirty="0"/>
        </a:p>
      </dsp:txBody>
      <dsp:txXfrm>
        <a:off x="119118" y="117507"/>
        <a:ext cx="2159617" cy="2410015"/>
      </dsp:txXfrm>
    </dsp:sp>
    <dsp:sp modelId="{DA3E9CE6-5CBF-45AA-BD49-AA7FDA1725DB}">
      <dsp:nvSpPr>
        <dsp:cNvPr id="0" name=""/>
        <dsp:cNvSpPr/>
      </dsp:nvSpPr>
      <dsp:spPr>
        <a:xfrm>
          <a:off x="2431266" y="2908721"/>
          <a:ext cx="3646899" cy="264367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az-Latn-AZ" sz="3400" kern="1200" dirty="0">
              <a:latin typeface="6 Uni Lat RuAz Times" panose="02020603050405020304" pitchFamily="18" charset="0"/>
              <a:cs typeface="6 Uni Lat RuAz Times" panose="02020603050405020304" pitchFamily="18" charset="0"/>
            </a:rPr>
            <a:t>Danışıq səsləri ilə ifadə olunan dil</a:t>
          </a:r>
          <a:endParaRPr lang="en-US" sz="3400" kern="1200" dirty="0">
            <a:latin typeface="6 Uni Lat RuAz Times" panose="02020603050405020304" pitchFamily="18" charset="0"/>
            <a:cs typeface="6 Uni Lat RuAz Times" panose="02020603050405020304" pitchFamily="18" charset="0"/>
          </a:endParaRPr>
        </a:p>
      </dsp:txBody>
      <dsp:txXfrm>
        <a:off x="2431266" y="3239180"/>
        <a:ext cx="2655521" cy="1982757"/>
      </dsp:txXfrm>
    </dsp:sp>
    <dsp:sp modelId="{59F51B05-AC98-4744-866D-84D0EF6A61B2}">
      <dsp:nvSpPr>
        <dsp:cNvPr id="0" name=""/>
        <dsp:cNvSpPr/>
      </dsp:nvSpPr>
      <dsp:spPr>
        <a:xfrm>
          <a:off x="0" y="2909399"/>
          <a:ext cx="2431266" cy="26436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az-Latn-AZ" sz="5300" kern="1200" dirty="0"/>
            <a:t>Xarici</a:t>
          </a:r>
          <a:endParaRPr lang="en-US" sz="5300" kern="1200" dirty="0"/>
        </a:p>
      </dsp:txBody>
      <dsp:txXfrm>
        <a:off x="118685" y="3028084"/>
        <a:ext cx="2193896" cy="24063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DB86A-69C7-4CDA-AF9C-D607D245FB7B}">
      <dsp:nvSpPr>
        <dsp:cNvPr id="0" name=""/>
        <dsp:cNvSpPr/>
      </dsp:nvSpPr>
      <dsp:spPr>
        <a:xfrm>
          <a:off x="3700733" y="1741040"/>
          <a:ext cx="2200815" cy="1903794"/>
        </a:xfrm>
        <a:prstGeom prst="hexagon">
          <a:avLst>
            <a:gd name="adj" fmla="val 28570"/>
            <a:gd name="vf" fmla="val 115470"/>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a:sp3d extrusionH="190500"/>
      </dsp:spPr>
      <dsp:style>
        <a:lnRef idx="1">
          <a:schemeClr val="accent4"/>
        </a:lnRef>
        <a:fillRef idx="2">
          <a:schemeClr val="accent4"/>
        </a:fillRef>
        <a:effectRef idx="1">
          <a:schemeClr val="accent4"/>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kern="1200" dirty="0"/>
            <a:t>Xarici Nitq</a:t>
          </a:r>
          <a:endParaRPr lang="en-US" sz="1500" kern="1200" dirty="0"/>
        </a:p>
      </dsp:txBody>
      <dsp:txXfrm>
        <a:off x="4065439" y="2056525"/>
        <a:ext cx="1471403" cy="1272824"/>
      </dsp:txXfrm>
    </dsp:sp>
    <dsp:sp modelId="{83B1A118-E54C-4404-9732-3415DE553A84}">
      <dsp:nvSpPr>
        <dsp:cNvPr id="0" name=""/>
        <dsp:cNvSpPr/>
      </dsp:nvSpPr>
      <dsp:spPr>
        <a:xfrm>
          <a:off x="5116963" y="820665"/>
          <a:ext cx="830361" cy="715466"/>
        </a:xfrm>
        <a:prstGeom prst="hexagon">
          <a:avLst>
            <a:gd name="adj" fmla="val 28900"/>
            <a:gd name="vf" fmla="val 115470"/>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8E18D0E6-AA3A-4F56-A720-80EB84782625}">
      <dsp:nvSpPr>
        <dsp:cNvPr id="0" name=""/>
        <dsp:cNvSpPr/>
      </dsp:nvSpPr>
      <dsp:spPr>
        <a:xfrm>
          <a:off x="3941556" y="0"/>
          <a:ext cx="1803552" cy="1560284"/>
        </a:xfrm>
        <a:prstGeom prst="hexagon">
          <a:avLst>
            <a:gd name="adj" fmla="val 28570"/>
            <a:gd name="vf" fmla="val 115470"/>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t>Bütövlük</a:t>
          </a:r>
          <a:endParaRPr lang="en-US" sz="1500" b="1" kern="1200" dirty="0"/>
        </a:p>
      </dsp:txBody>
      <dsp:txXfrm>
        <a:off x="4240443" y="258572"/>
        <a:ext cx="1205778" cy="1043140"/>
      </dsp:txXfrm>
    </dsp:sp>
    <dsp:sp modelId="{A0FD6E0A-DE53-45C8-8834-3077B3159547}">
      <dsp:nvSpPr>
        <dsp:cNvPr id="0" name=""/>
        <dsp:cNvSpPr/>
      </dsp:nvSpPr>
      <dsp:spPr>
        <a:xfrm>
          <a:off x="6086059" y="2158206"/>
          <a:ext cx="830361" cy="715466"/>
        </a:xfrm>
        <a:prstGeom prst="hexagon">
          <a:avLst>
            <a:gd name="adj" fmla="val 28900"/>
            <a:gd name="vf" fmla="val 115470"/>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87AE0AFB-75B8-4877-8D5D-93591B6D4038}">
      <dsp:nvSpPr>
        <dsp:cNvPr id="0" name=""/>
        <dsp:cNvSpPr/>
      </dsp:nvSpPr>
      <dsp:spPr>
        <a:xfrm>
          <a:off x="5595623" y="959679"/>
          <a:ext cx="1803552" cy="1560284"/>
        </a:xfrm>
        <a:prstGeom prst="hexagon">
          <a:avLst>
            <a:gd name="adj" fmla="val 28570"/>
            <a:gd name="vf" fmla="val 115470"/>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a:sp3d extrusionH="190500"/>
      </dsp:spPr>
      <dsp:style>
        <a:lnRef idx="1">
          <a:schemeClr val="accent6"/>
        </a:lnRef>
        <a:fillRef idx="2">
          <a:schemeClr val="accent6"/>
        </a:fillRef>
        <a:effectRef idx="1">
          <a:schemeClr val="accent6"/>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t>Məntiqlilik</a:t>
          </a:r>
          <a:endParaRPr lang="en-US" sz="1500" b="1" kern="1200" dirty="0"/>
        </a:p>
      </dsp:txBody>
      <dsp:txXfrm>
        <a:off x="5894510" y="1218251"/>
        <a:ext cx="1205778" cy="1043140"/>
      </dsp:txXfrm>
    </dsp:sp>
    <dsp:sp modelId="{5548E2FC-1434-4BDC-B24C-9FD779ACFD68}">
      <dsp:nvSpPr>
        <dsp:cNvPr id="0" name=""/>
        <dsp:cNvSpPr/>
      </dsp:nvSpPr>
      <dsp:spPr>
        <a:xfrm>
          <a:off x="5412862" y="3668038"/>
          <a:ext cx="830361" cy="715466"/>
        </a:xfrm>
        <a:prstGeom prst="hexagon">
          <a:avLst>
            <a:gd name="adj" fmla="val 28900"/>
            <a:gd name="vf" fmla="val 115470"/>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9D2AF8B5-0F6E-438C-BE74-0149C3512BED}">
      <dsp:nvSpPr>
        <dsp:cNvPr id="0" name=""/>
        <dsp:cNvSpPr/>
      </dsp:nvSpPr>
      <dsp:spPr>
        <a:xfrm>
          <a:off x="5700410" y="2808196"/>
          <a:ext cx="1803552" cy="1560284"/>
        </a:xfrm>
        <a:prstGeom prst="hexagon">
          <a:avLst>
            <a:gd name="adj" fmla="val 28570"/>
            <a:gd name="vf" fmla="val 115470"/>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a:sp3d extrusionH="190500"/>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t>Ardıcıllıq</a:t>
          </a:r>
          <a:endParaRPr lang="en-US" sz="1500" b="1" kern="1200" dirty="0"/>
        </a:p>
      </dsp:txBody>
      <dsp:txXfrm>
        <a:off x="5999297" y="3066768"/>
        <a:ext cx="1205778" cy="1043140"/>
      </dsp:txXfrm>
    </dsp:sp>
    <dsp:sp modelId="{99CC08BC-C96C-4EFC-B6A8-F981FDF0C1C0}">
      <dsp:nvSpPr>
        <dsp:cNvPr id="0" name=""/>
        <dsp:cNvSpPr/>
      </dsp:nvSpPr>
      <dsp:spPr>
        <a:xfrm>
          <a:off x="3742925" y="3824764"/>
          <a:ext cx="830361" cy="715466"/>
        </a:xfrm>
        <a:prstGeom prst="hexagon">
          <a:avLst>
            <a:gd name="adj" fmla="val 28900"/>
            <a:gd name="vf" fmla="val 115470"/>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08AB32B7-F288-4BF2-84CD-1314D45A2FAA}">
      <dsp:nvSpPr>
        <dsp:cNvPr id="0" name=""/>
        <dsp:cNvSpPr/>
      </dsp:nvSpPr>
      <dsp:spPr>
        <a:xfrm>
          <a:off x="3941556" y="3807052"/>
          <a:ext cx="1803552" cy="1560284"/>
        </a:xfrm>
        <a:prstGeom prst="hexagon">
          <a:avLst>
            <a:gd name="adj" fmla="val 28570"/>
            <a:gd name="vf" fmla="val 115470"/>
          </a:avLst>
        </a:prstGeom>
        <a:solidFill>
          <a:schemeClr val="accent5"/>
        </a:solidFill>
        <a:ln w="19050" cap="rnd" cmpd="sng" algn="ctr">
          <a:solidFill>
            <a:schemeClr val="accent5">
              <a:shade val="50000"/>
            </a:schemeClr>
          </a:solidFill>
          <a:prstDash val="solid"/>
        </a:ln>
        <a:effectLst/>
        <a:sp3d extrusionH="190500"/>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t>Səlislik</a:t>
          </a:r>
          <a:endParaRPr lang="en-US" sz="1500" b="1" kern="1200" dirty="0"/>
        </a:p>
      </dsp:txBody>
      <dsp:txXfrm>
        <a:off x="4240443" y="4065624"/>
        <a:ext cx="1205778" cy="1043140"/>
      </dsp:txXfrm>
    </dsp:sp>
    <dsp:sp modelId="{BB22E4DB-B506-4908-8EFE-1441C47143AD}">
      <dsp:nvSpPr>
        <dsp:cNvPr id="0" name=""/>
        <dsp:cNvSpPr/>
      </dsp:nvSpPr>
      <dsp:spPr>
        <a:xfrm>
          <a:off x="2757959" y="2487760"/>
          <a:ext cx="830361" cy="715466"/>
        </a:xfrm>
        <a:prstGeom prst="hexagon">
          <a:avLst>
            <a:gd name="adj" fmla="val 28900"/>
            <a:gd name="vf" fmla="val 115470"/>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E4F65250-2DFC-42D6-830E-50E853222536}">
      <dsp:nvSpPr>
        <dsp:cNvPr id="0" name=""/>
        <dsp:cNvSpPr/>
      </dsp:nvSpPr>
      <dsp:spPr>
        <a:xfrm>
          <a:off x="2279810" y="2847372"/>
          <a:ext cx="1803552" cy="1560284"/>
        </a:xfrm>
        <a:prstGeom prst="hexagon">
          <a:avLst>
            <a:gd name="adj" fmla="val 28570"/>
            <a:gd name="vf" fmla="val 115470"/>
          </a:avLst>
        </a:prstGeom>
        <a:solidFill>
          <a:schemeClr val="accent6"/>
        </a:solidFill>
        <a:ln w="28575" cap="rnd" cmpd="sng" algn="ctr">
          <a:solidFill>
            <a:schemeClr val="lt1"/>
          </a:solidFill>
          <a:prstDash val="solid"/>
        </a:ln>
        <a:effectLst/>
        <a:sp3d extrusionH="190500"/>
      </dsp:spPr>
      <dsp:style>
        <a:lnRef idx="3">
          <a:schemeClr val="lt1"/>
        </a:lnRef>
        <a:fillRef idx="1">
          <a:schemeClr val="accent6"/>
        </a:fillRef>
        <a:effectRef idx="1">
          <a:schemeClr val="accent6"/>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t>Təsirlik və</a:t>
          </a:r>
        </a:p>
        <a:p>
          <a:pPr marL="0" lvl="0" indent="0" algn="ctr" defTabSz="666750">
            <a:lnSpc>
              <a:spcPct val="90000"/>
            </a:lnSpc>
            <a:spcBef>
              <a:spcPct val="0"/>
            </a:spcBef>
            <a:spcAft>
              <a:spcPct val="35000"/>
            </a:spcAft>
            <a:buNone/>
          </a:pPr>
          <a:r>
            <a:rPr lang="az-Latn-AZ" sz="1500" b="1" kern="1200" dirty="0"/>
            <a:t>Ahəngdarlıq</a:t>
          </a:r>
          <a:endParaRPr lang="en-US" sz="1500" b="1" kern="1200" dirty="0"/>
        </a:p>
      </dsp:txBody>
      <dsp:txXfrm>
        <a:off x="2578697" y="3105944"/>
        <a:ext cx="1205778" cy="1043140"/>
      </dsp:txXfrm>
    </dsp:sp>
    <dsp:sp modelId="{5B2BA399-5C4A-4BF7-BAD8-154F8DB23F1B}">
      <dsp:nvSpPr>
        <dsp:cNvPr id="0" name=""/>
        <dsp:cNvSpPr/>
      </dsp:nvSpPr>
      <dsp:spPr>
        <a:xfrm>
          <a:off x="2279810" y="1005152"/>
          <a:ext cx="1803552" cy="1560284"/>
        </a:xfrm>
        <a:prstGeom prst="hexagon">
          <a:avLst>
            <a:gd name="adj" fmla="val 28570"/>
            <a:gd name="vf" fmla="val 115470"/>
          </a:avLst>
        </a:prstGeom>
        <a:solidFill>
          <a:schemeClr val="accent2"/>
        </a:solidFill>
        <a:ln w="19050" cap="rnd" cmpd="sng" algn="ctr">
          <a:solidFill>
            <a:schemeClr val="accent2">
              <a:shade val="50000"/>
            </a:schemeClr>
          </a:solidFill>
          <a:prstDash val="solid"/>
        </a:ln>
        <a:effectLst/>
        <a:sp3d extrusionH="190500"/>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az-Latn-AZ" sz="1500" b="1" kern="1200" dirty="0">
              <a:latin typeface="AzCopperplate-Light" panose="020B7200000000000000" pitchFamily="34" charset="0"/>
            </a:rPr>
            <a:t>Aydınlılıq</a:t>
          </a:r>
          <a:endParaRPr lang="en-US" sz="1500" b="1" kern="1200" dirty="0">
            <a:latin typeface="AzCopperplate-Light" panose="020B7200000000000000" pitchFamily="34" charset="0"/>
          </a:endParaRPr>
        </a:p>
      </dsp:txBody>
      <dsp:txXfrm>
        <a:off x="2578697" y="1263724"/>
        <a:ext cx="1205778" cy="10431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C6EBD-FD99-4E6E-B1E8-D29EA4D24230}">
      <dsp:nvSpPr>
        <dsp:cNvPr id="0" name=""/>
        <dsp:cNvSpPr/>
      </dsp:nvSpPr>
      <dsp:spPr>
        <a:xfrm>
          <a:off x="1978006" y="324297"/>
          <a:ext cx="4171962" cy="4229101"/>
        </a:xfrm>
        <a:prstGeom prst="pie">
          <a:avLst>
            <a:gd name="adj1" fmla="val 16200000"/>
            <a:gd name="adj2" fmla="val 5400000"/>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marL="0" lvl="0" indent="0" algn="ctr" defTabSz="1200150">
            <a:lnSpc>
              <a:spcPct val="90000"/>
            </a:lnSpc>
            <a:spcBef>
              <a:spcPct val="0"/>
            </a:spcBef>
            <a:spcAft>
              <a:spcPct val="35000"/>
            </a:spcAft>
            <a:buNone/>
          </a:pPr>
          <a:r>
            <a:rPr lang="az-Latn-AZ" sz="2700" b="1" kern="1200"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Dialoji</a:t>
          </a:r>
          <a:endParaRPr lang="en-US" sz="2700" kern="1200" dirty="0"/>
        </a:p>
      </dsp:txBody>
      <dsp:txXfrm>
        <a:off x="4257685" y="1431919"/>
        <a:ext cx="1489986" cy="2013857"/>
      </dsp:txXfrm>
    </dsp:sp>
    <dsp:sp modelId="{07B72BA1-D7D1-4768-8E7B-87ABC9AB0AB8}">
      <dsp:nvSpPr>
        <dsp:cNvPr id="0" name=""/>
        <dsp:cNvSpPr/>
      </dsp:nvSpPr>
      <dsp:spPr>
        <a:xfrm>
          <a:off x="1862102" y="385098"/>
          <a:ext cx="4232529" cy="4232529"/>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marL="0" lvl="0" indent="0" algn="ctr" defTabSz="1200150">
            <a:lnSpc>
              <a:spcPct val="90000"/>
            </a:lnSpc>
            <a:spcBef>
              <a:spcPct val="0"/>
            </a:spcBef>
            <a:spcAft>
              <a:spcPct val="35000"/>
            </a:spcAft>
            <a:buNone/>
          </a:pPr>
          <a:r>
            <a:rPr lang="az-Latn-AZ" sz="2700" b="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Monoloji</a:t>
          </a:r>
          <a:endParaRPr lang="en-US" sz="2700" kern="1200" dirty="0"/>
        </a:p>
      </dsp:txBody>
      <dsp:txXfrm>
        <a:off x="2270239" y="1493617"/>
        <a:ext cx="1511617" cy="2015490"/>
      </dsp:txXfrm>
    </dsp:sp>
    <dsp:sp modelId="{A8468BBF-D378-4870-8385-0006CF3CAE90}">
      <dsp:nvSpPr>
        <dsp:cNvPr id="0" name=""/>
        <dsp:cNvSpPr/>
      </dsp:nvSpPr>
      <dsp:spPr>
        <a:xfrm>
          <a:off x="1685966" y="60584"/>
          <a:ext cx="4756557" cy="4756557"/>
        </a:xfrm>
        <a:prstGeom prst="circularArrow">
          <a:avLst>
            <a:gd name="adj1" fmla="val 5085"/>
            <a:gd name="adj2" fmla="val 327528"/>
            <a:gd name="adj3" fmla="val 5072472"/>
            <a:gd name="adj4" fmla="val 16200000"/>
            <a:gd name="adj5" fmla="val 5932"/>
          </a:avLst>
        </a:prstGeom>
        <a:solidFill>
          <a:schemeClr val="accent1">
            <a:tint val="60000"/>
            <a:hueOff val="0"/>
            <a:satOff val="0"/>
            <a:lumOff val="0"/>
            <a:alphaOff val="0"/>
          </a:schemeClr>
        </a:solidFill>
        <a:ln>
          <a:noFill/>
        </a:ln>
        <a:effectLst>
          <a:outerShdw blurRad="38100" dist="25400" dir="5400000" rotWithShape="0">
            <a:srgbClr val="000000">
              <a:alpha val="45000"/>
            </a:srgbClr>
          </a:outerShdw>
        </a:effectLst>
        <a:sp3d prstMaterial="matte"/>
      </dsp:spPr>
      <dsp:style>
        <a:lnRef idx="0">
          <a:scrgbClr r="0" g="0" b="0"/>
        </a:lnRef>
        <a:fillRef idx="1">
          <a:scrgbClr r="0" g="0" b="0"/>
        </a:fillRef>
        <a:effectRef idx="2">
          <a:scrgbClr r="0" g="0" b="0"/>
        </a:effectRef>
        <a:fontRef idx="minor">
          <a:schemeClr val="lt1"/>
        </a:fontRef>
      </dsp:style>
    </dsp:sp>
    <dsp:sp modelId="{91C7249E-9B09-4DCE-9E91-57D250FD7C70}">
      <dsp:nvSpPr>
        <dsp:cNvPr id="0" name=""/>
        <dsp:cNvSpPr/>
      </dsp:nvSpPr>
      <dsp:spPr>
        <a:xfrm>
          <a:off x="1600088" y="123084"/>
          <a:ext cx="4756557" cy="4756557"/>
        </a:xfrm>
        <a:prstGeom prst="circularArrow">
          <a:avLst>
            <a:gd name="adj1" fmla="val 5085"/>
            <a:gd name="adj2" fmla="val 327528"/>
            <a:gd name="adj3" fmla="val 15872472"/>
            <a:gd name="adj4" fmla="val 5400000"/>
            <a:gd name="adj5" fmla="val 5932"/>
          </a:avLst>
        </a:prstGeom>
        <a:solidFill>
          <a:schemeClr val="accent1">
            <a:tint val="60000"/>
            <a:hueOff val="0"/>
            <a:satOff val="0"/>
            <a:lumOff val="0"/>
            <a:alphaOff val="0"/>
          </a:schemeClr>
        </a:solidFill>
        <a:ln>
          <a:noFill/>
        </a:ln>
        <a:effectLst>
          <a:outerShdw blurRad="38100" dist="25400" dir="5400000" rotWithShape="0">
            <a:srgbClr val="000000">
              <a:alpha val="45000"/>
            </a:srgbClr>
          </a:outerShdw>
        </a:effectLst>
        <a:sp3d prstMaterial="matte"/>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0.32312</cdr:x>
      <cdr:y>0.60105</cdr:y>
    </cdr:from>
    <cdr:to>
      <cdr:x>0.38044</cdr:x>
      <cdr:y>0.75285</cdr:y>
    </cdr:to>
    <cdr:sp macro="" textlink="">
      <cdr:nvSpPr>
        <cdr:cNvPr id="2" name="Rectangle 1"/>
        <cdr:cNvSpPr/>
      </cdr:nvSpPr>
      <cdr:spPr>
        <a:xfrm xmlns:a="http://schemas.openxmlformats.org/drawingml/2006/main">
          <a:off x="2626334" y="3256870"/>
          <a:ext cx="465921" cy="822555"/>
        </a:xfrm>
        <a:prstGeom xmlns:a="http://schemas.openxmlformats.org/drawingml/2006/main" prst="rect">
          <a:avLst/>
        </a:prstGeom>
        <a:ln xmlns:a="http://schemas.openxmlformats.org/drawingml/2006/main"/>
      </cdr:spPr>
      <cdr:style>
        <a:lnRef xmlns:a="http://schemas.openxmlformats.org/drawingml/2006/main" idx="2">
          <a:schemeClr val="dk1">
            <a:shade val="50000"/>
          </a:schemeClr>
        </a:lnRef>
        <a:fillRef xmlns:a="http://schemas.openxmlformats.org/drawingml/2006/main" idx="1">
          <a:schemeClr val="dk1"/>
        </a:fillRef>
        <a:effectRef xmlns:a="http://schemas.openxmlformats.org/drawingml/2006/main" idx="0">
          <a:schemeClr val="dk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n>
              <a:solidFill>
                <a:schemeClr val="bg2"/>
              </a:solidFill>
            </a:ln>
            <a:solidFill>
              <a:schemeClr val="bg1"/>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41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772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7968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103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853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462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7939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0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21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96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8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80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74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6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60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296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749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8383429"/>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png"/><Relationship Id="rId7" Type="http://schemas.openxmlformats.org/officeDocument/2006/relationships/diagramQuickStyle" Target="../diagrams/quickStyle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chart" Target="../charts/chart1.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Layout" Target="../diagrams/layout3.xml"/><Relationship Id="rId7" Type="http://schemas.openxmlformats.org/officeDocument/2006/relationships/image" Target="../media/image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4426"/>
            <a:ext cx="5467710" cy="1293028"/>
          </a:xfrm>
        </p:spPr>
        <p:txBody>
          <a:bodyPr>
            <a:normAutofit/>
          </a:bodyPr>
          <a:lstStyle/>
          <a:p>
            <a:r>
              <a:rPr lang="az-Latn-AZ" dirty="0">
                <a:latin typeface="1_GYF Az_Times_Lat" panose="02027200000000000000" pitchFamily="18" charset="0"/>
              </a:rPr>
              <a:t> </a:t>
            </a:r>
            <a:endParaRPr lang="en-US" dirty="0">
              <a:latin typeface="1_GYF Az_Times_Lat" panose="02027200000000000000" pitchFamily="18" charset="0"/>
            </a:endParaRPr>
          </a:p>
        </p:txBody>
      </p:sp>
      <p:sp>
        <p:nvSpPr>
          <p:cNvPr id="3" name="Content Placeholder 2"/>
          <p:cNvSpPr>
            <a:spLocks noGrp="1"/>
          </p:cNvSpPr>
          <p:nvPr>
            <p:ph idx="1"/>
          </p:nvPr>
        </p:nvSpPr>
        <p:spPr>
          <a:xfrm>
            <a:off x="0" y="3739550"/>
            <a:ext cx="7763774" cy="2122099"/>
          </a:xfrm>
        </p:spPr>
        <p:txBody>
          <a:bodyPr>
            <a:normAutofit/>
          </a:bodyPr>
          <a:lstStyle/>
          <a:p>
            <a:r>
              <a:rPr lang="en-US" sz="3200" dirty="0" err="1"/>
              <a:t>Nitq</a:t>
            </a:r>
            <a:r>
              <a:rPr lang="en-US" sz="3200" dirty="0"/>
              <a:t> </a:t>
            </a:r>
            <a:r>
              <a:rPr lang="en-US" sz="3200" dirty="0" err="1"/>
              <a:t>şəxsin</a:t>
            </a:r>
            <a:r>
              <a:rPr lang="en-US" sz="3200" dirty="0"/>
              <a:t> </a:t>
            </a:r>
            <a:r>
              <a:rPr lang="en-US" sz="3200" dirty="0" err="1"/>
              <a:t>müəyyən</a:t>
            </a:r>
            <a:r>
              <a:rPr lang="en-US" sz="3200" dirty="0"/>
              <a:t> </a:t>
            </a:r>
            <a:r>
              <a:rPr lang="en-US" sz="3200" dirty="0" err="1"/>
              <a:t>kollektivin</a:t>
            </a:r>
            <a:r>
              <a:rPr lang="en-US" sz="3200" dirty="0"/>
              <a:t> </a:t>
            </a:r>
            <a:r>
              <a:rPr lang="en-US" sz="3200" dirty="0" err="1"/>
              <a:t>digər</a:t>
            </a:r>
            <a:r>
              <a:rPr lang="en-US" sz="3200" dirty="0"/>
              <a:t> </a:t>
            </a:r>
            <a:r>
              <a:rPr lang="en-US" sz="3200" dirty="0" err="1"/>
              <a:t>üzvləri</a:t>
            </a:r>
            <a:r>
              <a:rPr lang="en-US" sz="3200" dirty="0"/>
              <a:t> </a:t>
            </a:r>
            <a:r>
              <a:rPr lang="en-US" sz="3200" dirty="0" err="1"/>
              <a:t>ilə</a:t>
            </a:r>
            <a:r>
              <a:rPr lang="en-US" sz="3200" dirty="0"/>
              <a:t> </a:t>
            </a:r>
            <a:r>
              <a:rPr lang="en-US" sz="3200" dirty="0" err="1"/>
              <a:t>qarşılıqlı</a:t>
            </a:r>
            <a:r>
              <a:rPr lang="en-US" sz="3200" dirty="0"/>
              <a:t> </a:t>
            </a:r>
            <a:r>
              <a:rPr lang="en-US" sz="3200" dirty="0" err="1"/>
              <a:t>əlaqə</a:t>
            </a:r>
            <a:r>
              <a:rPr lang="en-US" sz="3200" dirty="0"/>
              <a:t> </a:t>
            </a:r>
            <a:r>
              <a:rPr lang="en-US" sz="3200" dirty="0" err="1"/>
              <a:t>saxlamaq</a:t>
            </a:r>
            <a:r>
              <a:rPr lang="en-US" sz="3200" dirty="0"/>
              <a:t> </a:t>
            </a:r>
            <a:r>
              <a:rPr lang="en-US" sz="3200" dirty="0" err="1"/>
              <a:t>məqsədilə</a:t>
            </a:r>
            <a:r>
              <a:rPr lang="en-US" sz="3200" dirty="0"/>
              <a:t> </a:t>
            </a:r>
            <a:r>
              <a:rPr lang="en-US" sz="3200" dirty="0" err="1"/>
              <a:t>dildən</a:t>
            </a:r>
            <a:r>
              <a:rPr lang="en-US" sz="3200" dirty="0"/>
              <a:t> </a:t>
            </a:r>
            <a:r>
              <a:rPr lang="en-US" sz="3200" dirty="0" err="1"/>
              <a:t>istifadə</a:t>
            </a:r>
            <a:r>
              <a:rPr lang="en-US" sz="3200" dirty="0"/>
              <a:t> </a:t>
            </a:r>
            <a:r>
              <a:rPr lang="en-US" sz="3200" dirty="0" err="1"/>
              <a:t>etmək</a:t>
            </a:r>
            <a:r>
              <a:rPr lang="en-US" sz="3200" dirty="0"/>
              <a:t> </a:t>
            </a:r>
            <a:r>
              <a:rPr lang="en-US" sz="3200" dirty="0" err="1"/>
              <a:t>fəaliyyətidir</a:t>
            </a:r>
            <a:r>
              <a:rPr lang="en-US" sz="3200"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24426"/>
            <a:ext cx="4181655" cy="31045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715787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6" y="205068"/>
            <a:ext cx="9404723" cy="1400530"/>
          </a:xfrm>
        </p:spPr>
        <p:txBody>
          <a:bodyPr/>
          <a:lstStyle/>
          <a:p>
            <a:r>
              <a:rPr lang="az-Latn-AZ"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Dialoji Nitq-</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Bu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nitq</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fəaliyyətinin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bir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forması</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olaraq</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müəyyən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situasiyada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iki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və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daha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artıq</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şəxs</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arasında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bir-birini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izləyən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növbələşən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canlı</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ünsiyyət</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danışıqdır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Burada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danışan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daha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doğrusu</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fikri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ifadə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edən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şəxs</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əvvəlcə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daxilən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öz-özünə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düşünür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sonra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isə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xarici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nitqə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keçir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demək</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istədiyini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sözlə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ifadə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edir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Fikri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qəbul</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edən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əvvəlcə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dinləyir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sonra</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düşünür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daxili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nitqdən</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xarici</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nitqə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keçərək</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müsahibinə</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müvafiq</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cavab</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verir</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398143">
            <a:off x="3422" y="2918332"/>
            <a:ext cx="6391182" cy="38347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541285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a:t>Jest və mimika</a:t>
            </a:r>
            <a:endParaRPr lang="en-US" dirty="0"/>
          </a:p>
        </p:txBody>
      </p:sp>
      <p:sp>
        <p:nvSpPr>
          <p:cNvPr id="3" name="Content Placeholder 2"/>
          <p:cNvSpPr>
            <a:spLocks noGrp="1"/>
          </p:cNvSpPr>
          <p:nvPr>
            <p:ph idx="1"/>
          </p:nvPr>
        </p:nvSpPr>
        <p:spPr/>
        <p:txBody>
          <a:bodyPr/>
          <a:lstStyle/>
          <a:p>
            <a:r>
              <a:rPr lang="az-Latn-AZ"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4066233"/>
            <a:ext cx="2667942" cy="26679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630" y="2266950"/>
            <a:ext cx="1714500" cy="4591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605242"/>
            <a:ext cx="5943599" cy="406202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787684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a:t> </a:t>
            </a:r>
            <a:endParaRPr lang="en-US" dirty="0"/>
          </a:p>
        </p:txBody>
      </p:sp>
      <p:sp>
        <p:nvSpPr>
          <p:cNvPr id="7" name="Content Placeholder 6"/>
          <p:cNvSpPr>
            <a:spLocks noGrp="1"/>
          </p:cNvSpPr>
          <p:nvPr>
            <p:ph idx="1"/>
          </p:nvPr>
        </p:nvSpPr>
        <p:spPr>
          <a:xfrm>
            <a:off x="685800" y="2246319"/>
            <a:ext cx="10820400" cy="4024125"/>
          </a:xfrm>
        </p:spPr>
        <p:txBody>
          <a:bodyPr/>
          <a:lstStyle/>
          <a:p>
            <a:r>
              <a:rPr lang="az-Latn-AZ" dirty="0"/>
              <a:t>  </a:t>
            </a:r>
            <a:endParaRPr lang="en-US" dirty="0"/>
          </a:p>
        </p:txBody>
      </p:sp>
      <p:graphicFrame>
        <p:nvGraphicFramePr>
          <p:cNvPr id="10" name="Diagram 9"/>
          <p:cNvGraphicFramePr/>
          <p:nvPr>
            <p:extLst>
              <p:ext uri="{D42A27DB-BD31-4B8C-83A1-F6EECF244321}">
                <p14:modId xmlns:p14="http://schemas.microsoft.com/office/powerpoint/2010/main" val="3169348922"/>
              </p:ext>
            </p:extLst>
          </p:nvPr>
        </p:nvGraphicFramePr>
        <p:xfrm>
          <a:off x="-624937" y="1169359"/>
          <a:ext cx="6370129" cy="4519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6096000" y="441390"/>
            <a:ext cx="3850257" cy="3416320"/>
          </a:xfrm>
          <a:prstGeom prst="rect">
            <a:avLst/>
          </a:prstGeom>
        </p:spPr>
        <p:txBody>
          <a:bodyPr wrap="square">
            <a:spAutoFit/>
          </a:bodyPr>
          <a:lstStyle/>
          <a:p>
            <a:r>
              <a:rPr lang="az-Latn-AZ" sz="2400" dirty="0">
                <a:latin typeface="AzCopperplate-Light" panose="020B7200000000000000" pitchFamily="34" charset="0"/>
              </a:rPr>
              <a:t>N</a:t>
            </a:r>
            <a:r>
              <a:rPr lang="en-US" sz="2400" dirty="0" err="1">
                <a:latin typeface="AzCopperplate-Light" panose="020B7200000000000000" pitchFamily="34" charset="0"/>
              </a:rPr>
              <a:t>itqin</a:t>
            </a:r>
            <a:r>
              <a:rPr lang="en-US" sz="2400" dirty="0">
                <a:latin typeface="AzCopperplate-Light" panose="020B7200000000000000" pitchFamily="34" charset="0"/>
              </a:rPr>
              <a:t> </a:t>
            </a:r>
            <a:r>
              <a:rPr lang="en-US" sz="2400" dirty="0" err="1">
                <a:latin typeface="AzCopperplate-Light" panose="020B7200000000000000" pitchFamily="34" charset="0"/>
              </a:rPr>
              <a:t>təsnifində</a:t>
            </a:r>
            <a:r>
              <a:rPr lang="en-US" sz="2400" dirty="0">
                <a:latin typeface="AzCopperplate-Light" panose="020B7200000000000000" pitchFamily="34" charset="0"/>
              </a:rPr>
              <a:t> </a:t>
            </a:r>
            <a:r>
              <a:rPr lang="en-US" sz="2400" dirty="0" err="1">
                <a:latin typeface="AzCopperplate-Light" panose="020B7200000000000000" pitchFamily="34" charset="0"/>
              </a:rPr>
              <a:t>rolu</a:t>
            </a:r>
            <a:r>
              <a:rPr lang="en-US" sz="2400" dirty="0">
                <a:latin typeface="AzCopperplate-Light" panose="020B7200000000000000" pitchFamily="34" charset="0"/>
              </a:rPr>
              <a:t> </a:t>
            </a:r>
            <a:r>
              <a:rPr lang="en-US" sz="2400" dirty="0" err="1">
                <a:latin typeface="AzCopperplate-Light" panose="020B7200000000000000" pitchFamily="34" charset="0"/>
              </a:rPr>
              <a:t>olan</a:t>
            </a:r>
            <a:r>
              <a:rPr lang="en-US" sz="2400" dirty="0">
                <a:latin typeface="AzCopperplate-Light" panose="020B7200000000000000" pitchFamily="34" charset="0"/>
              </a:rPr>
              <a:t> </a:t>
            </a:r>
            <a:r>
              <a:rPr lang="en-US" sz="2400" dirty="0" err="1">
                <a:latin typeface="AzCopperplate-Light" panose="020B7200000000000000" pitchFamily="34" charset="0"/>
              </a:rPr>
              <a:t>prinsiplərdən</a:t>
            </a:r>
            <a:r>
              <a:rPr lang="en-US" sz="2400" dirty="0">
                <a:latin typeface="AzCopperplate-Light" panose="020B7200000000000000" pitchFamily="34" charset="0"/>
              </a:rPr>
              <a:t> </a:t>
            </a:r>
            <a:r>
              <a:rPr lang="en-US" sz="2400" dirty="0" err="1">
                <a:latin typeface="AzCopperplate-Light" panose="020B7200000000000000" pitchFamily="34" charset="0"/>
              </a:rPr>
              <a:t>biri</a:t>
            </a:r>
            <a:r>
              <a:rPr lang="en-US" sz="2400" dirty="0">
                <a:latin typeface="AzCopperplate-Light" panose="020B7200000000000000" pitchFamily="34" charset="0"/>
              </a:rPr>
              <a:t> </a:t>
            </a:r>
            <a:r>
              <a:rPr lang="en-US" sz="2400" dirty="0" err="1">
                <a:latin typeface="AzCopperplate-Light" panose="020B7200000000000000" pitchFamily="34" charset="0"/>
              </a:rPr>
              <a:t>də</a:t>
            </a:r>
            <a:r>
              <a:rPr lang="en-US" sz="2400" dirty="0">
                <a:latin typeface="AzCopperplate-Light" panose="020B7200000000000000" pitchFamily="34" charset="0"/>
              </a:rPr>
              <a:t> </a:t>
            </a:r>
            <a:r>
              <a:rPr lang="en-US" sz="2400" dirty="0" err="1">
                <a:latin typeface="AzCopperplate-Light" panose="020B7200000000000000" pitchFamily="34" charset="0"/>
              </a:rPr>
              <a:t>onun</a:t>
            </a:r>
            <a:r>
              <a:rPr lang="en-US" sz="2400" dirty="0">
                <a:latin typeface="AzCopperplate-Light" panose="020B7200000000000000" pitchFamily="34" charset="0"/>
              </a:rPr>
              <a:t> </a:t>
            </a:r>
            <a:r>
              <a:rPr lang="en-US" sz="2400" dirty="0" err="1">
                <a:latin typeface="AzCopperplate-Light" panose="020B7200000000000000" pitchFamily="34" charset="0"/>
              </a:rPr>
              <a:t>səsli</a:t>
            </a:r>
            <a:r>
              <a:rPr lang="en-US" sz="2400" dirty="0">
                <a:latin typeface="AzCopperplate-Light" panose="020B7200000000000000" pitchFamily="34" charset="0"/>
              </a:rPr>
              <a:t> </a:t>
            </a:r>
            <a:r>
              <a:rPr lang="en-US" sz="2400" dirty="0" err="1">
                <a:latin typeface="AzCopperplate-Light" panose="020B7200000000000000" pitchFamily="34" charset="0"/>
              </a:rPr>
              <a:t>və</a:t>
            </a:r>
            <a:r>
              <a:rPr lang="en-US" sz="2400" dirty="0">
                <a:latin typeface="AzCopperplate-Light" panose="020B7200000000000000" pitchFamily="34" charset="0"/>
              </a:rPr>
              <a:t> </a:t>
            </a:r>
            <a:r>
              <a:rPr lang="en-US" sz="2400" dirty="0" err="1">
                <a:latin typeface="AzCopperplate-Light" panose="020B7200000000000000" pitchFamily="34" charset="0"/>
              </a:rPr>
              <a:t>səssiz</a:t>
            </a:r>
            <a:r>
              <a:rPr lang="en-US" sz="2400" dirty="0">
                <a:latin typeface="AzCopperplate-Light" panose="020B7200000000000000" pitchFamily="34" charset="0"/>
              </a:rPr>
              <a:t> </a:t>
            </a:r>
            <a:r>
              <a:rPr lang="en-US" sz="2400" dirty="0" err="1">
                <a:latin typeface="AzCopperplate-Light" panose="020B7200000000000000" pitchFamily="34" charset="0"/>
              </a:rPr>
              <a:t>olmasıdır</a:t>
            </a:r>
            <a:r>
              <a:rPr lang="az-Latn-AZ" sz="2400" dirty="0">
                <a:latin typeface="AzCopperplate-Light" panose="020B7200000000000000" pitchFamily="34" charset="0"/>
              </a:rPr>
              <a:t> </a:t>
            </a:r>
            <a:r>
              <a:rPr lang="az-Latn-AZ" dirty="0"/>
              <a:t>. </a:t>
            </a:r>
          </a:p>
          <a:p>
            <a:r>
              <a:rPr lang="az-Latn-AZ" sz="2400" dirty="0">
                <a:latin typeface="AzCopperplate-Light" panose="020B7200000000000000" pitchFamily="34" charset="0"/>
              </a:rPr>
              <a:t>Bu baxımdan nitq iki tipə bölünür: </a:t>
            </a:r>
          </a:p>
          <a:p>
            <a:r>
              <a:rPr lang="az-Latn-AZ" sz="2400" dirty="0">
                <a:latin typeface="AzCopperplate-Light" panose="020B7200000000000000" pitchFamily="34" charset="0"/>
              </a:rPr>
              <a:t>1)daxili nitq</a:t>
            </a:r>
          </a:p>
          <a:p>
            <a:r>
              <a:rPr lang="az-Latn-AZ" sz="2400" dirty="0">
                <a:latin typeface="AzCopperplate-Light" panose="020B7200000000000000" pitchFamily="34" charset="0"/>
              </a:rPr>
              <a:t>2)xarici nitq.</a:t>
            </a:r>
            <a:endParaRPr lang="en-US" sz="3200" dirty="0">
              <a:latin typeface="AzCopperplate-Light" panose="020B7200000000000000" pitchFamily="34" charset="0"/>
            </a:endParaRPr>
          </a:p>
        </p:txBody>
      </p:sp>
    </p:spTree>
    <p:extLst>
      <p:ext uri="{BB962C8B-B14F-4D97-AF65-F5344CB8AC3E}">
        <p14:creationId xmlns:p14="http://schemas.microsoft.com/office/powerpoint/2010/main" val="2492129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a:t> </a:t>
            </a:r>
            <a:endParaRPr lang="en-US" dirty="0"/>
          </a:p>
        </p:txBody>
      </p:sp>
      <p:sp>
        <p:nvSpPr>
          <p:cNvPr id="3" name="Content Placeholder 2"/>
          <p:cNvSpPr>
            <a:spLocks noGrp="1"/>
          </p:cNvSpPr>
          <p:nvPr>
            <p:ph idx="1"/>
          </p:nvPr>
        </p:nvSpPr>
        <p:spPr>
          <a:xfrm>
            <a:off x="154406" y="258623"/>
            <a:ext cx="8946541" cy="4195481"/>
          </a:xfrm>
        </p:spPr>
        <p:txBody>
          <a:bodyPr>
            <a:normAutofit/>
          </a:bodyPr>
          <a:lstStyle/>
          <a:p>
            <a:pPr marL="0" indent="0">
              <a:buNone/>
            </a:pPr>
            <a:r>
              <a:rPr lang="az-Latn-AZ" sz="4400" dirty="0"/>
              <a:t>Daxili nitq - </a:t>
            </a:r>
            <a:r>
              <a:rPr lang="en-US" sz="4400" dirty="0"/>
              <a:t>“</a:t>
            </a:r>
            <a:r>
              <a:rPr lang="en-US" sz="4400" dirty="0" err="1"/>
              <a:t>Düşünmək</a:t>
            </a:r>
            <a:r>
              <a:rPr lang="en-US" sz="4400" dirty="0"/>
              <a:t>, </a:t>
            </a:r>
            <a:r>
              <a:rPr lang="en-US" sz="4400" dirty="0" err="1"/>
              <a:t>ruhun</a:t>
            </a:r>
            <a:r>
              <a:rPr lang="en-US" sz="4400" dirty="0"/>
              <a:t> </a:t>
            </a:r>
            <a:r>
              <a:rPr lang="en-US" sz="4400" dirty="0" err="1"/>
              <a:t>öz-özüylə</a:t>
            </a:r>
            <a:r>
              <a:rPr lang="en-US" sz="4400" dirty="0"/>
              <a:t> </a:t>
            </a:r>
            <a:r>
              <a:rPr lang="en-US" sz="4400" dirty="0" err="1"/>
              <a:t>danışmasıdır</a:t>
            </a:r>
            <a:r>
              <a:rPr lang="en-US" sz="4400"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06924">
            <a:off x="6248848" y="1730833"/>
            <a:ext cx="5168573" cy="38105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90345">
            <a:off x="1151039" y="2092538"/>
            <a:ext cx="5266308" cy="376164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2256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9" y="452717"/>
            <a:ext cx="9852426" cy="6250007"/>
          </a:xfrm>
        </p:spPr>
        <p:txBody>
          <a:bodyPr/>
          <a:lstStyle/>
          <a:p>
            <a:pPr marL="571500" indent="-571500">
              <a:buFont typeface="Wingdings" panose="05000000000000000000" pitchFamily="2" charset="2"/>
              <a:buChar char="v"/>
            </a:pPr>
            <a:r>
              <a:rPr lang="az-Latn-AZ" dirty="0">
                <a:latin typeface="Arial Rounded MT Bold" panose="020F0704030504030204" pitchFamily="34" charset="0"/>
              </a:rPr>
              <a:t>Daxili nitqin xüsusiyyətləri</a:t>
            </a:r>
            <a:br>
              <a:rPr lang="az-Latn-AZ" dirty="0">
                <a:latin typeface="Arial Rounded MT Bold" panose="020F0704030504030204" pitchFamily="34" charset="0"/>
              </a:rPr>
            </a:br>
            <a:br>
              <a:rPr lang="az-Latn-AZ" dirty="0">
                <a:latin typeface="Arial Rounded MT Bold" panose="020F0704030504030204" pitchFamily="34" charset="0"/>
              </a:rPr>
            </a:br>
            <a:r>
              <a:rPr lang="az-Latn-AZ" dirty="0">
                <a:latin typeface="Arial Rounded MT Bold" panose="020F0704030504030204" pitchFamily="34" charset="0"/>
              </a:rPr>
              <a:t>1.Tələffüz edilmir</a:t>
            </a:r>
            <a:br>
              <a:rPr lang="az-Latn-AZ" dirty="0">
                <a:latin typeface="Arial Rounded MT Bold" panose="020F0704030504030204" pitchFamily="34" charset="0"/>
              </a:rPr>
            </a:br>
            <a:r>
              <a:rPr lang="az-Latn-AZ" dirty="0">
                <a:latin typeface="Arial Rounded MT Bold" panose="020F0704030504030204" pitchFamily="34" charset="0"/>
              </a:rPr>
              <a:t>  </a:t>
            </a:r>
            <a:br>
              <a:rPr lang="az-Latn-AZ" dirty="0">
                <a:latin typeface="Arial Rounded MT Bold" panose="020F0704030504030204" pitchFamily="34" charset="0"/>
              </a:rPr>
            </a:br>
            <a:r>
              <a:rPr lang="az-Latn-AZ" dirty="0">
                <a:latin typeface="Arial Rounded MT Bold" panose="020F0704030504030204" pitchFamily="34" charset="0"/>
              </a:rPr>
              <a:t>2.Sürətli olur</a:t>
            </a:r>
            <a:br>
              <a:rPr lang="az-Latn-AZ" dirty="0">
                <a:latin typeface="Arial Rounded MT Bold" panose="020F0704030504030204" pitchFamily="34" charset="0"/>
              </a:rPr>
            </a:br>
            <a:br>
              <a:rPr lang="az-Latn-AZ" dirty="0">
                <a:latin typeface="Arial Rounded MT Bold" panose="020F0704030504030204" pitchFamily="34" charset="0"/>
              </a:rPr>
            </a:br>
            <a:r>
              <a:rPr lang="az-Latn-AZ" dirty="0">
                <a:latin typeface="Arial Rounded MT Bold" panose="020F0704030504030204" pitchFamily="34" charset="0"/>
              </a:rPr>
              <a:t>3.Lakonikdir</a:t>
            </a:r>
            <a:br>
              <a:rPr lang="az-Latn-AZ" dirty="0">
                <a:latin typeface="Arial Rounded MT Bold" panose="020F0704030504030204" pitchFamily="34" charset="0"/>
              </a:rPr>
            </a:br>
            <a:br>
              <a:rPr lang="az-Latn-AZ" dirty="0">
                <a:latin typeface="Arial Rounded MT Bold" panose="020F0704030504030204" pitchFamily="34" charset="0"/>
              </a:rPr>
            </a:br>
            <a:r>
              <a:rPr lang="az-Latn-AZ" dirty="0">
                <a:latin typeface="Arial Rounded MT Bold" panose="020F0704030504030204" pitchFamily="34" charset="0"/>
              </a:rPr>
              <a:t>4.Predikativdir.</a:t>
            </a:r>
            <a:endParaRPr lang="en-US" dirty="0">
              <a:latin typeface="Arial Rounded MT Bold" panose="020F0704030504030204" pitchFamily="34" charset="0"/>
            </a:endParaRPr>
          </a:p>
        </p:txBody>
      </p:sp>
      <p:sp>
        <p:nvSpPr>
          <p:cNvPr id="4" name="Content Placeholder 3"/>
          <p:cNvSpPr>
            <a:spLocks noGrp="1"/>
          </p:cNvSpPr>
          <p:nvPr>
            <p:ph idx="1"/>
          </p:nvPr>
        </p:nvSpPr>
        <p:spPr/>
        <p:txBody>
          <a:bodyPr/>
          <a:lstStyle/>
          <a:p>
            <a:r>
              <a:rPr lang="az-Latn-AZ" dirty="0"/>
              <a:t>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431" y="2617471"/>
            <a:ext cx="1451151" cy="14511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691374"/>
            <a:ext cx="926097" cy="926097"/>
          </a:xfrm>
          <a:prstGeom prst="rect">
            <a:avLst/>
          </a:prstGeom>
        </p:spPr>
      </p:pic>
      <p:graphicFrame>
        <p:nvGraphicFramePr>
          <p:cNvPr id="11" name="Chart 10"/>
          <p:cNvGraphicFramePr/>
          <p:nvPr>
            <p:extLst>
              <p:ext uri="{D42A27DB-BD31-4B8C-83A1-F6EECF244321}">
                <p14:modId xmlns:p14="http://schemas.microsoft.com/office/powerpoint/2010/main" val="2406520181"/>
              </p:ext>
            </p:extLst>
          </p:nvPr>
        </p:nvGraphicFramePr>
        <p:xfrm>
          <a:off x="2210569" y="829732"/>
          <a:ext cx="8128000"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4373592" y="4528868"/>
            <a:ext cx="379563" cy="362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p:cNvGraphicFramePr/>
          <p:nvPr>
            <p:extLst>
              <p:ext uri="{D42A27DB-BD31-4B8C-83A1-F6EECF244321}">
                <p14:modId xmlns:p14="http://schemas.microsoft.com/office/powerpoint/2010/main" val="1460076657"/>
              </p:ext>
            </p:extLst>
          </p:nvPr>
        </p:nvGraphicFramePr>
        <p:xfrm>
          <a:off x="4851006" y="5501206"/>
          <a:ext cx="951001" cy="11146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20663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430" y="90408"/>
            <a:ext cx="9490117" cy="3101365"/>
          </a:xfrm>
        </p:spPr>
        <p:txBody>
          <a:bodyPr/>
          <a:lstStyle/>
          <a:p>
            <a:pPr marL="571500" indent="-571500">
              <a:buFont typeface="Wingdings" panose="05000000000000000000" pitchFamily="2" charset="2"/>
              <a:buChar char="v"/>
            </a:pPr>
            <a:r>
              <a:rPr lang="az-Latn-AZ" dirty="0">
                <a:latin typeface="Arial Rounded MT Bold" panose="020F0704030504030204" pitchFamily="34" charset="0"/>
              </a:rPr>
              <a:t>Daxili nitqin xüsusiyyətləri</a:t>
            </a:r>
            <a:br>
              <a:rPr lang="az-Latn-AZ" dirty="0">
                <a:latin typeface="Arial Rounded MT Bold" panose="020F0704030504030204" pitchFamily="34" charset="0"/>
              </a:rPr>
            </a:br>
            <a:br>
              <a:rPr lang="az-Latn-AZ" dirty="0">
                <a:latin typeface="Arial Rounded MT Bold" panose="020F0704030504030204" pitchFamily="34" charset="0"/>
              </a:rPr>
            </a:br>
            <a:r>
              <a:rPr lang="az-Latn-AZ" dirty="0">
                <a:latin typeface="Arial Rounded MT Bold" panose="020F0704030504030204" pitchFamily="34" charset="0"/>
              </a:rPr>
              <a:t>6. Azad Nitqdir </a:t>
            </a:r>
            <a:br>
              <a:rPr lang="az-Latn-AZ" dirty="0">
                <a:latin typeface="Arial Rounded MT Bold" panose="020F0704030504030204" pitchFamily="34" charset="0"/>
              </a:rPr>
            </a:br>
            <a:br>
              <a:rPr lang="az-Latn-AZ" dirty="0">
                <a:latin typeface="Arial Rounded MT Bold" panose="020F0704030504030204" pitchFamily="34" charset="0"/>
              </a:rPr>
            </a:br>
            <a:r>
              <a:rPr lang="az-Latn-AZ" dirty="0">
                <a:latin typeface="Arial Rounded MT Bold" panose="020F0704030504030204" pitchFamily="34" charset="0"/>
              </a:rPr>
              <a:t>7.Etik qaydalara tabe deyil.</a:t>
            </a:r>
            <a:endParaRPr lang="en-US" dirty="0"/>
          </a:p>
        </p:txBody>
      </p:sp>
      <p:sp>
        <p:nvSpPr>
          <p:cNvPr id="3" name="Content Placeholder 2"/>
          <p:cNvSpPr>
            <a:spLocks noGrp="1"/>
          </p:cNvSpPr>
          <p:nvPr>
            <p:ph idx="1"/>
          </p:nvPr>
        </p:nvSpPr>
        <p:spPr/>
        <p:txBody>
          <a:bodyPr/>
          <a:lstStyle/>
          <a:p>
            <a:r>
              <a:rPr lang="az-Latn-AZ" dirty="0"/>
              <a:t> </a:t>
            </a:r>
          </a:p>
          <a:p>
            <a:endParaRPr lang="az-Latn-AZ" u="sng" dirty="0"/>
          </a:p>
          <a:p>
            <a:endParaRPr lang="az-Latn-AZ" u="sng"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4" y="3484398"/>
            <a:ext cx="5819775" cy="3152774"/>
          </a:xfrm>
          <a:prstGeom prst="snip2DiagRect">
            <a:avLst>
              <a:gd name="adj1" fmla="val 45281"/>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36" y="3671393"/>
            <a:ext cx="5076825" cy="296577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865235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9369400"/>
              </p:ext>
            </p:extLst>
          </p:nvPr>
        </p:nvGraphicFramePr>
        <p:xfrm>
          <a:off x="141659" y="209549"/>
          <a:ext cx="6078166" cy="5553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3175" y="3429000"/>
            <a:ext cx="3973514" cy="26490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9825" y="337077"/>
            <a:ext cx="3995926" cy="26490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024950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304622"/>
            <a:ext cx="9404723" cy="1400530"/>
          </a:xfrm>
        </p:spPr>
        <p:txBody>
          <a:bodyPr/>
          <a:lstStyle/>
          <a:p>
            <a:pPr marL="571500" indent="-571500">
              <a:buFont typeface="Wingdings" panose="05000000000000000000" pitchFamily="2" charset="2"/>
              <a:buChar char="Ø"/>
            </a:pPr>
            <a:r>
              <a:rPr lang="az-Latn-AZ"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rPr>
              <a:t>Xarici Nitqdə</a:t>
            </a:r>
            <a:br>
              <a:rPr lang="az-Latn-AZ"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rPr>
            </a:br>
            <a:r>
              <a:rPr lang="az-Latn-AZ"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rPr>
              <a:t>olması gərəkən</a:t>
            </a:r>
            <a:br>
              <a:rPr lang="az-Latn-AZ"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rPr>
            </a:br>
            <a:r>
              <a:rPr lang="az-Latn-AZ"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rPr>
              <a:t>vacib ünsürlər</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zCopperplate-Light" panose="020B7200000000000000"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00809567"/>
              </p:ext>
            </p:extLst>
          </p:nvPr>
        </p:nvGraphicFramePr>
        <p:xfrm>
          <a:off x="3294062" y="1476375"/>
          <a:ext cx="9678987" cy="5367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Elbow Connector 17"/>
          <p:cNvCxnSpPr/>
          <p:nvPr/>
        </p:nvCxnSpPr>
        <p:spPr>
          <a:xfrm>
            <a:off x="3294062" y="4160043"/>
            <a:ext cx="2382838" cy="850107"/>
          </a:xfrm>
          <a:prstGeom prst="bentConnector3">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1475" y="3629025"/>
            <a:ext cx="3086100" cy="2246769"/>
          </a:xfrm>
          <a:prstGeom prst="rect">
            <a:avLst/>
          </a:prstGeom>
          <a:noFill/>
        </p:spPr>
        <p:txBody>
          <a:bodyPr wrap="square" rtlCol="0">
            <a:spAutoFit/>
          </a:bodyPr>
          <a:lstStyle/>
          <a:p>
            <a:r>
              <a:rPr lang="az-Latn-AZ"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Bunlar Xarici nitqi Daxili Nitqdən fərqləndirən əlamətlərdir</a:t>
            </a: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24222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b="1" dirty="0">
                <a:ln w="9525">
                  <a:solidFill>
                    <a:schemeClr val="bg1"/>
                  </a:solidFill>
                  <a:prstDash val="solid"/>
                </a:ln>
                <a:solidFill>
                  <a:schemeClr val="tx1"/>
                </a:solidFill>
                <a:effectLst>
                  <a:outerShdw blurRad="12700" dist="38100" dir="2700000" algn="tl" rotWithShape="0">
                    <a:schemeClr val="bg1">
                      <a:lumMod val="50000"/>
                    </a:schemeClr>
                  </a:outerShdw>
                </a:effectLst>
              </a:rPr>
              <a:t>Nitq şərait və məqsədlə əlaqədər 2 növ olur.</a:t>
            </a:r>
            <a:br>
              <a:rPr lang="az-Latn-AZ"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aphicFrame>
        <p:nvGraphicFramePr>
          <p:cNvPr id="4" name="Diagram 3"/>
          <p:cNvGraphicFramePr/>
          <p:nvPr>
            <p:extLst>
              <p:ext uri="{D42A27DB-BD31-4B8C-83A1-F6EECF244321}">
                <p14:modId xmlns:p14="http://schemas.microsoft.com/office/powerpoint/2010/main" val="1589299206"/>
              </p:ext>
            </p:extLst>
          </p:nvPr>
        </p:nvGraphicFramePr>
        <p:xfrm>
          <a:off x="2032000" y="1733550"/>
          <a:ext cx="8128000" cy="5038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964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076" y="4634953"/>
            <a:ext cx="3795882" cy="19563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86337"/>
            <a:ext cx="3387386" cy="18478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a:xfrm>
            <a:off x="207961" y="243168"/>
            <a:ext cx="9404723" cy="1400530"/>
          </a:xfrm>
        </p:spPr>
        <p:txBody>
          <a:bodyPr/>
          <a:lstStyle/>
          <a:p>
            <a:r>
              <a:rPr lang="az-Latn-AZ" sz="2000" b="1" spc="50" dirty="0">
                <a:ln w="9525" cmpd="sng">
                  <a:solidFill>
                    <a:schemeClr val="accent1"/>
                  </a:solidFill>
                  <a:prstDash val="solid"/>
                </a:ln>
                <a:solidFill>
                  <a:srgbClr val="70AD47">
                    <a:tint val="1000"/>
                  </a:srgbClr>
                </a:solidFill>
                <a:effectLst>
                  <a:glow rad="38100">
                    <a:schemeClr val="accent1">
                      <a:alpha val="40000"/>
                    </a:schemeClr>
                  </a:glow>
                </a:effectLst>
              </a:rPr>
              <a:t>Monoloji Nitq-</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Fikir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bir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nəfər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tərəfindən</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geniş</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və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ya</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müxtəsər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şəkildə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rabitəli</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bir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tərzdə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ifadə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edilir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Burada</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danışanın</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müsahibi</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ilə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əks</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əlaqəsi</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olmur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Monoloji</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nitqdə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məqsəd</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nitqin</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əsas</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kommunikativ</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növlərindən</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istifadə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etməklə</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hər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hansı</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bir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məzmunun</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başqasına</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çatdırılmasıdır</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Bu,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təşkil</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olunmuş</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proqramlaşdırılmış</a:t>
            </a: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000" b="1" spc="50" dirty="0" err="1">
                <a:ln w="9525" cmpd="sng">
                  <a:solidFill>
                    <a:schemeClr val="accent1"/>
                  </a:solidFill>
                  <a:prstDash val="solid"/>
                </a:ln>
                <a:solidFill>
                  <a:srgbClr val="70AD47">
                    <a:tint val="1000"/>
                  </a:srgbClr>
                </a:solidFill>
                <a:effectLst>
                  <a:glow rad="38100">
                    <a:schemeClr val="accent1">
                      <a:alpha val="40000"/>
                    </a:schemeClr>
                  </a:glow>
                </a:effectLst>
              </a:rPr>
              <a:t>nitqdir</a:t>
            </a:r>
            <a:endParaRPr lang="en-US" sz="2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9" y="3262312"/>
            <a:ext cx="3402014" cy="17240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9776" y="3528694"/>
            <a:ext cx="3325815" cy="19859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1424" y="2526824"/>
            <a:ext cx="3552318" cy="18043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46399770"/>
      </p:ext>
    </p:extLst>
  </p:cSld>
  <p:clrMapOvr>
    <a:masterClrMapping/>
  </p:clrMapOvr>
  <p:transition spd="slow">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279</TotalTime>
  <Words>288</Words>
  <Application>Microsoft Office PowerPoint</Application>
  <PresentationFormat>Широкоэкранный</PresentationFormat>
  <Paragraphs>45</Paragraphs>
  <Slides>11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vt:i4>
      </vt:variant>
    </vt:vector>
  </HeadingPairs>
  <TitlesOfParts>
    <vt:vector size="20" baseType="lpstr">
      <vt:lpstr>1_GYF Az_Times_Lat</vt:lpstr>
      <vt:lpstr>6 Uni Lat RuAz Times</vt:lpstr>
      <vt:lpstr>Arial</vt:lpstr>
      <vt:lpstr>Arial Rounded MT Bold</vt:lpstr>
      <vt:lpstr>AzCopperplate-Light</vt:lpstr>
      <vt:lpstr>Century Gothic</vt:lpstr>
      <vt:lpstr>Wingdings</vt:lpstr>
      <vt:lpstr>Wingdings 3</vt:lpstr>
      <vt:lpstr>Ion</vt:lpstr>
      <vt:lpstr> </vt:lpstr>
      <vt:lpstr> </vt:lpstr>
      <vt:lpstr> </vt:lpstr>
      <vt:lpstr>Daxili nitqin xüsusiyyətləri  1.Tələffüz edilmir    2.Sürətli olur  3.Lakonikdir  4.Predikativdir.</vt:lpstr>
      <vt:lpstr>Daxili nitqin xüsusiyyətləri  6. Azad Nitqdir   7.Etik qaydalara tabe deyil.</vt:lpstr>
      <vt:lpstr> </vt:lpstr>
      <vt:lpstr>Xarici Nitqdə olması gərəkən vacib ünsürlər</vt:lpstr>
      <vt:lpstr>Nitq şərait və məqsədlə əlaqədər 2 növ olur. </vt:lpstr>
      <vt:lpstr>Monoloji Nitq-Fikir bir nəfər tərəfindən geniş və ya müxtəsər şəkildə, rabitəli bir tərzdə ifadə edilir. Burada danışanın müsahibi  ilə əks əlaqəsi olmur. Monoloji nitqdə məqsəd nitqin əsas kommunikativ növlərindən istifadə etməklə hər hansı bir məzmunun başqasına çatdırılmasıdır. Bu, təşkil olunmuş, proqramlaşdırılmış nitqdir</vt:lpstr>
      <vt:lpstr>Dialoji Nitq-Bu nitq fəaliyyətinin bir forması olaraq müəyyən situasiyada iki və daha artıq şəxs arasında bir-birini izləyən, növbələşən canlı ünsiyyət, danışıqdır. Burada danışan, daha doğrusu, fikri ifadə edən şəxs əvvəlcə daxilən öz-özünə düşünür, sonra isə xarici nitqə keçir, demək istədiyini sözlə ifadə edir. Fikri qəbul edən  əvvəlcə dinləyir, sonra düşünür, daxili nitqdən xarici nitqə keçərək müsahibinə müvafiq cavab verir.</vt:lpstr>
      <vt:lpstr>Jest və mimika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 Nitqin tipləri və növləri Qrup: 713.19 Hazırladı: M.Fuad</dc:title>
  <dc:creator>ADNSU</dc:creator>
  <cp:lastModifiedBy>Ferid</cp:lastModifiedBy>
  <cp:revision>21</cp:revision>
  <dcterms:created xsi:type="dcterms:W3CDTF">2019-10-15T20:04:06Z</dcterms:created>
  <dcterms:modified xsi:type="dcterms:W3CDTF">2020-11-07T15:53:26Z</dcterms:modified>
</cp:coreProperties>
</file>