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9" r:id="rId3"/>
    <p:sldId id="260" r:id="rId4"/>
    <p:sldId id="261" r:id="rId5"/>
    <p:sldId id="262" r:id="rId6"/>
    <p:sldId id="263" r:id="rId7"/>
    <p:sldId id="264" r:id="rId8"/>
    <p:sldId id="265" r:id="rId9"/>
    <p:sldId id="266" r:id="rId10"/>
    <p:sldId id="267" r:id="rId11"/>
    <p:sldId id="272" r:id="rId12"/>
    <p:sldId id="273" r:id="rId13"/>
    <p:sldId id="274" r:id="rId14"/>
    <p:sldId id="268" r:id="rId15"/>
    <p:sldId id="269" r:id="rId16"/>
    <p:sldId id="270"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7C507C7B-FEB9-46A5-A1BB-99AC71933CB6}" type="datetimeFigureOut">
              <a:rPr lang="ru-RU" smtClean="0"/>
              <a:pPr/>
              <a:t>07.11.2020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F850F3-477A-4E5C-869C-1F678F874C2F}" type="slidenum">
              <a:rPr lang="ru-RU" smtClean="0"/>
              <a:pPr/>
              <a:t>‹#›</a:t>
            </a:fld>
            <a:endParaRPr lang="ru-RU"/>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07C7B-FEB9-46A5-A1BB-99AC71933CB6}" type="datetimeFigureOut">
              <a:rPr lang="ru-RU" smtClean="0"/>
              <a:pPr/>
              <a:t>07.11.2020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850F3-477A-4E5C-869C-1F678F874C2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a:solidFill>
            <a:schemeClr val="tx2"/>
          </a:solidFill>
        </p:spPr>
        <p:txBody>
          <a:bodyPr>
            <a:normAutofit/>
          </a:bodyPr>
          <a:lstStyle/>
          <a:p>
            <a:r>
              <a:rPr lang="az-Latn-AZ" sz="4000" dirty="0"/>
              <a:t>LEKSİK PRİNSİP.NİTQDƏ LEKSİK VAHİDLəRDəN İSTİFADƏ</a:t>
            </a:r>
            <a:endParaRPr lang="ru-RU" sz="4000"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417638"/>
          </a:xfrm>
        </p:spPr>
        <p:txBody>
          <a:bodyPr/>
          <a:lstStyle/>
          <a:p>
            <a:endParaRPr lang="ru-RU" dirty="0"/>
          </a:p>
        </p:txBody>
      </p:sp>
      <p:sp>
        <p:nvSpPr>
          <p:cNvPr id="3" name="Содержимое 2"/>
          <p:cNvSpPr>
            <a:spLocks noGrp="1"/>
          </p:cNvSpPr>
          <p:nvPr>
            <p:ph idx="1"/>
          </p:nvPr>
        </p:nvSpPr>
        <p:spPr>
          <a:xfrm>
            <a:off x="0" y="2285992"/>
            <a:ext cx="9144000" cy="4572008"/>
          </a:xfrm>
          <a:solidFill>
            <a:schemeClr val="accent5">
              <a:lumMod val="75000"/>
            </a:schemeClr>
          </a:solidFill>
        </p:spPr>
        <p:txBody>
          <a:bodyPr>
            <a:normAutofit fontScale="85000" lnSpcReduction="20000"/>
          </a:bodyPr>
          <a:lstStyle/>
          <a:p>
            <a:r>
              <a:rPr lang="en-US" dirty="0" err="1"/>
              <a:t>Yalnız</a:t>
            </a:r>
            <a:r>
              <a:rPr lang="en-US" dirty="0"/>
              <a:t> </a:t>
            </a:r>
            <a:r>
              <a:rPr lang="en-US" dirty="0" err="1"/>
              <a:t>ayrı-ayrı</a:t>
            </a:r>
            <a:r>
              <a:rPr lang="en-US" dirty="0"/>
              <a:t> </a:t>
            </a:r>
            <a:r>
              <a:rPr lang="en-US" dirty="0" err="1"/>
              <a:t>bölgə</a:t>
            </a:r>
            <a:r>
              <a:rPr lang="en-US" dirty="0"/>
              <a:t> </a:t>
            </a:r>
            <a:r>
              <a:rPr lang="en-US" dirty="0" err="1"/>
              <a:t>və</a:t>
            </a:r>
            <a:r>
              <a:rPr lang="en-US" dirty="0"/>
              <a:t> </a:t>
            </a:r>
            <a:r>
              <a:rPr lang="en-US" dirty="0" err="1"/>
              <a:t>kəndlərdə</a:t>
            </a:r>
            <a:r>
              <a:rPr lang="en-US" dirty="0"/>
              <a:t> </a:t>
            </a:r>
            <a:r>
              <a:rPr lang="en-US" dirty="0" err="1"/>
              <a:t>işlədilən</a:t>
            </a:r>
            <a:r>
              <a:rPr lang="en-US" dirty="0"/>
              <a:t> </a:t>
            </a:r>
            <a:r>
              <a:rPr lang="en-US" dirty="0" err="1"/>
              <a:t>sözlərə</a:t>
            </a:r>
            <a:r>
              <a:rPr lang="en-US" dirty="0"/>
              <a:t> </a:t>
            </a:r>
            <a:r>
              <a:rPr lang="en-US" dirty="0" err="1"/>
              <a:t>dialekt</a:t>
            </a:r>
            <a:r>
              <a:rPr lang="en-US" dirty="0"/>
              <a:t> </a:t>
            </a:r>
            <a:r>
              <a:rPr lang="en-US" dirty="0" err="1"/>
              <a:t>sözləri</a:t>
            </a:r>
            <a:r>
              <a:rPr lang="en-US" dirty="0"/>
              <a:t> </a:t>
            </a:r>
            <a:r>
              <a:rPr lang="en-US" dirty="0" err="1"/>
              <a:t>deyilir</a:t>
            </a:r>
            <a:r>
              <a:rPr lang="en-US" dirty="0"/>
              <a:t>. </a:t>
            </a:r>
            <a:r>
              <a:rPr lang="en-US" dirty="0" err="1"/>
              <a:t>Məsələn</a:t>
            </a:r>
            <a:r>
              <a:rPr lang="en-US" dirty="0"/>
              <a:t>: </a:t>
            </a:r>
            <a:r>
              <a:rPr lang="en-US" dirty="0" err="1"/>
              <a:t>döşəkçə</a:t>
            </a:r>
            <a:r>
              <a:rPr lang="en-US" dirty="0"/>
              <a:t> </a:t>
            </a:r>
            <a:r>
              <a:rPr lang="en-US" dirty="0" err="1"/>
              <a:t>ümumişlək</a:t>
            </a:r>
            <a:r>
              <a:rPr lang="en-US" dirty="0"/>
              <a:t> </a:t>
            </a:r>
            <a:r>
              <a:rPr lang="en-US" dirty="0" err="1"/>
              <a:t>sözdür</a:t>
            </a:r>
            <a:r>
              <a:rPr lang="en-US" dirty="0"/>
              <a:t> – </a:t>
            </a:r>
            <a:r>
              <a:rPr lang="en-US" dirty="0" err="1"/>
              <a:t>hamı</a:t>
            </a:r>
            <a:r>
              <a:rPr lang="en-US" dirty="0"/>
              <a:t> </a:t>
            </a:r>
            <a:r>
              <a:rPr lang="en-US" dirty="0" err="1"/>
              <a:t>tərəfindən</a:t>
            </a:r>
            <a:r>
              <a:rPr lang="en-US" dirty="0"/>
              <a:t> </a:t>
            </a:r>
            <a:r>
              <a:rPr lang="en-US" dirty="0" err="1"/>
              <a:t>başa</a:t>
            </a:r>
            <a:r>
              <a:rPr lang="en-US" dirty="0"/>
              <a:t> </a:t>
            </a:r>
            <a:r>
              <a:rPr lang="en-US" dirty="0" err="1"/>
              <a:t>düşülür</a:t>
            </a:r>
            <a:r>
              <a:rPr lang="en-US" dirty="0"/>
              <a:t>. </a:t>
            </a:r>
            <a:r>
              <a:rPr lang="en-US" dirty="0" err="1"/>
              <a:t>Eyni</a:t>
            </a:r>
            <a:r>
              <a:rPr lang="en-US" dirty="0"/>
              <a:t> </a:t>
            </a:r>
            <a:r>
              <a:rPr lang="en-US" dirty="0" err="1"/>
              <a:t>mənanı</a:t>
            </a:r>
            <a:r>
              <a:rPr lang="en-US" dirty="0"/>
              <a:t> </a:t>
            </a:r>
            <a:r>
              <a:rPr lang="en-US" dirty="0" err="1"/>
              <a:t>bildirən</a:t>
            </a:r>
            <a:r>
              <a:rPr lang="en-US" dirty="0"/>
              <a:t> </a:t>
            </a:r>
            <a:r>
              <a:rPr lang="en-US" dirty="0" err="1"/>
              <a:t>nimdər</a:t>
            </a:r>
            <a:r>
              <a:rPr lang="en-US" dirty="0"/>
              <a:t> </a:t>
            </a:r>
            <a:r>
              <a:rPr lang="en-US" dirty="0" err="1"/>
              <a:t>sözü</a:t>
            </a:r>
            <a:r>
              <a:rPr lang="en-US" dirty="0"/>
              <a:t> </a:t>
            </a:r>
            <a:r>
              <a:rPr lang="en-US" dirty="0" err="1"/>
              <a:t>isə</a:t>
            </a:r>
            <a:r>
              <a:rPr lang="en-US" dirty="0"/>
              <a:t> </a:t>
            </a:r>
            <a:r>
              <a:rPr lang="en-US" dirty="0" err="1"/>
              <a:t>yalnız</a:t>
            </a:r>
            <a:r>
              <a:rPr lang="en-US" dirty="0"/>
              <a:t> </a:t>
            </a:r>
            <a:r>
              <a:rPr lang="en-US" dirty="0" err="1"/>
              <a:t>ayrı-ayrı</a:t>
            </a:r>
            <a:r>
              <a:rPr lang="en-US" dirty="0"/>
              <a:t> </a:t>
            </a:r>
            <a:r>
              <a:rPr lang="en-US" dirty="0" err="1"/>
              <a:t>bölgə</a:t>
            </a:r>
            <a:r>
              <a:rPr lang="en-US" dirty="0"/>
              <a:t> </a:t>
            </a:r>
            <a:r>
              <a:rPr lang="en-US" dirty="0" err="1"/>
              <a:t>və</a:t>
            </a:r>
            <a:r>
              <a:rPr lang="en-US" dirty="0"/>
              <a:t> </a:t>
            </a:r>
            <a:r>
              <a:rPr lang="en-US" dirty="0" err="1"/>
              <a:t>kəndlərdə</a:t>
            </a:r>
            <a:r>
              <a:rPr lang="en-US" dirty="0"/>
              <a:t> </a:t>
            </a:r>
            <a:r>
              <a:rPr lang="en-US" dirty="0" err="1"/>
              <a:t>yaşayanların</a:t>
            </a:r>
            <a:r>
              <a:rPr lang="en-US" dirty="0"/>
              <a:t> </a:t>
            </a:r>
            <a:r>
              <a:rPr lang="en-US" dirty="0" err="1"/>
              <a:t>işlətdiyi</a:t>
            </a:r>
            <a:r>
              <a:rPr lang="en-US" dirty="0"/>
              <a:t> </a:t>
            </a:r>
            <a:r>
              <a:rPr lang="en-US" dirty="0" err="1"/>
              <a:t>dialekt</a:t>
            </a:r>
            <a:r>
              <a:rPr lang="en-US" dirty="0"/>
              <a:t> </a:t>
            </a:r>
            <a:r>
              <a:rPr lang="en-US" dirty="0" err="1"/>
              <a:t>sözüdür</a:t>
            </a:r>
            <a:r>
              <a:rPr lang="en-US" dirty="0"/>
              <a:t>. </a:t>
            </a:r>
            <a:r>
              <a:rPr lang="en-US" dirty="0" err="1"/>
              <a:t>Hancarı</a:t>
            </a:r>
            <a:r>
              <a:rPr lang="en-US" dirty="0"/>
              <a:t> (</a:t>
            </a:r>
            <a:r>
              <a:rPr lang="en-US" dirty="0" err="1"/>
              <a:t>necə</a:t>
            </a:r>
            <a:r>
              <a:rPr lang="en-US" dirty="0"/>
              <a:t>?), </a:t>
            </a:r>
            <a:r>
              <a:rPr lang="en-US" dirty="0" err="1"/>
              <a:t>doqqaz</a:t>
            </a:r>
            <a:r>
              <a:rPr lang="en-US" dirty="0"/>
              <a:t> (</a:t>
            </a:r>
            <a:r>
              <a:rPr lang="en-US" dirty="0" err="1"/>
              <a:t>küçə</a:t>
            </a:r>
            <a:r>
              <a:rPr lang="en-US" dirty="0"/>
              <a:t>), </a:t>
            </a:r>
            <a:r>
              <a:rPr lang="en-US" dirty="0" err="1"/>
              <a:t>becid</a:t>
            </a:r>
            <a:r>
              <a:rPr lang="en-US" dirty="0"/>
              <a:t> (</a:t>
            </a:r>
            <a:r>
              <a:rPr lang="en-US" dirty="0" err="1"/>
              <a:t>tez</a:t>
            </a:r>
            <a:r>
              <a:rPr lang="en-US" dirty="0"/>
              <a:t>), </a:t>
            </a:r>
            <a:r>
              <a:rPr lang="en-US" dirty="0" err="1"/>
              <a:t>ciyi;ciji</a:t>
            </a:r>
            <a:r>
              <a:rPr lang="en-US" dirty="0"/>
              <a:t> (</a:t>
            </a:r>
            <a:r>
              <a:rPr lang="en-US" dirty="0" err="1"/>
              <a:t>ana</a:t>
            </a:r>
            <a:r>
              <a:rPr lang="en-US" dirty="0"/>
              <a:t>), </a:t>
            </a:r>
            <a:r>
              <a:rPr lang="en-US" dirty="0" err="1"/>
              <a:t>digə</a:t>
            </a:r>
            <a:r>
              <a:rPr lang="en-US" dirty="0"/>
              <a:t> (</a:t>
            </a:r>
            <a:r>
              <a:rPr lang="en-US" dirty="0" err="1"/>
              <a:t>dağ</a:t>
            </a:r>
            <a:r>
              <a:rPr lang="en-US" dirty="0"/>
              <a:t> </a:t>
            </a:r>
            <a:r>
              <a:rPr lang="en-US" dirty="0" err="1"/>
              <a:t>yerində</a:t>
            </a:r>
            <a:r>
              <a:rPr lang="en-US" dirty="0"/>
              <a:t> </a:t>
            </a:r>
            <a:r>
              <a:rPr lang="en-US" dirty="0" err="1"/>
              <a:t>yaşayış</a:t>
            </a:r>
            <a:r>
              <a:rPr lang="en-US" dirty="0"/>
              <a:t> </a:t>
            </a:r>
            <a:r>
              <a:rPr lang="en-US" dirty="0" err="1"/>
              <a:t>yeri</a:t>
            </a:r>
            <a:r>
              <a:rPr lang="en-US" dirty="0"/>
              <a:t>, </a:t>
            </a:r>
            <a:r>
              <a:rPr lang="en-US" dirty="0" err="1"/>
              <a:t>alaçıq</a:t>
            </a:r>
            <a:r>
              <a:rPr lang="en-US" dirty="0"/>
              <a:t>), </a:t>
            </a:r>
            <a:r>
              <a:rPr lang="en-US" dirty="0" err="1"/>
              <a:t>gəvəzə</a:t>
            </a:r>
            <a:r>
              <a:rPr lang="en-US" dirty="0"/>
              <a:t> (</a:t>
            </a:r>
            <a:r>
              <a:rPr lang="en-US" dirty="0" err="1"/>
              <a:t>boşboğaz</a:t>
            </a:r>
            <a:r>
              <a:rPr lang="en-US" dirty="0"/>
              <a:t>), </a:t>
            </a:r>
            <a:r>
              <a:rPr lang="en-US" dirty="0" err="1"/>
              <a:t>əlardan</a:t>
            </a:r>
            <a:r>
              <a:rPr lang="en-US" dirty="0"/>
              <a:t> (</a:t>
            </a:r>
            <a:r>
              <a:rPr lang="en-US" dirty="0" err="1"/>
              <a:t>dəsmal</a:t>
            </a:r>
            <a:r>
              <a:rPr lang="en-US" dirty="0"/>
              <a:t>), </a:t>
            </a:r>
            <a:r>
              <a:rPr lang="en-US" dirty="0" err="1"/>
              <a:t>düşğu</a:t>
            </a:r>
            <a:r>
              <a:rPr lang="en-US" dirty="0"/>
              <a:t>; </a:t>
            </a:r>
            <a:r>
              <a:rPr lang="en-US" dirty="0" err="1"/>
              <a:t>düşgi</a:t>
            </a:r>
            <a:r>
              <a:rPr lang="en-US" dirty="0"/>
              <a:t> (</a:t>
            </a:r>
            <a:r>
              <a:rPr lang="en-US" dirty="0" err="1"/>
              <a:t>stol</a:t>
            </a:r>
            <a:r>
              <a:rPr lang="en-US" dirty="0"/>
              <a:t> </a:t>
            </a:r>
            <a:r>
              <a:rPr lang="en-US" dirty="0" err="1"/>
              <a:t>silmək</a:t>
            </a:r>
            <a:r>
              <a:rPr lang="en-US" dirty="0"/>
              <a:t> </a:t>
            </a:r>
            <a:r>
              <a:rPr lang="en-US" dirty="0" err="1"/>
              <a:t>üçün</a:t>
            </a:r>
            <a:r>
              <a:rPr lang="en-US" dirty="0"/>
              <a:t> </a:t>
            </a:r>
            <a:r>
              <a:rPr lang="en-US" dirty="0" err="1"/>
              <a:t>əsgi</a:t>
            </a:r>
            <a:r>
              <a:rPr lang="en-US" dirty="0"/>
              <a:t>), </a:t>
            </a:r>
            <a:r>
              <a:rPr lang="en-US" dirty="0" err="1"/>
              <a:t>dənab</a:t>
            </a:r>
            <a:r>
              <a:rPr lang="en-US" dirty="0"/>
              <a:t> (</a:t>
            </a:r>
            <a:r>
              <a:rPr lang="en-US" dirty="0" err="1"/>
              <a:t>qaynadılmış</a:t>
            </a:r>
            <a:r>
              <a:rPr lang="en-US" dirty="0"/>
              <a:t> </a:t>
            </a:r>
            <a:r>
              <a:rPr lang="en-US" dirty="0" err="1"/>
              <a:t>su</a:t>
            </a:r>
            <a:r>
              <a:rPr lang="en-US" dirty="0"/>
              <a:t>), </a:t>
            </a:r>
            <a:r>
              <a:rPr lang="en-US" dirty="0" err="1"/>
              <a:t>qəməlti</a:t>
            </a:r>
            <a:r>
              <a:rPr lang="en-US" dirty="0"/>
              <a:t> (</a:t>
            </a:r>
            <a:r>
              <a:rPr lang="en-US" dirty="0" err="1"/>
              <a:t>bıçaq</a:t>
            </a:r>
            <a:r>
              <a:rPr lang="en-US" dirty="0"/>
              <a:t>), </a:t>
            </a:r>
            <a:r>
              <a:rPr lang="en-US" dirty="0" err="1"/>
              <a:t>siyəzi</a:t>
            </a:r>
            <a:r>
              <a:rPr lang="en-US" dirty="0"/>
              <a:t> (</a:t>
            </a:r>
            <a:r>
              <a:rPr lang="en-US" dirty="0" err="1"/>
              <a:t>kisə</a:t>
            </a:r>
            <a:r>
              <a:rPr lang="en-US" dirty="0"/>
              <a:t>), </a:t>
            </a:r>
            <a:r>
              <a:rPr lang="en-US" dirty="0" err="1"/>
              <a:t>zivə</a:t>
            </a:r>
            <a:r>
              <a:rPr lang="en-US" dirty="0"/>
              <a:t> (</a:t>
            </a:r>
            <a:r>
              <a:rPr lang="en-US" dirty="0" err="1"/>
              <a:t>paltar</a:t>
            </a:r>
            <a:r>
              <a:rPr lang="en-US" dirty="0"/>
              <a:t> </a:t>
            </a:r>
            <a:r>
              <a:rPr lang="en-US" dirty="0" err="1"/>
              <a:t>asmaq</a:t>
            </a:r>
            <a:r>
              <a:rPr lang="en-US" dirty="0"/>
              <a:t> </a:t>
            </a:r>
            <a:r>
              <a:rPr lang="en-US" dirty="0" err="1"/>
              <a:t>üçün</a:t>
            </a:r>
            <a:r>
              <a:rPr lang="en-US" dirty="0"/>
              <a:t> </a:t>
            </a:r>
            <a:r>
              <a:rPr lang="en-US" dirty="0" err="1"/>
              <a:t>ip</a:t>
            </a:r>
            <a:r>
              <a:rPr lang="en-US" dirty="0"/>
              <a:t>), </a:t>
            </a:r>
            <a:r>
              <a:rPr lang="en-US" dirty="0" err="1"/>
              <a:t>manşırlamaq</a:t>
            </a:r>
            <a:r>
              <a:rPr lang="en-US" dirty="0"/>
              <a:t> (</a:t>
            </a:r>
            <a:r>
              <a:rPr lang="en-US" dirty="0" err="1"/>
              <a:t>nişanlamaq</a:t>
            </a:r>
            <a:r>
              <a:rPr lang="en-US" dirty="0"/>
              <a:t>), </a:t>
            </a:r>
            <a:r>
              <a:rPr lang="en-US" dirty="0" err="1"/>
              <a:t>maş</a:t>
            </a:r>
            <a:r>
              <a:rPr lang="en-US" dirty="0"/>
              <a:t> (</a:t>
            </a:r>
            <a:r>
              <a:rPr lang="en-US" dirty="0" err="1"/>
              <a:t>lobya</a:t>
            </a:r>
            <a:r>
              <a:rPr lang="en-US" dirty="0"/>
              <a:t>), </a:t>
            </a:r>
            <a:r>
              <a:rPr lang="en-US" dirty="0" err="1"/>
              <a:t>əppək</a:t>
            </a:r>
            <a:r>
              <a:rPr lang="en-US" dirty="0"/>
              <a:t> (</a:t>
            </a:r>
            <a:r>
              <a:rPr lang="en-US" dirty="0" err="1"/>
              <a:t>çörək</a:t>
            </a:r>
            <a:r>
              <a:rPr lang="en-US" dirty="0"/>
              <a:t>), </a:t>
            </a:r>
            <a:r>
              <a:rPr lang="en-US" dirty="0" err="1"/>
              <a:t>məhrəba</a:t>
            </a:r>
            <a:r>
              <a:rPr lang="en-US" dirty="0"/>
              <a:t> (</a:t>
            </a:r>
            <a:r>
              <a:rPr lang="en-US" dirty="0" err="1"/>
              <a:t>dəsmal</a:t>
            </a:r>
            <a:r>
              <a:rPr lang="en-US" dirty="0"/>
              <a:t>), </a:t>
            </a:r>
            <a:r>
              <a:rPr lang="en-US" dirty="0" err="1"/>
              <a:t>təlis</a:t>
            </a:r>
            <a:r>
              <a:rPr lang="en-US" dirty="0"/>
              <a:t> (</a:t>
            </a:r>
            <a:r>
              <a:rPr lang="en-US" dirty="0" err="1"/>
              <a:t>dəsmal</a:t>
            </a:r>
            <a:r>
              <a:rPr lang="en-US" dirty="0"/>
              <a:t>), </a:t>
            </a:r>
            <a:r>
              <a:rPr lang="en-US" dirty="0" err="1"/>
              <a:t>qarqundey</a:t>
            </a:r>
            <a:r>
              <a:rPr lang="en-US" dirty="0"/>
              <a:t>, </a:t>
            </a:r>
            <a:r>
              <a:rPr lang="en-US" dirty="0" err="1"/>
              <a:t>peyğəmbəri</a:t>
            </a:r>
            <a:r>
              <a:rPr lang="en-US" dirty="0"/>
              <a:t>, </a:t>
            </a:r>
            <a:r>
              <a:rPr lang="en-US" dirty="0" err="1"/>
              <a:t>kəbə</a:t>
            </a:r>
            <a:r>
              <a:rPr lang="en-US" dirty="0"/>
              <a:t>, </a:t>
            </a:r>
            <a:r>
              <a:rPr lang="en-US" dirty="0" err="1"/>
              <a:t>məkə</a:t>
            </a:r>
            <a:r>
              <a:rPr lang="en-US" dirty="0"/>
              <a:t> (</a:t>
            </a:r>
            <a:r>
              <a:rPr lang="en-US" dirty="0" err="1"/>
              <a:t>qarğıdalı</a:t>
            </a:r>
            <a:r>
              <a:rPr lang="en-US" dirty="0"/>
              <a:t>), </a:t>
            </a:r>
            <a:r>
              <a:rPr lang="en-US" dirty="0" err="1"/>
              <a:t>yerpənək</a:t>
            </a:r>
            <a:r>
              <a:rPr lang="en-US" dirty="0"/>
              <a:t> (</a:t>
            </a:r>
            <a:r>
              <a:rPr lang="en-US" dirty="0" err="1"/>
              <a:t>xiyar</a:t>
            </a:r>
            <a:r>
              <a:rPr lang="en-US" dirty="0"/>
              <a:t>), </a:t>
            </a:r>
            <a:r>
              <a:rPr lang="en-US" dirty="0" err="1"/>
              <a:t>qəlbi</a:t>
            </a:r>
            <a:r>
              <a:rPr lang="en-US" dirty="0"/>
              <a:t> (</a:t>
            </a:r>
            <a:r>
              <a:rPr lang="en-US" dirty="0" err="1"/>
              <a:t>hündür</a:t>
            </a:r>
            <a:r>
              <a:rPr lang="en-US" dirty="0"/>
              <a:t>), </a:t>
            </a:r>
            <a:r>
              <a:rPr lang="en-US" dirty="0" err="1"/>
              <a:t>lapdan</a:t>
            </a:r>
            <a:r>
              <a:rPr lang="en-US" dirty="0"/>
              <a:t> (</a:t>
            </a:r>
            <a:r>
              <a:rPr lang="en-US" dirty="0" err="1"/>
              <a:t>qəfildən</a:t>
            </a:r>
            <a:r>
              <a:rPr lang="en-US" dirty="0"/>
              <a:t>) </a:t>
            </a:r>
            <a:r>
              <a:rPr lang="en-US" dirty="0" err="1"/>
              <a:t>və</a:t>
            </a:r>
            <a:r>
              <a:rPr lang="en-US" dirty="0"/>
              <a:t> s. </a:t>
            </a:r>
            <a:r>
              <a:rPr lang="en-US" dirty="0" err="1"/>
              <a:t>sözləri</a:t>
            </a:r>
            <a:r>
              <a:rPr lang="en-US" dirty="0"/>
              <a:t> </a:t>
            </a:r>
            <a:r>
              <a:rPr lang="en-US" dirty="0" err="1"/>
              <a:t>də</a:t>
            </a:r>
            <a:r>
              <a:rPr lang="en-US" dirty="0"/>
              <a:t> </a:t>
            </a:r>
            <a:r>
              <a:rPr lang="en-US" dirty="0" err="1"/>
              <a:t>dialekt</a:t>
            </a:r>
            <a:r>
              <a:rPr lang="en-US" dirty="0"/>
              <a:t> </a:t>
            </a:r>
            <a:r>
              <a:rPr lang="en-US" dirty="0" err="1"/>
              <a:t>sözləridir</a:t>
            </a:r>
            <a:r>
              <a:rPr lang="en-US" dirty="0"/>
              <a:t>.</a:t>
            </a:r>
            <a:endParaRPr lang="ru-RU" dirty="0"/>
          </a:p>
        </p:txBody>
      </p:sp>
      <p:pic>
        <p:nvPicPr>
          <p:cNvPr id="10242" name="Picture 2" descr="C:\Users\User\Desktop\download.jpg"/>
          <p:cNvPicPr>
            <a:picLocks noChangeAspect="1" noChangeArrowheads="1"/>
          </p:cNvPicPr>
          <p:nvPr/>
        </p:nvPicPr>
        <p:blipFill>
          <a:blip r:embed="rId2"/>
          <a:srcRect/>
          <a:stretch>
            <a:fillRect/>
          </a:stretch>
        </p:blipFill>
        <p:spPr bwMode="auto">
          <a:xfrm>
            <a:off x="0" y="0"/>
            <a:ext cx="9144000" cy="2285992"/>
          </a:xfrm>
          <a:prstGeom prst="rect">
            <a:avLst/>
          </a:prstGeom>
          <a:noFill/>
        </p:spPr>
      </p:pic>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0" y="1600200"/>
            <a:ext cx="9144000" cy="5257800"/>
          </a:xfrm>
          <a:solidFill>
            <a:schemeClr val="accent3">
              <a:lumMod val="75000"/>
            </a:schemeClr>
          </a:solidFill>
        </p:spPr>
        <p:txBody>
          <a:bodyPr>
            <a:normAutofit fontScale="92500"/>
          </a:bodyPr>
          <a:lstStyle/>
          <a:p>
            <a:r>
              <a:rPr lang="en-US" dirty="0" err="1"/>
              <a:t>Müxtəlif</a:t>
            </a:r>
            <a:r>
              <a:rPr lang="en-US" dirty="0"/>
              <a:t> </a:t>
            </a:r>
            <a:r>
              <a:rPr lang="en-US" dirty="0" err="1"/>
              <a:t>ixtisas</a:t>
            </a:r>
            <a:r>
              <a:rPr lang="en-US" dirty="0"/>
              <a:t> </a:t>
            </a:r>
            <a:r>
              <a:rPr lang="en-US" dirty="0" err="1"/>
              <a:t>və</a:t>
            </a:r>
            <a:r>
              <a:rPr lang="en-US" dirty="0"/>
              <a:t> </a:t>
            </a:r>
            <a:r>
              <a:rPr lang="en-US" dirty="0" err="1"/>
              <a:t>peşə</a:t>
            </a:r>
            <a:r>
              <a:rPr lang="en-US" dirty="0"/>
              <a:t> </a:t>
            </a:r>
            <a:r>
              <a:rPr lang="en-US" dirty="0" err="1"/>
              <a:t>sahələrinə</a:t>
            </a:r>
            <a:r>
              <a:rPr lang="en-US" dirty="0"/>
              <a:t> aid </a:t>
            </a:r>
            <a:r>
              <a:rPr lang="en-US" dirty="0" err="1"/>
              <a:t>sözlərə</a:t>
            </a:r>
            <a:r>
              <a:rPr lang="en-US" dirty="0"/>
              <a:t> </a:t>
            </a:r>
            <a:r>
              <a:rPr lang="en-US" dirty="0" err="1"/>
              <a:t>terminlər</a:t>
            </a:r>
            <a:r>
              <a:rPr lang="en-US" dirty="0"/>
              <a:t> (</a:t>
            </a:r>
            <a:r>
              <a:rPr lang="en-US" dirty="0" err="1"/>
              <a:t>ixtisas</a:t>
            </a:r>
            <a:r>
              <a:rPr lang="en-US" dirty="0"/>
              <a:t> </a:t>
            </a:r>
            <a:r>
              <a:rPr lang="en-US" dirty="0" err="1"/>
              <a:t>sözləri</a:t>
            </a:r>
            <a:r>
              <a:rPr lang="en-US" dirty="0"/>
              <a:t>) </a:t>
            </a:r>
            <a:r>
              <a:rPr lang="en-US" dirty="0" err="1"/>
              <a:t>deyilir</a:t>
            </a:r>
            <a:r>
              <a:rPr lang="en-US" dirty="0"/>
              <a:t>. </a:t>
            </a:r>
            <a:r>
              <a:rPr lang="en-US" dirty="0" err="1"/>
              <a:t>Məsələn</a:t>
            </a:r>
            <a:r>
              <a:rPr lang="en-US" dirty="0"/>
              <a:t>: </a:t>
            </a:r>
            <a:r>
              <a:rPr lang="en-US" i="1" dirty="0" err="1"/>
              <a:t>frazeologiya</a:t>
            </a:r>
            <a:r>
              <a:rPr lang="en-US" i="1" dirty="0"/>
              <a:t>, </a:t>
            </a:r>
            <a:r>
              <a:rPr lang="en-US" i="1" dirty="0" err="1"/>
              <a:t>mübtəda</a:t>
            </a:r>
            <a:r>
              <a:rPr lang="en-US" i="1" dirty="0"/>
              <a:t>, </a:t>
            </a:r>
            <a:r>
              <a:rPr lang="en-US" i="1" dirty="0" err="1"/>
              <a:t>orfoepiya</a:t>
            </a:r>
            <a:r>
              <a:rPr lang="en-US" i="1" dirty="0"/>
              <a:t>, </a:t>
            </a:r>
            <a:r>
              <a:rPr lang="en-US" i="1" dirty="0" err="1"/>
              <a:t>folklor</a:t>
            </a:r>
            <a:r>
              <a:rPr lang="en-US" i="1" dirty="0"/>
              <a:t>, </a:t>
            </a:r>
            <a:r>
              <a:rPr lang="en-US" i="1" dirty="0" err="1"/>
              <a:t>süjet</a:t>
            </a:r>
            <a:r>
              <a:rPr lang="en-US" i="1" dirty="0"/>
              <a:t>, </a:t>
            </a:r>
            <a:r>
              <a:rPr lang="en-US" i="1" dirty="0" err="1"/>
              <a:t>epitet</a:t>
            </a:r>
            <a:r>
              <a:rPr lang="en-US" i="1" dirty="0"/>
              <a:t>, </a:t>
            </a:r>
            <a:r>
              <a:rPr lang="en-US" i="1" dirty="0" err="1"/>
              <a:t>subtropik</a:t>
            </a:r>
            <a:r>
              <a:rPr lang="en-US" i="1" dirty="0"/>
              <a:t>, flora, </a:t>
            </a:r>
            <a:r>
              <a:rPr lang="en-US" i="1" dirty="0" err="1"/>
              <a:t>qələvi</a:t>
            </a:r>
            <a:r>
              <a:rPr lang="en-US" i="1" dirty="0"/>
              <a:t> </a:t>
            </a:r>
            <a:r>
              <a:rPr lang="en-US" dirty="0" err="1"/>
              <a:t>və</a:t>
            </a:r>
            <a:r>
              <a:rPr lang="en-US" dirty="0"/>
              <a:t> s. </a:t>
            </a:r>
            <a:r>
              <a:rPr lang="en-US" dirty="0" err="1"/>
              <a:t>Cəmiyyət</a:t>
            </a:r>
            <a:r>
              <a:rPr lang="en-US" dirty="0"/>
              <a:t> </a:t>
            </a:r>
            <a:r>
              <a:rPr lang="en-US" dirty="0" err="1"/>
              <a:t>mədəni</a:t>
            </a:r>
            <a:r>
              <a:rPr lang="en-US" dirty="0"/>
              <a:t> </a:t>
            </a:r>
            <a:r>
              <a:rPr lang="en-US" dirty="0" err="1"/>
              <a:t>cəhətdən</a:t>
            </a:r>
            <a:r>
              <a:rPr lang="en-US" dirty="0"/>
              <a:t> </a:t>
            </a:r>
            <a:r>
              <a:rPr lang="en-US" dirty="0" err="1"/>
              <a:t>inkişaf</a:t>
            </a:r>
            <a:r>
              <a:rPr lang="en-US" dirty="0"/>
              <a:t> </a:t>
            </a:r>
            <a:r>
              <a:rPr lang="en-US" dirty="0" err="1"/>
              <a:t>etdikcə</a:t>
            </a:r>
            <a:r>
              <a:rPr lang="en-US" dirty="0"/>
              <a:t> </a:t>
            </a:r>
            <a:r>
              <a:rPr lang="en-US" dirty="0" err="1"/>
              <a:t>bəzi</a:t>
            </a:r>
            <a:r>
              <a:rPr lang="en-US" dirty="0"/>
              <a:t> </a:t>
            </a:r>
            <a:r>
              <a:rPr lang="en-US" dirty="0" err="1"/>
              <a:t>terminlər</a:t>
            </a:r>
            <a:r>
              <a:rPr lang="en-US" dirty="0"/>
              <a:t> get-</a:t>
            </a:r>
            <a:r>
              <a:rPr lang="en-US" dirty="0" err="1"/>
              <a:t>gedə</a:t>
            </a:r>
            <a:r>
              <a:rPr lang="en-US" dirty="0"/>
              <a:t> </a:t>
            </a:r>
            <a:r>
              <a:rPr lang="en-US" dirty="0" err="1"/>
              <a:t>ümumişlək</a:t>
            </a:r>
            <a:r>
              <a:rPr lang="en-US" dirty="0"/>
              <a:t> </a:t>
            </a:r>
            <a:r>
              <a:rPr lang="en-US" dirty="0" err="1"/>
              <a:t>sözlərə</a:t>
            </a:r>
            <a:r>
              <a:rPr lang="en-US" dirty="0"/>
              <a:t> </a:t>
            </a:r>
            <a:r>
              <a:rPr lang="en-US" dirty="0" err="1"/>
              <a:t>çevrilir</a:t>
            </a:r>
            <a:r>
              <a:rPr lang="en-US" dirty="0"/>
              <a:t>. </a:t>
            </a:r>
            <a:r>
              <a:rPr lang="en-US" dirty="0" err="1"/>
              <a:t>Məsələn</a:t>
            </a:r>
            <a:r>
              <a:rPr lang="en-US" dirty="0"/>
              <a:t>: </a:t>
            </a:r>
            <a:r>
              <a:rPr lang="en-US" i="1" dirty="0" err="1"/>
              <a:t>ekran</a:t>
            </a:r>
            <a:r>
              <a:rPr lang="en-US" i="1" dirty="0"/>
              <a:t>, </a:t>
            </a:r>
            <a:r>
              <a:rPr lang="en-US" i="1" dirty="0" err="1"/>
              <a:t>süita</a:t>
            </a:r>
            <a:r>
              <a:rPr lang="en-US" i="1" dirty="0"/>
              <a:t>, solo, fauna, flora </a:t>
            </a:r>
            <a:r>
              <a:rPr lang="en-US" dirty="0" err="1"/>
              <a:t>və</a:t>
            </a:r>
            <a:r>
              <a:rPr lang="en-US" dirty="0"/>
              <a:t> s.</a:t>
            </a:r>
            <a:br>
              <a:rPr lang="en-US" dirty="0"/>
            </a:br>
            <a:r>
              <a:rPr lang="en-US" dirty="0" err="1"/>
              <a:t>Terminlərdən</a:t>
            </a:r>
            <a:r>
              <a:rPr lang="en-US" dirty="0"/>
              <a:t> </a:t>
            </a:r>
            <a:r>
              <a:rPr lang="en-US" dirty="0" err="1"/>
              <a:t>elmi</a:t>
            </a:r>
            <a:r>
              <a:rPr lang="en-US" dirty="0"/>
              <a:t> </a:t>
            </a:r>
            <a:r>
              <a:rPr lang="en-US" dirty="0" err="1"/>
              <a:t>üslubda</a:t>
            </a:r>
            <a:r>
              <a:rPr lang="en-US" b="1" dirty="0"/>
              <a:t> </a:t>
            </a:r>
            <a:r>
              <a:rPr lang="en-US" dirty="0" err="1"/>
              <a:t>daha</a:t>
            </a:r>
            <a:r>
              <a:rPr lang="en-US" dirty="0"/>
              <a:t> </a:t>
            </a:r>
            <a:r>
              <a:rPr lang="en-US" dirty="0" err="1"/>
              <a:t>çox</a:t>
            </a:r>
            <a:r>
              <a:rPr lang="en-US" dirty="0"/>
              <a:t> </a:t>
            </a:r>
            <a:r>
              <a:rPr lang="en-US" dirty="0" err="1"/>
              <a:t>istifadə</a:t>
            </a:r>
            <a:r>
              <a:rPr lang="en-US" dirty="0"/>
              <a:t> </a:t>
            </a:r>
            <a:r>
              <a:rPr lang="en-US" dirty="0" err="1"/>
              <a:t>olunur</a:t>
            </a:r>
            <a:r>
              <a:rPr lang="en-US" dirty="0"/>
              <a:t>. Bu, </a:t>
            </a:r>
            <a:r>
              <a:rPr lang="en-US" dirty="0" err="1"/>
              <a:t>elmi</a:t>
            </a:r>
            <a:r>
              <a:rPr lang="en-US" dirty="0"/>
              <a:t> </a:t>
            </a:r>
            <a:r>
              <a:rPr lang="en-US" dirty="0" err="1"/>
              <a:t>üslubu</a:t>
            </a:r>
            <a:r>
              <a:rPr lang="en-US" dirty="0"/>
              <a:t> </a:t>
            </a:r>
            <a:r>
              <a:rPr lang="en-US" dirty="0" err="1"/>
              <a:t>başqa</a:t>
            </a:r>
            <a:r>
              <a:rPr lang="en-US" dirty="0"/>
              <a:t> </a:t>
            </a:r>
            <a:r>
              <a:rPr lang="en-US" dirty="0" err="1"/>
              <a:t>üslublardan</a:t>
            </a:r>
            <a:r>
              <a:rPr lang="en-US" dirty="0"/>
              <a:t> </a:t>
            </a:r>
            <a:r>
              <a:rPr lang="en-US" dirty="0" err="1"/>
              <a:t>fərqləndirən</a:t>
            </a:r>
            <a:r>
              <a:rPr lang="en-US" dirty="0"/>
              <a:t> </a:t>
            </a:r>
            <a:r>
              <a:rPr lang="en-US" dirty="0" err="1"/>
              <a:t>əsas</a:t>
            </a:r>
            <a:r>
              <a:rPr lang="en-US" dirty="0"/>
              <a:t> </a:t>
            </a:r>
            <a:r>
              <a:rPr lang="en-US" dirty="0" err="1"/>
              <a:t>səciyyəvi</a:t>
            </a:r>
            <a:r>
              <a:rPr lang="en-US" dirty="0"/>
              <a:t> </a:t>
            </a:r>
            <a:r>
              <a:rPr lang="en-US" dirty="0" err="1"/>
              <a:t>xüsusiyyədir</a:t>
            </a:r>
            <a:r>
              <a:rPr lang="en-US" dirty="0"/>
              <a:t>. </a:t>
            </a:r>
            <a:r>
              <a:rPr lang="en-US" dirty="0" err="1"/>
              <a:t>Hər</a:t>
            </a:r>
            <a:r>
              <a:rPr lang="en-US" dirty="0"/>
              <a:t> elm </a:t>
            </a:r>
            <a:r>
              <a:rPr lang="en-US" dirty="0" err="1"/>
              <a:t>və</a:t>
            </a:r>
            <a:r>
              <a:rPr lang="en-US" dirty="0"/>
              <a:t> </a:t>
            </a:r>
            <a:r>
              <a:rPr lang="en-US" dirty="0" err="1"/>
              <a:t>ya</a:t>
            </a:r>
            <a:r>
              <a:rPr lang="en-US" dirty="0"/>
              <a:t> </a:t>
            </a:r>
            <a:r>
              <a:rPr lang="en-US" dirty="0" err="1"/>
              <a:t>peşə</a:t>
            </a:r>
            <a:r>
              <a:rPr lang="en-US" dirty="0"/>
              <a:t> </a:t>
            </a:r>
            <a:r>
              <a:rPr lang="en-US" dirty="0" err="1"/>
              <a:t>sahəsinin</a:t>
            </a:r>
            <a:r>
              <a:rPr lang="en-US" dirty="0"/>
              <a:t> </a:t>
            </a:r>
            <a:r>
              <a:rPr lang="en-US" dirty="0" err="1"/>
              <a:t>özünəməxsus</a:t>
            </a:r>
            <a:r>
              <a:rPr lang="en-US" dirty="0"/>
              <a:t> </a:t>
            </a:r>
            <a:r>
              <a:rPr lang="en-US" dirty="0" err="1"/>
              <a:t>terminləri</a:t>
            </a:r>
            <a:r>
              <a:rPr lang="en-US" dirty="0"/>
              <a:t> var. </a:t>
            </a:r>
            <a:r>
              <a:rPr lang="en-US" dirty="0" err="1"/>
              <a:t>Bəzən</a:t>
            </a:r>
            <a:r>
              <a:rPr lang="en-US" dirty="0"/>
              <a:t> </a:t>
            </a:r>
            <a:r>
              <a:rPr lang="en-US" dirty="0" err="1"/>
              <a:t>bədii</a:t>
            </a:r>
            <a:r>
              <a:rPr lang="en-US" dirty="0"/>
              <a:t> </a:t>
            </a:r>
            <a:r>
              <a:rPr lang="en-US" dirty="0" err="1"/>
              <a:t>əsərlərdə</a:t>
            </a:r>
            <a:r>
              <a:rPr lang="en-US" dirty="0"/>
              <a:t> </a:t>
            </a:r>
            <a:r>
              <a:rPr lang="en-US" dirty="0" err="1"/>
              <a:t>də</a:t>
            </a:r>
            <a:r>
              <a:rPr lang="en-US" dirty="0"/>
              <a:t> </a:t>
            </a:r>
            <a:r>
              <a:rPr lang="en-US" dirty="0" err="1"/>
              <a:t>təsvir</a:t>
            </a:r>
            <a:r>
              <a:rPr lang="en-US" dirty="0"/>
              <a:t> </a:t>
            </a:r>
            <a:r>
              <a:rPr lang="en-US" dirty="0" err="1"/>
              <a:t>olunan</a:t>
            </a:r>
            <a:r>
              <a:rPr lang="en-US" dirty="0"/>
              <a:t> </a:t>
            </a:r>
            <a:r>
              <a:rPr lang="en-US" dirty="0" err="1"/>
              <a:t>hadisə</a:t>
            </a:r>
            <a:r>
              <a:rPr lang="en-US" dirty="0"/>
              <a:t> </a:t>
            </a:r>
            <a:r>
              <a:rPr lang="en-US" dirty="0" err="1"/>
              <a:t>ilə</a:t>
            </a:r>
            <a:r>
              <a:rPr lang="en-US" dirty="0"/>
              <a:t> </a:t>
            </a:r>
            <a:r>
              <a:rPr lang="en-US" dirty="0" err="1"/>
              <a:t>bağlı</a:t>
            </a:r>
            <a:r>
              <a:rPr lang="en-US" dirty="0"/>
              <a:t> </a:t>
            </a:r>
            <a:r>
              <a:rPr lang="en-US" dirty="0" err="1"/>
              <a:t>terminlərə</a:t>
            </a:r>
            <a:r>
              <a:rPr lang="en-US" dirty="0"/>
              <a:t> </a:t>
            </a:r>
            <a:r>
              <a:rPr lang="en-US" dirty="0" err="1"/>
              <a:t>rast</a:t>
            </a:r>
            <a:r>
              <a:rPr lang="en-US" dirty="0"/>
              <a:t> </a:t>
            </a:r>
            <a:r>
              <a:rPr lang="en-US" dirty="0" err="1"/>
              <a:t>gəlirik</a:t>
            </a:r>
            <a:r>
              <a:rPr lang="en-US" dirty="0"/>
              <a:t>.</a:t>
            </a:r>
            <a:endParaRPr lang="ru-RU" dirty="0"/>
          </a:p>
        </p:txBody>
      </p:sp>
      <p:sp>
        <p:nvSpPr>
          <p:cNvPr id="4" name="Прямоугольник с двумя скругленными противолежащими углами 3"/>
          <p:cNvSpPr/>
          <p:nvPr/>
        </p:nvSpPr>
        <p:spPr>
          <a:xfrm>
            <a:off x="0" y="0"/>
            <a:ext cx="9144000" cy="1643050"/>
          </a:xfrm>
          <a:prstGeom prst="round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TERMINLER</a:t>
            </a:r>
            <a:endParaRPr lang="ru-RU" sz="6000" dirty="0"/>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785926"/>
          </a:xfrm>
        </p:spPr>
        <p:txBody>
          <a:bodyPr/>
          <a:lstStyle/>
          <a:p>
            <a:endParaRPr lang="ru-RU" dirty="0"/>
          </a:p>
        </p:txBody>
      </p:sp>
      <p:sp>
        <p:nvSpPr>
          <p:cNvPr id="3" name="Содержимое 2"/>
          <p:cNvSpPr>
            <a:spLocks noGrp="1"/>
          </p:cNvSpPr>
          <p:nvPr>
            <p:ph idx="1"/>
          </p:nvPr>
        </p:nvSpPr>
        <p:spPr>
          <a:xfrm>
            <a:off x="0" y="1857364"/>
            <a:ext cx="9144000" cy="5000636"/>
          </a:xfrm>
          <a:solidFill>
            <a:schemeClr val="accent3">
              <a:lumMod val="60000"/>
              <a:lumOff val="40000"/>
            </a:schemeClr>
          </a:solidFill>
        </p:spPr>
        <p:txBody>
          <a:bodyPr/>
          <a:lstStyle/>
          <a:p>
            <a:endParaRPr lang="en-US" sz="2000" dirty="0"/>
          </a:p>
          <a:p>
            <a:r>
              <a:rPr lang="en-US" sz="2000" dirty="0" err="1"/>
              <a:t>İctimai</a:t>
            </a:r>
            <a:r>
              <a:rPr lang="en-US" sz="2000" dirty="0"/>
              <a:t> </a:t>
            </a:r>
            <a:r>
              <a:rPr lang="en-US" sz="2000" dirty="0" err="1"/>
              <a:t>həyat</a:t>
            </a:r>
            <a:r>
              <a:rPr lang="en-US" sz="2000" dirty="0"/>
              <a:t> </a:t>
            </a:r>
            <a:r>
              <a:rPr lang="en-US" sz="2000" dirty="0" err="1"/>
              <a:t>dəyişdikcə</a:t>
            </a:r>
            <a:r>
              <a:rPr lang="en-US" sz="2000" dirty="0"/>
              <a:t> </a:t>
            </a:r>
            <a:r>
              <a:rPr lang="en-US" sz="2000" dirty="0" err="1"/>
              <a:t>baş</a:t>
            </a:r>
            <a:r>
              <a:rPr lang="en-US" sz="2000" dirty="0"/>
              <a:t> </a:t>
            </a:r>
            <a:r>
              <a:rPr lang="en-US" sz="2000" dirty="0" err="1"/>
              <a:t>verən</a:t>
            </a:r>
            <a:r>
              <a:rPr lang="en-US" sz="2000" dirty="0"/>
              <a:t> </a:t>
            </a:r>
            <a:r>
              <a:rPr lang="en-US" sz="2000" dirty="0" err="1"/>
              <a:t>yeniliklərlə</a:t>
            </a:r>
            <a:r>
              <a:rPr lang="en-US" sz="2000" dirty="0"/>
              <a:t> </a:t>
            </a:r>
            <a:r>
              <a:rPr lang="en-US" sz="2000" dirty="0" err="1"/>
              <a:t>bağlı</a:t>
            </a:r>
            <a:r>
              <a:rPr lang="en-US" sz="2000" dirty="0"/>
              <a:t> </a:t>
            </a:r>
            <a:r>
              <a:rPr lang="en-US" sz="2000" dirty="0" err="1"/>
              <a:t>olaraq</a:t>
            </a:r>
            <a:r>
              <a:rPr lang="en-US" sz="2000" dirty="0"/>
              <a:t>, </a:t>
            </a:r>
            <a:r>
              <a:rPr lang="en-US" sz="2000" dirty="0" err="1"/>
              <a:t>dildə</a:t>
            </a:r>
            <a:r>
              <a:rPr lang="en-US" sz="2000" dirty="0"/>
              <a:t> </a:t>
            </a:r>
            <a:r>
              <a:rPr lang="en-US" sz="2000" dirty="0" err="1"/>
              <a:t>ayrı-ayrı</a:t>
            </a:r>
            <a:r>
              <a:rPr lang="en-US" sz="2000" dirty="0"/>
              <a:t> </a:t>
            </a:r>
            <a:r>
              <a:rPr lang="en-US" sz="2000" dirty="0" err="1"/>
              <a:t>anlayış</a:t>
            </a:r>
            <a:r>
              <a:rPr lang="en-US" sz="2000" dirty="0"/>
              <a:t>, </a:t>
            </a:r>
            <a:r>
              <a:rPr lang="en-US" sz="2000" dirty="0" err="1"/>
              <a:t>hadisə</a:t>
            </a:r>
            <a:r>
              <a:rPr lang="en-US" sz="2000" dirty="0"/>
              <a:t> </a:t>
            </a:r>
            <a:r>
              <a:rPr lang="en-US" sz="2000" dirty="0" err="1"/>
              <a:t>və</a:t>
            </a:r>
            <a:r>
              <a:rPr lang="en-US" sz="2000" dirty="0"/>
              <a:t> </a:t>
            </a:r>
            <a:r>
              <a:rPr lang="en-US" sz="2000" dirty="0" err="1"/>
              <a:t>əşyaları</a:t>
            </a:r>
            <a:r>
              <a:rPr lang="en-US" sz="2000" dirty="0"/>
              <a:t> </a:t>
            </a:r>
            <a:r>
              <a:rPr lang="en-US" sz="2000" dirty="0" err="1"/>
              <a:t>bildirən</a:t>
            </a:r>
            <a:r>
              <a:rPr lang="en-US" sz="2000" dirty="0"/>
              <a:t> </a:t>
            </a:r>
            <a:r>
              <a:rPr lang="en-US" sz="2000" dirty="0" err="1"/>
              <a:t>yeni</a:t>
            </a:r>
            <a:r>
              <a:rPr lang="en-US" sz="2000" dirty="0"/>
              <a:t> </a:t>
            </a:r>
            <a:r>
              <a:rPr lang="en-US" sz="2000" dirty="0" err="1"/>
              <a:t>sözlər</a:t>
            </a:r>
            <a:r>
              <a:rPr lang="en-US" sz="2000" dirty="0"/>
              <a:t> </a:t>
            </a:r>
            <a:r>
              <a:rPr lang="en-US" sz="2000" dirty="0" err="1"/>
              <a:t>yaranır</a:t>
            </a:r>
            <a:r>
              <a:rPr lang="en-US" sz="2000" dirty="0"/>
              <a:t>. </a:t>
            </a:r>
            <a:r>
              <a:rPr lang="en-US" sz="2000" dirty="0" err="1"/>
              <a:t>Belə</a:t>
            </a:r>
            <a:r>
              <a:rPr lang="en-US" sz="2000" dirty="0"/>
              <a:t> </a:t>
            </a:r>
            <a:r>
              <a:rPr lang="en-US" sz="2000" dirty="0" err="1"/>
              <a:t>sözlərə</a:t>
            </a:r>
            <a:r>
              <a:rPr lang="en-US" sz="2000" dirty="0"/>
              <a:t> </a:t>
            </a:r>
            <a:r>
              <a:rPr lang="en-US" sz="2000" b="1" dirty="0" err="1"/>
              <a:t>yeni</a:t>
            </a:r>
            <a:r>
              <a:rPr lang="en-US" sz="2000" b="1" dirty="0"/>
              <a:t> </a:t>
            </a:r>
            <a:r>
              <a:rPr lang="en-US" sz="2000" b="1" dirty="0" err="1"/>
              <a:t>sözlər</a:t>
            </a:r>
            <a:r>
              <a:rPr lang="en-US" sz="2000" dirty="0"/>
              <a:t> </a:t>
            </a:r>
            <a:r>
              <a:rPr lang="en-US" sz="2000" b="1" dirty="0"/>
              <a:t>(</a:t>
            </a:r>
            <a:r>
              <a:rPr lang="en-US" sz="2000" b="1" dirty="0" err="1"/>
              <a:t>neologizmlər</a:t>
            </a:r>
            <a:r>
              <a:rPr lang="en-US" sz="2000" b="1" dirty="0"/>
              <a:t>) </a:t>
            </a:r>
            <a:r>
              <a:rPr lang="en-US" sz="2000" dirty="0" err="1"/>
              <a:t>deyilir</a:t>
            </a:r>
            <a:r>
              <a:rPr lang="en-US" sz="2000" dirty="0"/>
              <a:t>.</a:t>
            </a:r>
            <a:br>
              <a:rPr lang="en-US" sz="2000" dirty="0"/>
            </a:br>
            <a:r>
              <a:rPr lang="en-US" sz="2000" dirty="0" err="1"/>
              <a:t>Məsələn</a:t>
            </a:r>
            <a:r>
              <a:rPr lang="en-US" sz="2000" dirty="0"/>
              <a:t>: </a:t>
            </a:r>
            <a:r>
              <a:rPr lang="en-US" sz="2000" i="1" dirty="0" err="1"/>
              <a:t>özəlləşdirmə</a:t>
            </a:r>
            <a:r>
              <a:rPr lang="en-US" sz="2000" i="1" dirty="0"/>
              <a:t>, </a:t>
            </a:r>
            <a:r>
              <a:rPr lang="en-US" sz="2000" i="1" dirty="0" err="1"/>
              <a:t>soyqırımı</a:t>
            </a:r>
            <a:r>
              <a:rPr lang="en-US" sz="2000" i="1" dirty="0"/>
              <a:t>, </a:t>
            </a:r>
            <a:r>
              <a:rPr lang="en-US" sz="2000" i="1" dirty="0" err="1"/>
              <a:t>nəfəslik</a:t>
            </a:r>
            <a:r>
              <a:rPr lang="en-US" sz="2000" i="1" dirty="0"/>
              <a:t>, </a:t>
            </a:r>
            <a:r>
              <a:rPr lang="en-US" sz="2000" i="1" dirty="0" err="1"/>
              <a:t>işbirliyi</a:t>
            </a:r>
            <a:r>
              <a:rPr lang="en-US" sz="2000" i="1" dirty="0"/>
              <a:t>, </a:t>
            </a:r>
            <a:r>
              <a:rPr lang="en-US" sz="2000" i="1" dirty="0" err="1"/>
              <a:t>soykökü</a:t>
            </a:r>
            <a:r>
              <a:rPr lang="en-US" sz="2000" i="1" dirty="0"/>
              <a:t>, </a:t>
            </a:r>
            <a:r>
              <a:rPr lang="en-US" sz="2000" i="1" dirty="0" err="1"/>
              <a:t>bölgə</a:t>
            </a:r>
            <a:r>
              <a:rPr lang="en-US" sz="2000" i="1" dirty="0"/>
              <a:t>, </a:t>
            </a:r>
            <a:r>
              <a:rPr lang="en-US" sz="2000" i="1" dirty="0" err="1"/>
              <a:t>yayım</a:t>
            </a:r>
            <a:r>
              <a:rPr lang="en-US" sz="2000" i="1" dirty="0"/>
              <a:t>, </a:t>
            </a:r>
            <a:r>
              <a:rPr lang="en-US" sz="2000" i="1" dirty="0" err="1"/>
              <a:t>açıqca</a:t>
            </a:r>
            <a:r>
              <a:rPr lang="en-US" sz="2000" i="1" dirty="0"/>
              <a:t>, </a:t>
            </a:r>
            <a:r>
              <a:rPr lang="en-US" sz="2000" i="1" dirty="0" err="1"/>
              <a:t>soyad</a:t>
            </a:r>
            <a:r>
              <a:rPr lang="en-US" sz="2000" i="1" dirty="0"/>
              <a:t>, </a:t>
            </a:r>
            <a:r>
              <a:rPr lang="en-US" sz="2000" i="1" dirty="0" err="1"/>
              <a:t>soydaş</a:t>
            </a:r>
            <a:r>
              <a:rPr lang="en-US" sz="2000" i="1" dirty="0"/>
              <a:t>, durum, </a:t>
            </a:r>
            <a:r>
              <a:rPr lang="en-US" sz="2000" i="1" dirty="0" err="1"/>
              <a:t>cangüdən</a:t>
            </a:r>
            <a:r>
              <a:rPr lang="en-US" sz="2000" i="1" dirty="0"/>
              <a:t>, </a:t>
            </a:r>
            <a:r>
              <a:rPr lang="en-US" sz="2000" i="1" dirty="0" err="1"/>
              <a:t>çağdaş</a:t>
            </a:r>
            <a:r>
              <a:rPr lang="en-US" sz="2000" i="1" dirty="0"/>
              <a:t> </a:t>
            </a:r>
            <a:r>
              <a:rPr lang="en-US" sz="2000" dirty="0" err="1"/>
              <a:t>və</a:t>
            </a:r>
            <a:r>
              <a:rPr lang="en-US" sz="2000" dirty="0"/>
              <a:t> s. Bu </a:t>
            </a:r>
            <a:r>
              <a:rPr lang="en-US" sz="2000" dirty="0" err="1"/>
              <a:t>sözlər</a:t>
            </a:r>
            <a:r>
              <a:rPr lang="en-US" sz="2000" dirty="0"/>
              <a:t> son </a:t>
            </a:r>
            <a:r>
              <a:rPr lang="en-US" sz="2000" dirty="0" err="1"/>
              <a:t>beş</a:t>
            </a:r>
            <a:r>
              <a:rPr lang="en-US" sz="2000" dirty="0"/>
              <a:t>-on </a:t>
            </a:r>
            <a:r>
              <a:rPr lang="en-US" sz="2000" dirty="0" err="1"/>
              <a:t>il</a:t>
            </a:r>
            <a:r>
              <a:rPr lang="en-US" sz="2000" dirty="0"/>
              <a:t> </a:t>
            </a:r>
            <a:r>
              <a:rPr lang="en-US" sz="2000" dirty="0" err="1"/>
              <a:t>ərzində</a:t>
            </a:r>
            <a:r>
              <a:rPr lang="en-US" sz="2000" dirty="0"/>
              <a:t> </a:t>
            </a:r>
            <a:r>
              <a:rPr lang="en-US" sz="2000" dirty="0" err="1"/>
              <a:t>dilimizdə</a:t>
            </a:r>
            <a:r>
              <a:rPr lang="en-US" sz="2000" dirty="0"/>
              <a:t> </a:t>
            </a:r>
            <a:r>
              <a:rPr lang="en-US" sz="2000" dirty="0" err="1"/>
              <a:t>yaranan</a:t>
            </a:r>
            <a:r>
              <a:rPr lang="en-US" sz="2000" dirty="0"/>
              <a:t> </a:t>
            </a:r>
            <a:r>
              <a:rPr lang="en-US" sz="2000" dirty="0" err="1"/>
              <a:t>yenı</a:t>
            </a:r>
            <a:r>
              <a:rPr lang="en-US" sz="2000" dirty="0"/>
              <a:t> </a:t>
            </a:r>
            <a:r>
              <a:rPr lang="en-US" sz="2000" dirty="0" err="1"/>
              <a:t>sözlərdir</a:t>
            </a:r>
            <a:r>
              <a:rPr lang="en-US" sz="2000" dirty="0"/>
              <a:t>. </a:t>
            </a:r>
            <a:r>
              <a:rPr lang="en-US" sz="2000" dirty="0" err="1"/>
              <a:t>Yeni</a:t>
            </a:r>
            <a:r>
              <a:rPr lang="en-US" sz="2000" dirty="0"/>
              <a:t> </a:t>
            </a:r>
            <a:r>
              <a:rPr lang="en-US" sz="2000" dirty="0" err="1"/>
              <a:t>sözlərin</a:t>
            </a:r>
            <a:r>
              <a:rPr lang="en-US" sz="2000" dirty="0"/>
              <a:t> </a:t>
            </a:r>
            <a:r>
              <a:rPr lang="en-US" sz="2000" dirty="0" err="1"/>
              <a:t>yaranması</a:t>
            </a:r>
            <a:r>
              <a:rPr lang="en-US" sz="2000" dirty="0"/>
              <a:t> </a:t>
            </a:r>
            <a:r>
              <a:rPr lang="en-US" sz="2000" dirty="0" err="1"/>
              <a:t>daha</a:t>
            </a:r>
            <a:r>
              <a:rPr lang="en-US" sz="2000" dirty="0"/>
              <a:t> </a:t>
            </a:r>
            <a:r>
              <a:rPr lang="en-US" sz="2000" dirty="0" err="1"/>
              <a:t>çox</a:t>
            </a:r>
            <a:r>
              <a:rPr lang="en-US" sz="2000" dirty="0"/>
              <a:t> elm </a:t>
            </a:r>
            <a:r>
              <a:rPr lang="en-US" sz="2000" dirty="0" err="1"/>
              <a:t>və</a:t>
            </a:r>
            <a:r>
              <a:rPr lang="en-US" sz="2000" dirty="0"/>
              <a:t> </a:t>
            </a:r>
            <a:r>
              <a:rPr lang="en-US" sz="2000" dirty="0" err="1"/>
              <a:t>texnikanın</a:t>
            </a:r>
            <a:r>
              <a:rPr lang="en-US" sz="2000" dirty="0"/>
              <a:t> </a:t>
            </a:r>
            <a:r>
              <a:rPr lang="en-US" sz="2000" dirty="0" err="1"/>
              <a:t>inkişafı</a:t>
            </a:r>
            <a:r>
              <a:rPr lang="en-US" sz="2000" dirty="0"/>
              <a:t> </a:t>
            </a:r>
            <a:r>
              <a:rPr lang="en-US" sz="2000" dirty="0" err="1"/>
              <a:t>ilə</a:t>
            </a:r>
            <a:r>
              <a:rPr lang="en-US" sz="2000" dirty="0"/>
              <a:t> </a:t>
            </a:r>
            <a:r>
              <a:rPr lang="en-US" sz="2000" dirty="0" err="1"/>
              <a:t>bağlıdır</a:t>
            </a:r>
            <a:r>
              <a:rPr lang="en-US" sz="2000" dirty="0"/>
              <a:t>.</a:t>
            </a:r>
            <a:br>
              <a:rPr lang="en-US" sz="2000" dirty="0"/>
            </a:br>
            <a:r>
              <a:rPr lang="en-US" sz="2000" dirty="0" err="1"/>
              <a:t>Yeni</a:t>
            </a:r>
            <a:r>
              <a:rPr lang="en-US" sz="2000" dirty="0"/>
              <a:t> </a:t>
            </a:r>
            <a:r>
              <a:rPr lang="en-US" sz="2000" dirty="0" err="1"/>
              <a:t>sözlərin</a:t>
            </a:r>
            <a:r>
              <a:rPr lang="en-US" sz="2000" dirty="0"/>
              <a:t> </a:t>
            </a:r>
            <a:r>
              <a:rPr lang="en-US" sz="2000" dirty="0" err="1"/>
              <a:t>bir</a:t>
            </a:r>
            <a:r>
              <a:rPr lang="en-US" sz="2000" dirty="0"/>
              <a:t> </a:t>
            </a:r>
            <a:r>
              <a:rPr lang="en-US" sz="2000" dirty="0" err="1"/>
              <a:t>hissəsi</a:t>
            </a:r>
            <a:r>
              <a:rPr lang="en-US" sz="2000" dirty="0"/>
              <a:t> </a:t>
            </a:r>
            <a:r>
              <a:rPr lang="en-US" sz="2000" dirty="0" err="1"/>
              <a:t>başqa</a:t>
            </a:r>
            <a:r>
              <a:rPr lang="en-US" sz="2000" dirty="0"/>
              <a:t> </a:t>
            </a:r>
            <a:r>
              <a:rPr lang="en-US" sz="2000" dirty="0" err="1"/>
              <a:t>dillərdən</a:t>
            </a:r>
            <a:r>
              <a:rPr lang="en-US" sz="2000" dirty="0"/>
              <a:t> </a:t>
            </a:r>
            <a:r>
              <a:rPr lang="en-US" sz="2000" dirty="0" err="1"/>
              <a:t>alınma</a:t>
            </a:r>
            <a:r>
              <a:rPr lang="en-US" sz="2000" dirty="0"/>
              <a:t> </a:t>
            </a:r>
            <a:r>
              <a:rPr lang="en-US" sz="2000" dirty="0" err="1"/>
              <a:t>yolla</a:t>
            </a:r>
            <a:r>
              <a:rPr lang="en-US" sz="2000" dirty="0"/>
              <a:t> </a:t>
            </a:r>
            <a:r>
              <a:rPr lang="en-US" sz="2000" dirty="0" err="1"/>
              <a:t>yaranır</a:t>
            </a:r>
            <a:r>
              <a:rPr lang="en-US" sz="2000" dirty="0"/>
              <a:t>. </a:t>
            </a:r>
            <a:r>
              <a:rPr lang="en-US" sz="2000" dirty="0" err="1"/>
              <a:t>Məsələn</a:t>
            </a:r>
            <a:r>
              <a:rPr lang="en-US" sz="2000" dirty="0"/>
              <a:t>: </a:t>
            </a:r>
            <a:r>
              <a:rPr lang="en-US" sz="2000" i="1" dirty="0" err="1"/>
              <a:t>investisiya</a:t>
            </a:r>
            <a:r>
              <a:rPr lang="en-US" sz="2000" i="1" dirty="0"/>
              <a:t>, </a:t>
            </a:r>
            <a:r>
              <a:rPr lang="en-US" sz="2000" i="1" dirty="0" err="1"/>
              <a:t>spiker</a:t>
            </a:r>
            <a:r>
              <a:rPr lang="en-US" sz="2000" i="1" dirty="0"/>
              <a:t>, </a:t>
            </a:r>
            <a:r>
              <a:rPr lang="en-US" sz="2000" i="1" dirty="0" err="1"/>
              <a:t>birja</a:t>
            </a:r>
            <a:r>
              <a:rPr lang="en-US" sz="2000" i="1" dirty="0"/>
              <a:t>, </a:t>
            </a:r>
            <a:r>
              <a:rPr lang="en-US" sz="2000" i="1" dirty="0" err="1"/>
              <a:t>kompüter</a:t>
            </a:r>
            <a:r>
              <a:rPr lang="en-US" sz="2000" i="1" dirty="0"/>
              <a:t>, </a:t>
            </a:r>
            <a:r>
              <a:rPr lang="en-US" sz="2000" i="1" dirty="0" err="1"/>
              <a:t>mer,faks</a:t>
            </a:r>
            <a:r>
              <a:rPr lang="en-US" sz="2000" i="1" dirty="0"/>
              <a:t>, </a:t>
            </a:r>
            <a:r>
              <a:rPr lang="en-US" sz="2000" i="1" dirty="0" err="1"/>
              <a:t>menecer</a:t>
            </a:r>
            <a:r>
              <a:rPr lang="en-US" sz="2000" i="1" dirty="0"/>
              <a:t>, </a:t>
            </a:r>
            <a:r>
              <a:rPr lang="en-US" sz="2000" i="1" dirty="0" err="1"/>
              <a:t>biznesmen</a:t>
            </a:r>
            <a:r>
              <a:rPr lang="en-US" sz="2000" i="1" dirty="0"/>
              <a:t>, </a:t>
            </a:r>
            <a:r>
              <a:rPr lang="en-US" sz="2000" i="1" dirty="0" err="1"/>
              <a:t>ekologiya</a:t>
            </a:r>
            <a:r>
              <a:rPr lang="en-US" sz="2000" i="1" dirty="0"/>
              <a:t>, internet, distributer </a:t>
            </a:r>
            <a:r>
              <a:rPr lang="en-US" sz="2000" dirty="0" err="1"/>
              <a:t>və</a:t>
            </a:r>
            <a:r>
              <a:rPr lang="en-US" sz="2000" dirty="0"/>
              <a:t> s. </a:t>
            </a:r>
            <a:r>
              <a:rPr lang="en-US" sz="2000" dirty="0" err="1"/>
              <a:t>Dilin</a:t>
            </a:r>
            <a:r>
              <a:rPr lang="en-US" sz="2000" dirty="0"/>
              <a:t> </a:t>
            </a:r>
            <a:r>
              <a:rPr lang="en-US" sz="2000" dirty="0" err="1"/>
              <a:t>öz</a:t>
            </a:r>
            <a:r>
              <a:rPr lang="en-US" sz="2000" dirty="0"/>
              <a:t> </a:t>
            </a:r>
            <a:r>
              <a:rPr lang="en-US" sz="2000" dirty="0" err="1"/>
              <a:t>söz</a:t>
            </a:r>
            <a:r>
              <a:rPr lang="en-US" sz="2000" dirty="0"/>
              <a:t> </a:t>
            </a:r>
            <a:r>
              <a:rPr lang="en-US" sz="2000" dirty="0" err="1"/>
              <a:t>ehtiyatı</a:t>
            </a:r>
            <a:r>
              <a:rPr lang="en-US" sz="2000" dirty="0"/>
              <a:t> </a:t>
            </a:r>
            <a:r>
              <a:rPr lang="en-US" sz="2000" dirty="0" err="1"/>
              <a:t>hesabına</a:t>
            </a:r>
            <a:r>
              <a:rPr lang="en-US" sz="2000" dirty="0"/>
              <a:t> </a:t>
            </a:r>
            <a:r>
              <a:rPr lang="en-US" sz="2000" dirty="0" err="1"/>
              <a:t>yaranan</a:t>
            </a:r>
            <a:r>
              <a:rPr lang="en-US" sz="2000" dirty="0"/>
              <a:t> </a:t>
            </a:r>
            <a:r>
              <a:rPr lang="en-US" sz="2000" dirty="0" err="1"/>
              <a:t>yeni</a:t>
            </a:r>
            <a:r>
              <a:rPr lang="en-US" sz="2000" dirty="0"/>
              <a:t> </a:t>
            </a:r>
            <a:r>
              <a:rPr lang="en-US" sz="2000" dirty="0" err="1"/>
              <a:t>sözlər</a:t>
            </a:r>
            <a:r>
              <a:rPr lang="en-US" sz="2000" dirty="0"/>
              <a:t> </a:t>
            </a:r>
            <a:r>
              <a:rPr lang="en-US" sz="2000" dirty="0" err="1"/>
              <a:t>daha</a:t>
            </a:r>
            <a:r>
              <a:rPr lang="en-US" sz="2000" dirty="0"/>
              <a:t> </a:t>
            </a:r>
            <a:r>
              <a:rPr lang="en-US" sz="2000" dirty="0" err="1"/>
              <a:t>çoxdur</a:t>
            </a:r>
            <a:r>
              <a:rPr lang="en-US" sz="2000" dirty="0"/>
              <a:t>. </a:t>
            </a:r>
            <a:r>
              <a:rPr lang="en-US" sz="2000" dirty="0" err="1"/>
              <a:t>Yuxarıdakı</a:t>
            </a:r>
            <a:r>
              <a:rPr lang="en-US" sz="2000" dirty="0"/>
              <a:t> </a:t>
            </a:r>
            <a:r>
              <a:rPr lang="en-US" sz="2000" dirty="0" err="1"/>
              <a:t>sözlərin</a:t>
            </a:r>
            <a:r>
              <a:rPr lang="en-US" sz="2000" dirty="0"/>
              <a:t> </a:t>
            </a:r>
            <a:r>
              <a:rPr lang="en-US" sz="2000" dirty="0" err="1"/>
              <a:t>çoxu</a:t>
            </a:r>
            <a:r>
              <a:rPr lang="en-US" sz="2000" dirty="0"/>
              <a:t> </a:t>
            </a:r>
            <a:r>
              <a:rPr lang="en-US" sz="2000" dirty="0" err="1"/>
              <a:t>buna</a:t>
            </a:r>
            <a:r>
              <a:rPr lang="en-US" sz="2000" dirty="0"/>
              <a:t> </a:t>
            </a:r>
            <a:r>
              <a:rPr lang="en-US" sz="2000" dirty="0" err="1"/>
              <a:t>numunə</a:t>
            </a:r>
            <a:r>
              <a:rPr lang="en-US" sz="2000" dirty="0"/>
              <a:t> </a:t>
            </a:r>
            <a:r>
              <a:rPr lang="en-US" sz="2000" dirty="0" err="1"/>
              <a:t>ola</a:t>
            </a:r>
            <a:r>
              <a:rPr lang="en-US" sz="2000" dirty="0"/>
              <a:t> </a:t>
            </a:r>
            <a:r>
              <a:rPr lang="en-US" sz="2000" dirty="0" err="1"/>
              <a:t>bilər</a:t>
            </a:r>
            <a:r>
              <a:rPr lang="en-US" sz="2000" dirty="0"/>
              <a:t>. </a:t>
            </a:r>
            <a:r>
              <a:rPr lang="en-US" sz="2000" dirty="0" err="1"/>
              <a:t>Dildəki</a:t>
            </a:r>
            <a:r>
              <a:rPr lang="en-US" sz="2000" dirty="0"/>
              <a:t> </a:t>
            </a:r>
            <a:r>
              <a:rPr lang="en-US" sz="2000" dirty="0" err="1"/>
              <a:t>yeni</a:t>
            </a:r>
            <a:r>
              <a:rPr lang="en-US" sz="2000" dirty="0"/>
              <a:t> </a:t>
            </a:r>
            <a:r>
              <a:rPr lang="en-US" sz="2000" dirty="0" err="1"/>
              <a:t>sözlərin</a:t>
            </a:r>
            <a:r>
              <a:rPr lang="en-US" sz="2000" dirty="0"/>
              <a:t> </a:t>
            </a:r>
            <a:r>
              <a:rPr lang="en-US" sz="2000" dirty="0" err="1"/>
              <a:t>bir</a:t>
            </a:r>
            <a:r>
              <a:rPr lang="en-US" sz="2000" dirty="0"/>
              <a:t> </a:t>
            </a:r>
            <a:r>
              <a:rPr lang="en-US" sz="2000" dirty="0" err="1"/>
              <a:t>hissəsi</a:t>
            </a:r>
            <a:r>
              <a:rPr lang="en-US" sz="2000" dirty="0"/>
              <a:t> </a:t>
            </a:r>
            <a:r>
              <a:rPr lang="en-US" sz="2000" dirty="0" err="1"/>
              <a:t>zaman</a:t>
            </a:r>
            <a:r>
              <a:rPr lang="en-US" sz="2000" dirty="0"/>
              <a:t> </a:t>
            </a:r>
            <a:r>
              <a:rPr lang="en-US" sz="2000" dirty="0" err="1"/>
              <a:t>keçdikcə</a:t>
            </a:r>
            <a:r>
              <a:rPr lang="en-US" sz="2000" dirty="0"/>
              <a:t> </a:t>
            </a:r>
            <a:r>
              <a:rPr lang="en-US" sz="2000" dirty="0" err="1"/>
              <a:t>ümumişlək</a:t>
            </a:r>
            <a:r>
              <a:rPr lang="en-US" sz="2000" dirty="0"/>
              <a:t> </a:t>
            </a:r>
            <a:r>
              <a:rPr lang="en-US" sz="2000" dirty="0" err="1"/>
              <a:t>sözlərə</a:t>
            </a:r>
            <a:r>
              <a:rPr lang="en-US" sz="2000" dirty="0"/>
              <a:t> </a:t>
            </a:r>
            <a:r>
              <a:rPr lang="en-US" sz="2000" dirty="0" err="1"/>
              <a:t>çevrilir</a:t>
            </a:r>
            <a:r>
              <a:rPr lang="en-US" sz="2000" dirty="0"/>
              <a:t>. </a:t>
            </a:r>
            <a:r>
              <a:rPr lang="en-US" sz="2000" dirty="0" err="1"/>
              <a:t>Məsələn</a:t>
            </a:r>
            <a:r>
              <a:rPr lang="en-US" sz="2000" dirty="0"/>
              <a:t>: </a:t>
            </a:r>
            <a:r>
              <a:rPr lang="en-US" sz="2000" i="1" dirty="0" err="1"/>
              <a:t>tozsoran</a:t>
            </a:r>
            <a:r>
              <a:rPr lang="en-US" sz="2000" i="1" dirty="0"/>
              <a:t>, </a:t>
            </a:r>
            <a:r>
              <a:rPr lang="en-US" sz="2000" i="1" dirty="0" err="1"/>
              <a:t>çimərlik</a:t>
            </a:r>
            <a:r>
              <a:rPr lang="en-US" sz="2000" i="1" dirty="0"/>
              <a:t> </a:t>
            </a:r>
            <a:r>
              <a:rPr lang="en-US" sz="2000" dirty="0" err="1"/>
              <a:t>və</a:t>
            </a:r>
            <a:r>
              <a:rPr lang="en-US" sz="2000" dirty="0"/>
              <a:t> s. </a:t>
            </a:r>
            <a:r>
              <a:rPr lang="en-US" sz="2000" dirty="0" err="1"/>
              <a:t>Yeni</a:t>
            </a:r>
            <a:r>
              <a:rPr lang="en-US" sz="2000" dirty="0"/>
              <a:t> </a:t>
            </a:r>
            <a:r>
              <a:rPr lang="en-US" sz="2000" dirty="0" err="1"/>
              <a:t>sözlərin</a:t>
            </a:r>
            <a:r>
              <a:rPr lang="en-US" sz="2000" dirty="0"/>
              <a:t> </a:t>
            </a:r>
            <a:r>
              <a:rPr lang="en-US" sz="2000" dirty="0" err="1"/>
              <a:t>bir</a:t>
            </a:r>
            <a:r>
              <a:rPr lang="en-US" sz="2000" dirty="0"/>
              <a:t> </a:t>
            </a:r>
            <a:r>
              <a:rPr lang="en-US" sz="2000" dirty="0" err="1"/>
              <a:t>hissəsi</a:t>
            </a:r>
            <a:r>
              <a:rPr lang="en-US" sz="2000" dirty="0"/>
              <a:t> </a:t>
            </a:r>
            <a:r>
              <a:rPr lang="en-US" sz="2000" dirty="0" err="1"/>
              <a:t>isə</a:t>
            </a:r>
            <a:r>
              <a:rPr lang="en-US" sz="2000" dirty="0"/>
              <a:t> </a:t>
            </a:r>
            <a:r>
              <a:rPr lang="en-US" sz="2000" dirty="0" err="1"/>
              <a:t>ixtisas</a:t>
            </a:r>
            <a:r>
              <a:rPr lang="en-US" sz="2000" dirty="0"/>
              <a:t> </a:t>
            </a:r>
            <a:r>
              <a:rPr lang="en-US" sz="2000" dirty="0" err="1"/>
              <a:t>sözlərinin</a:t>
            </a:r>
            <a:r>
              <a:rPr lang="en-US" sz="2000" dirty="0"/>
              <a:t> </a:t>
            </a:r>
            <a:r>
              <a:rPr lang="en-US" sz="2000" dirty="0" err="1"/>
              <a:t>sırasına</a:t>
            </a:r>
            <a:r>
              <a:rPr lang="en-US" sz="2000" dirty="0"/>
              <a:t> </a:t>
            </a:r>
            <a:r>
              <a:rPr lang="en-US" sz="2000" dirty="0" err="1"/>
              <a:t>daxil</a:t>
            </a:r>
            <a:r>
              <a:rPr lang="en-US" sz="2000" dirty="0"/>
              <a:t> </a:t>
            </a:r>
            <a:r>
              <a:rPr lang="en-US" sz="2000" dirty="0" err="1"/>
              <a:t>olur</a:t>
            </a:r>
            <a:r>
              <a:rPr lang="en-US" sz="2000" dirty="0"/>
              <a:t>. </a:t>
            </a:r>
            <a:r>
              <a:rPr lang="en-US" sz="2000" dirty="0" err="1"/>
              <a:t>Məsələn</a:t>
            </a:r>
            <a:r>
              <a:rPr lang="en-US" sz="2000" dirty="0"/>
              <a:t>: </a:t>
            </a:r>
            <a:r>
              <a:rPr lang="en-US" sz="2000" i="1" dirty="0"/>
              <a:t>printer, </a:t>
            </a:r>
            <a:r>
              <a:rPr lang="en-US" sz="2000" i="1" dirty="0" err="1"/>
              <a:t>rotoprint</a:t>
            </a:r>
            <a:r>
              <a:rPr lang="en-US" sz="2000" i="1" dirty="0"/>
              <a:t>, </a:t>
            </a:r>
            <a:r>
              <a:rPr lang="en-US" sz="2000" i="1" dirty="0" err="1"/>
              <a:t>fızioterapiya</a:t>
            </a:r>
            <a:r>
              <a:rPr lang="en-US" sz="2000" i="1" dirty="0"/>
              <a:t> </a:t>
            </a:r>
            <a:r>
              <a:rPr lang="en-US" sz="2000" dirty="0" err="1"/>
              <a:t>və</a:t>
            </a:r>
            <a:r>
              <a:rPr lang="en-US" sz="2000" dirty="0"/>
              <a:t> s.</a:t>
            </a:r>
            <a:br>
              <a:rPr lang="en-US" sz="1600" dirty="0"/>
            </a:br>
            <a:endParaRPr lang="ru-RU" sz="1600" dirty="0"/>
          </a:p>
        </p:txBody>
      </p:sp>
      <p:sp>
        <p:nvSpPr>
          <p:cNvPr id="4" name="Блок-схема: документ 3"/>
          <p:cNvSpPr/>
          <p:nvPr/>
        </p:nvSpPr>
        <p:spPr>
          <a:xfrm>
            <a:off x="0" y="0"/>
            <a:ext cx="9144000" cy="22859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err="1"/>
              <a:t>Yeni</a:t>
            </a:r>
            <a:r>
              <a:rPr lang="en-US" sz="6000" b="1" dirty="0"/>
              <a:t> </a:t>
            </a:r>
            <a:r>
              <a:rPr lang="en-US" sz="6000" b="1" dirty="0" err="1"/>
              <a:t>sözlər</a:t>
            </a:r>
            <a:r>
              <a:rPr lang="en-US" sz="6000" b="1" dirty="0"/>
              <a:t> (</a:t>
            </a:r>
            <a:r>
              <a:rPr lang="en-US" sz="6000" b="1" dirty="0" err="1"/>
              <a:t>neologizmlər</a:t>
            </a:r>
            <a:r>
              <a:rPr lang="en-US" sz="6000" b="1" dirty="0"/>
              <a:t>)</a:t>
            </a:r>
            <a:endParaRPr lang="ru-RU" sz="6000" dirty="0"/>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0" y="2571744"/>
            <a:ext cx="9144000" cy="4286256"/>
          </a:xfrm>
          <a:solidFill>
            <a:schemeClr val="bg2">
              <a:lumMod val="50000"/>
            </a:schemeClr>
          </a:solidFill>
        </p:spPr>
        <p:txBody>
          <a:bodyPr>
            <a:normAutofit fontScale="92500" lnSpcReduction="10000"/>
          </a:bodyPr>
          <a:lstStyle/>
          <a:p>
            <a:r>
              <a:rPr lang="en-US" sz="2000" dirty="0" err="1"/>
              <a:t>Dilin</a:t>
            </a:r>
            <a:r>
              <a:rPr lang="en-US" sz="2000" dirty="0"/>
              <a:t> </a:t>
            </a:r>
            <a:r>
              <a:rPr lang="en-US" sz="2000" dirty="0" err="1"/>
              <a:t>lüğət</a:t>
            </a:r>
            <a:r>
              <a:rPr lang="en-US" sz="2000" dirty="0"/>
              <a:t> </a:t>
            </a:r>
            <a:r>
              <a:rPr lang="en-US" sz="2000" dirty="0" err="1"/>
              <a:t>tərkibindəki</a:t>
            </a:r>
            <a:r>
              <a:rPr lang="en-US" sz="2000" dirty="0"/>
              <a:t> </a:t>
            </a:r>
            <a:r>
              <a:rPr lang="en-US" sz="2000" dirty="0" err="1"/>
              <a:t>bəzi</a:t>
            </a:r>
            <a:r>
              <a:rPr lang="en-US" sz="2000" dirty="0"/>
              <a:t> </a:t>
            </a:r>
            <a:r>
              <a:rPr lang="en-US" sz="2000" dirty="0" err="1"/>
              <a:t>sözlər</a:t>
            </a:r>
            <a:r>
              <a:rPr lang="en-US" sz="2000" dirty="0"/>
              <a:t> </a:t>
            </a:r>
            <a:r>
              <a:rPr lang="en-US" sz="2000" dirty="0" err="1"/>
              <a:t>zaman</a:t>
            </a:r>
            <a:r>
              <a:rPr lang="en-US" sz="2000" dirty="0"/>
              <a:t> </a:t>
            </a:r>
            <a:r>
              <a:rPr lang="en-US" sz="2000" dirty="0" err="1"/>
              <a:t>keçdikcə</a:t>
            </a:r>
            <a:r>
              <a:rPr lang="en-US" sz="2000" dirty="0"/>
              <a:t> </a:t>
            </a:r>
            <a:r>
              <a:rPr lang="en-US" sz="2000" dirty="0" err="1"/>
              <a:t>unudulur</a:t>
            </a:r>
            <a:r>
              <a:rPr lang="en-US" sz="2000" dirty="0"/>
              <a:t> </a:t>
            </a:r>
            <a:r>
              <a:rPr lang="en-US" sz="2000" dirty="0" err="1"/>
              <a:t>və</a:t>
            </a:r>
            <a:r>
              <a:rPr lang="en-US" sz="2000" dirty="0"/>
              <a:t> </a:t>
            </a:r>
            <a:r>
              <a:rPr lang="en-US" sz="2000" dirty="0" err="1"/>
              <a:t>ümumişlək</a:t>
            </a:r>
            <a:r>
              <a:rPr lang="en-US" sz="2000" dirty="0"/>
              <a:t> </a:t>
            </a:r>
            <a:r>
              <a:rPr lang="en-US" sz="2000" dirty="0" err="1"/>
              <a:t>xüsusiyyətini</a:t>
            </a:r>
            <a:r>
              <a:rPr lang="en-US" sz="2000" dirty="0"/>
              <a:t> </a:t>
            </a:r>
            <a:r>
              <a:rPr lang="en-US" sz="2000" dirty="0" err="1"/>
              <a:t>itirir</a:t>
            </a:r>
            <a:r>
              <a:rPr lang="en-US" sz="2000" dirty="0"/>
              <a:t>. </a:t>
            </a:r>
            <a:r>
              <a:rPr lang="en-US" sz="2000" dirty="0" err="1"/>
              <a:t>Belə</a:t>
            </a:r>
            <a:r>
              <a:rPr lang="en-US" sz="2000" dirty="0"/>
              <a:t> </a:t>
            </a:r>
            <a:r>
              <a:rPr lang="en-US" sz="2000" dirty="0" err="1"/>
              <a:t>sözlərə</a:t>
            </a:r>
            <a:r>
              <a:rPr lang="en-US" sz="2000" dirty="0"/>
              <a:t> </a:t>
            </a:r>
            <a:r>
              <a:rPr lang="en-US" sz="2000" i="1" dirty="0" err="1"/>
              <a:t>köhnəlmiş</a:t>
            </a:r>
            <a:r>
              <a:rPr lang="en-US" sz="2000" i="1" dirty="0"/>
              <a:t> </a:t>
            </a:r>
            <a:r>
              <a:rPr lang="en-US" sz="2000" i="1" dirty="0" err="1"/>
              <a:t>sözlər</a:t>
            </a:r>
            <a:r>
              <a:rPr lang="en-US" sz="2000" i="1" dirty="0"/>
              <a:t> (</a:t>
            </a:r>
            <a:r>
              <a:rPr lang="en-US" sz="2000" i="1" dirty="0" err="1"/>
              <a:t>arxaizmlər</a:t>
            </a:r>
            <a:r>
              <a:rPr lang="en-US" sz="2000" i="1" dirty="0"/>
              <a:t>) </a:t>
            </a:r>
            <a:r>
              <a:rPr lang="en-US" sz="2000" dirty="0" err="1"/>
              <a:t>deyilir</a:t>
            </a:r>
            <a:r>
              <a:rPr lang="en-US" sz="2000" dirty="0"/>
              <a:t>.</a:t>
            </a:r>
            <a:br>
              <a:rPr lang="en-US" sz="2000" dirty="0"/>
            </a:br>
            <a:r>
              <a:rPr lang="en-US" sz="2000" dirty="0" err="1"/>
              <a:t>Keçmiş</a:t>
            </a:r>
            <a:r>
              <a:rPr lang="en-US" sz="2000" dirty="0"/>
              <a:t> </a:t>
            </a:r>
            <a:r>
              <a:rPr lang="en-US" sz="2000" dirty="0" err="1"/>
              <a:t>həyat</a:t>
            </a:r>
            <a:r>
              <a:rPr lang="en-US" sz="2000" dirty="0"/>
              <a:t> </a:t>
            </a:r>
            <a:r>
              <a:rPr lang="en-US" sz="2000" dirty="0" err="1"/>
              <a:t>və</a:t>
            </a:r>
            <a:r>
              <a:rPr lang="en-US" sz="2000" dirty="0"/>
              <a:t> </a:t>
            </a:r>
            <a:r>
              <a:rPr lang="en-US" sz="2000" dirty="0" err="1"/>
              <a:t>məişət</a:t>
            </a:r>
            <a:r>
              <a:rPr lang="en-US" sz="2000" dirty="0"/>
              <a:t> </a:t>
            </a:r>
            <a:r>
              <a:rPr lang="en-US" sz="2000" dirty="0" err="1"/>
              <a:t>tərzi</a:t>
            </a:r>
            <a:r>
              <a:rPr lang="en-US" sz="2000" dirty="0"/>
              <a:t> </a:t>
            </a:r>
            <a:r>
              <a:rPr lang="en-US" sz="2000" dirty="0" err="1"/>
              <a:t>ilə</a:t>
            </a:r>
            <a:r>
              <a:rPr lang="en-US" sz="2000" dirty="0"/>
              <a:t> </a:t>
            </a:r>
            <a:r>
              <a:rPr lang="en-US" sz="2000" dirty="0" err="1"/>
              <a:t>bağlı</a:t>
            </a:r>
            <a:r>
              <a:rPr lang="en-US" sz="2000" dirty="0"/>
              <a:t> </a:t>
            </a:r>
            <a:r>
              <a:rPr lang="en-US" sz="2000" dirty="0" err="1"/>
              <a:t>olan</a:t>
            </a:r>
            <a:r>
              <a:rPr lang="en-US" sz="2000" dirty="0"/>
              <a:t> </a:t>
            </a:r>
            <a:r>
              <a:rPr lang="en-US" sz="2000" dirty="0" err="1"/>
              <a:t>köhnəlmiş</a:t>
            </a:r>
            <a:r>
              <a:rPr lang="en-US" sz="2000" dirty="0"/>
              <a:t> </a:t>
            </a:r>
            <a:r>
              <a:rPr lang="en-US" sz="2000" dirty="0" err="1"/>
              <a:t>sözlər</a:t>
            </a:r>
            <a:r>
              <a:rPr lang="en-US" sz="2000" dirty="0"/>
              <a:t> </a:t>
            </a:r>
            <a:r>
              <a:rPr lang="en-US" sz="2000" b="1" dirty="0" err="1"/>
              <a:t>tarixizm</a:t>
            </a:r>
            <a:r>
              <a:rPr lang="en-US" sz="2000" b="1" dirty="0"/>
              <a:t> </a:t>
            </a:r>
            <a:r>
              <a:rPr lang="en-US" sz="2000" dirty="0" err="1"/>
              <a:t>adlanır</a:t>
            </a:r>
            <a:r>
              <a:rPr lang="en-US" sz="2000" dirty="0"/>
              <a:t>. </a:t>
            </a:r>
            <a:r>
              <a:rPr lang="en-US" sz="2000" dirty="0" err="1"/>
              <a:t>Məsələn</a:t>
            </a:r>
            <a:r>
              <a:rPr lang="en-US" sz="2000" dirty="0"/>
              <a:t>: </a:t>
            </a:r>
            <a:r>
              <a:rPr lang="en-US" sz="2000" i="1" dirty="0" err="1"/>
              <a:t>dəbilqə</a:t>
            </a:r>
            <a:r>
              <a:rPr lang="en-US" sz="2000" i="1" dirty="0"/>
              <a:t> </a:t>
            </a:r>
            <a:r>
              <a:rPr lang="en-US" sz="2000" dirty="0"/>
              <a:t>(</a:t>
            </a:r>
            <a:r>
              <a:rPr lang="en-US" sz="2000" dirty="0" err="1"/>
              <a:t>dəmir</a:t>
            </a:r>
            <a:r>
              <a:rPr lang="en-US" sz="2000" dirty="0"/>
              <a:t> </a:t>
            </a:r>
            <a:r>
              <a:rPr lang="en-US" sz="2000" dirty="0" err="1"/>
              <a:t>papaq</a:t>
            </a:r>
            <a:r>
              <a:rPr lang="en-US" sz="2000" dirty="0"/>
              <a:t>), </a:t>
            </a:r>
            <a:r>
              <a:rPr lang="en-US" sz="2000" i="1" dirty="0" err="1"/>
              <a:t>çarıq</a:t>
            </a:r>
            <a:r>
              <a:rPr lang="en-US" sz="2000" i="1" dirty="0"/>
              <a:t> </a:t>
            </a:r>
            <a:r>
              <a:rPr lang="en-US" sz="2000" dirty="0"/>
              <a:t>(</a:t>
            </a:r>
            <a:r>
              <a:rPr lang="en-US" sz="2000" dirty="0" err="1"/>
              <a:t>gön</a:t>
            </a:r>
            <a:r>
              <a:rPr lang="en-US" sz="2000" dirty="0"/>
              <a:t> </a:t>
            </a:r>
            <a:r>
              <a:rPr lang="en-US" sz="2000" dirty="0" err="1"/>
              <a:t>ayaqqabı</a:t>
            </a:r>
            <a:r>
              <a:rPr lang="en-US" sz="2000" dirty="0"/>
              <a:t>), </a:t>
            </a:r>
            <a:r>
              <a:rPr lang="en-US" sz="2000" i="1" dirty="0" err="1"/>
              <a:t>daqqa</a:t>
            </a:r>
            <a:r>
              <a:rPr lang="en-US" sz="2000" i="1" dirty="0"/>
              <a:t> </a:t>
            </a:r>
            <a:r>
              <a:rPr lang="en-US" sz="2000" dirty="0"/>
              <a:t>(</a:t>
            </a:r>
            <a:r>
              <a:rPr lang="en-US" sz="2000" dirty="0" err="1"/>
              <a:t>dəri</a:t>
            </a:r>
            <a:r>
              <a:rPr lang="en-US" sz="2000" dirty="0"/>
              <a:t> </a:t>
            </a:r>
            <a:r>
              <a:rPr lang="en-US" sz="2000" dirty="0" err="1"/>
              <a:t>papaq</a:t>
            </a:r>
            <a:r>
              <a:rPr lang="en-US" sz="2000" dirty="0"/>
              <a:t>), </a:t>
            </a:r>
            <a:r>
              <a:rPr lang="en-US" sz="2000" i="1" dirty="0" err="1"/>
              <a:t>darğa</a:t>
            </a:r>
            <a:r>
              <a:rPr lang="en-US" sz="2000" i="1" dirty="0"/>
              <a:t> </a:t>
            </a:r>
            <a:r>
              <a:rPr lang="en-US" sz="2000" dirty="0"/>
              <a:t>(</a:t>
            </a:r>
            <a:r>
              <a:rPr lang="en-US" sz="2000" dirty="0" err="1"/>
              <a:t>şəhər</a:t>
            </a:r>
            <a:r>
              <a:rPr lang="en-US" sz="2000" dirty="0"/>
              <a:t>, </a:t>
            </a:r>
            <a:r>
              <a:rPr lang="en-US" sz="2000" dirty="0" err="1"/>
              <a:t>vilayət</a:t>
            </a:r>
            <a:r>
              <a:rPr lang="en-US" sz="2000" dirty="0"/>
              <a:t> </a:t>
            </a:r>
            <a:r>
              <a:rPr lang="en-US" sz="2000" dirty="0" err="1"/>
              <a:t>hakimi</a:t>
            </a:r>
            <a:r>
              <a:rPr lang="en-US" sz="2000" dirty="0"/>
              <a:t>), </a:t>
            </a:r>
            <a:r>
              <a:rPr lang="en-US" sz="2000" i="1" dirty="0" err="1"/>
              <a:t>toppuz</a:t>
            </a:r>
            <a:r>
              <a:rPr lang="en-US" sz="2000" i="1" dirty="0"/>
              <a:t> </a:t>
            </a:r>
            <a:r>
              <a:rPr lang="en-US" sz="2000" dirty="0"/>
              <a:t>(</a:t>
            </a:r>
            <a:r>
              <a:rPr lang="en-US" sz="2000" dirty="0" err="1"/>
              <a:t>başı</a:t>
            </a:r>
            <a:r>
              <a:rPr lang="en-US" sz="2000" dirty="0"/>
              <a:t> </a:t>
            </a:r>
            <a:r>
              <a:rPr lang="en-US" sz="2000" dirty="0" err="1"/>
              <a:t>girdə</a:t>
            </a:r>
            <a:r>
              <a:rPr lang="en-US" sz="2000" dirty="0"/>
              <a:t> </a:t>
            </a:r>
            <a:r>
              <a:rPr lang="en-US" sz="2000" dirty="0" err="1"/>
              <a:t>çomaq</a:t>
            </a:r>
            <a:r>
              <a:rPr lang="en-US" sz="2000" dirty="0"/>
              <a:t>, </a:t>
            </a:r>
            <a:r>
              <a:rPr lang="en-US" sz="2000" dirty="0" err="1"/>
              <a:t>qədim</a:t>
            </a:r>
            <a:r>
              <a:rPr lang="en-US" sz="2000" dirty="0"/>
              <a:t> </a:t>
            </a:r>
            <a:r>
              <a:rPr lang="en-US" sz="2000" dirty="0" err="1"/>
              <a:t>silah</a:t>
            </a:r>
            <a:r>
              <a:rPr lang="en-US" sz="2000" dirty="0"/>
              <a:t> </a:t>
            </a:r>
            <a:r>
              <a:rPr lang="en-US" sz="2000" dirty="0" err="1"/>
              <a:t>növü</a:t>
            </a:r>
            <a:r>
              <a:rPr lang="en-US" sz="2000" dirty="0"/>
              <a:t>), </a:t>
            </a:r>
            <a:r>
              <a:rPr lang="en-US" sz="2000" i="1" dirty="0" err="1"/>
              <a:t>güyüm</a:t>
            </a:r>
            <a:r>
              <a:rPr lang="en-US" sz="2000" i="1" dirty="0"/>
              <a:t> </a:t>
            </a:r>
            <a:r>
              <a:rPr lang="en-US" sz="2000" dirty="0"/>
              <a:t>(</a:t>
            </a:r>
            <a:r>
              <a:rPr lang="en-US" sz="2000" dirty="0" err="1"/>
              <a:t>iri</a:t>
            </a:r>
            <a:r>
              <a:rPr lang="en-US" sz="2000" dirty="0"/>
              <a:t> </a:t>
            </a:r>
            <a:r>
              <a:rPr lang="en-US" sz="2000" dirty="0" err="1"/>
              <a:t>mis</a:t>
            </a:r>
            <a:r>
              <a:rPr lang="en-US" sz="2000" dirty="0"/>
              <a:t> </a:t>
            </a:r>
            <a:r>
              <a:rPr lang="en-US" sz="2000" dirty="0" err="1"/>
              <a:t>qab</a:t>
            </a:r>
            <a:r>
              <a:rPr lang="en-US" sz="2000" dirty="0"/>
              <a:t>), </a:t>
            </a:r>
            <a:r>
              <a:rPr lang="en-US" sz="2000" i="1" dirty="0" err="1"/>
              <a:t>təknə</a:t>
            </a:r>
            <a:r>
              <a:rPr lang="en-US" sz="2000" i="1" dirty="0"/>
              <a:t> </a:t>
            </a:r>
            <a:r>
              <a:rPr lang="en-US" sz="2000" dirty="0"/>
              <a:t>(</a:t>
            </a:r>
            <a:r>
              <a:rPr lang="en-US" sz="2000" dirty="0" err="1"/>
              <a:t>ağac</a:t>
            </a:r>
            <a:r>
              <a:rPr lang="en-US" sz="2000" dirty="0"/>
              <a:t> </a:t>
            </a:r>
            <a:r>
              <a:rPr lang="en-US" sz="2000" dirty="0" err="1"/>
              <a:t>kötüyündən</a:t>
            </a:r>
            <a:r>
              <a:rPr lang="en-US" sz="2000" dirty="0"/>
              <a:t> </a:t>
            </a:r>
            <a:r>
              <a:rPr lang="en-US" sz="2000" dirty="0" err="1"/>
              <a:t>hazırlanmış</a:t>
            </a:r>
            <a:r>
              <a:rPr lang="en-US" sz="2000" dirty="0"/>
              <a:t> </a:t>
            </a:r>
            <a:r>
              <a:rPr lang="en-US" sz="2000" dirty="0" err="1"/>
              <a:t>iri</a:t>
            </a:r>
            <a:r>
              <a:rPr lang="en-US" sz="2000" dirty="0"/>
              <a:t> </a:t>
            </a:r>
            <a:r>
              <a:rPr lang="en-US" sz="2000" dirty="0" err="1"/>
              <a:t>qab</a:t>
            </a:r>
            <a:r>
              <a:rPr lang="en-US" sz="2000" dirty="0"/>
              <a:t>), </a:t>
            </a:r>
            <a:r>
              <a:rPr lang="en-US" sz="2000" i="1" dirty="0" err="1"/>
              <a:t>yasavul</a:t>
            </a:r>
            <a:r>
              <a:rPr lang="en-US" sz="2000" i="1" dirty="0"/>
              <a:t> </a:t>
            </a:r>
            <a:r>
              <a:rPr lang="en-US" sz="2000" dirty="0"/>
              <a:t>(</a:t>
            </a:r>
            <a:r>
              <a:rPr lang="en-US" sz="2000" dirty="0" err="1"/>
              <a:t>keçmişdə</a:t>
            </a:r>
            <a:r>
              <a:rPr lang="en-US" sz="2000" dirty="0"/>
              <a:t> polis </a:t>
            </a:r>
            <a:r>
              <a:rPr lang="en-US" sz="2000" dirty="0" err="1"/>
              <a:t>nəfəri</a:t>
            </a:r>
            <a:r>
              <a:rPr lang="en-US" sz="2000" dirty="0"/>
              <a:t>), </a:t>
            </a:r>
            <a:r>
              <a:rPr lang="en-US" sz="2000" i="1" dirty="0" err="1"/>
              <a:t>girvənkə</a:t>
            </a:r>
            <a:r>
              <a:rPr lang="en-US" sz="2000" i="1" dirty="0"/>
              <a:t> </a:t>
            </a:r>
            <a:r>
              <a:rPr lang="en-US" sz="2000" dirty="0"/>
              <a:t>(</a:t>
            </a:r>
            <a:r>
              <a:rPr lang="en-US" sz="2000" dirty="0" err="1"/>
              <a:t>çəki</a:t>
            </a:r>
            <a:r>
              <a:rPr lang="en-US" sz="2000" dirty="0"/>
              <a:t> </a:t>
            </a:r>
            <a:r>
              <a:rPr lang="en-US" sz="2000" dirty="0" err="1"/>
              <a:t>vahidi</a:t>
            </a:r>
            <a:r>
              <a:rPr lang="en-US" sz="2000" dirty="0"/>
              <a:t>), </a:t>
            </a:r>
            <a:r>
              <a:rPr lang="en-US" sz="2000" i="1" dirty="0" err="1"/>
              <a:t>xurcun</a:t>
            </a:r>
            <a:r>
              <a:rPr lang="en-US" sz="2000" i="1" dirty="0"/>
              <a:t> </a:t>
            </a:r>
            <a:r>
              <a:rPr lang="en-US" sz="2000" dirty="0"/>
              <a:t>(</a:t>
            </a:r>
            <a:r>
              <a:rPr lang="en-US" sz="2000" dirty="0" err="1"/>
              <a:t>ikigözlü</a:t>
            </a:r>
            <a:r>
              <a:rPr lang="en-US" sz="2000" dirty="0"/>
              <a:t> </a:t>
            </a:r>
            <a:r>
              <a:rPr lang="en-US" sz="2000" dirty="0" err="1"/>
              <a:t>heybə</a:t>
            </a:r>
            <a:r>
              <a:rPr lang="en-US" sz="2000" dirty="0"/>
              <a:t> - </a:t>
            </a:r>
            <a:r>
              <a:rPr lang="en-US" sz="2000" dirty="0" err="1"/>
              <a:t>torba</a:t>
            </a:r>
            <a:r>
              <a:rPr lang="en-US" sz="2000" dirty="0"/>
              <a:t>), </a:t>
            </a:r>
            <a:r>
              <a:rPr lang="en-US" sz="2000" i="1" dirty="0" err="1"/>
              <a:t>kəndxuda</a:t>
            </a:r>
            <a:r>
              <a:rPr lang="en-US" sz="2000" i="1" dirty="0"/>
              <a:t> </a:t>
            </a:r>
            <a:r>
              <a:rPr lang="en-US" sz="2000" dirty="0"/>
              <a:t>(</a:t>
            </a:r>
            <a:r>
              <a:rPr lang="en-US" sz="2000" dirty="0" err="1"/>
              <a:t>kəndin</a:t>
            </a:r>
            <a:r>
              <a:rPr lang="en-US" sz="2000" dirty="0"/>
              <a:t> </a:t>
            </a:r>
            <a:r>
              <a:rPr lang="en-US" sz="2000" dirty="0" err="1"/>
              <a:t>başçısı</a:t>
            </a:r>
            <a:r>
              <a:rPr lang="en-US" sz="2000" dirty="0"/>
              <a:t>), </a:t>
            </a:r>
            <a:r>
              <a:rPr lang="en-US" sz="2000" i="1" dirty="0" err="1"/>
              <a:t>baqqal</a:t>
            </a:r>
            <a:r>
              <a:rPr lang="en-US" sz="2000" i="1" dirty="0"/>
              <a:t> </a:t>
            </a:r>
            <a:r>
              <a:rPr lang="en-US" sz="2000" dirty="0"/>
              <a:t>(</a:t>
            </a:r>
            <a:r>
              <a:rPr lang="en-US" sz="2000" dirty="0" err="1"/>
              <a:t>ərzaq</a:t>
            </a:r>
            <a:r>
              <a:rPr lang="en-US" sz="2000" dirty="0"/>
              <a:t> </a:t>
            </a:r>
            <a:r>
              <a:rPr lang="en-US" sz="2000" dirty="0" err="1"/>
              <a:t>malları</a:t>
            </a:r>
            <a:r>
              <a:rPr lang="en-US" sz="2000" dirty="0"/>
              <a:t> </a:t>
            </a:r>
            <a:r>
              <a:rPr lang="en-US" sz="2000" dirty="0" err="1"/>
              <a:t>satan</a:t>
            </a:r>
            <a:r>
              <a:rPr lang="en-US" sz="2000" dirty="0"/>
              <a:t> </a:t>
            </a:r>
            <a:r>
              <a:rPr lang="en-US" sz="2000" dirty="0" err="1"/>
              <a:t>dükançı</a:t>
            </a:r>
            <a:r>
              <a:rPr lang="en-US" sz="2000" dirty="0"/>
              <a:t>) </a:t>
            </a:r>
            <a:r>
              <a:rPr lang="en-US" sz="2000" dirty="0" err="1"/>
              <a:t>və</a:t>
            </a:r>
            <a:r>
              <a:rPr lang="en-US" sz="2000" dirty="0"/>
              <a:t> s.</a:t>
            </a:r>
            <a:br>
              <a:rPr lang="en-US" sz="2000" dirty="0"/>
            </a:br>
            <a:r>
              <a:rPr lang="en-US" sz="2000" dirty="0" err="1"/>
              <a:t>Klassik</a:t>
            </a:r>
            <a:r>
              <a:rPr lang="en-US" sz="2000" dirty="0"/>
              <a:t> </a:t>
            </a:r>
            <a:r>
              <a:rPr lang="en-US" sz="2000" dirty="0" err="1"/>
              <a:t>ədəbi</a:t>
            </a:r>
            <a:r>
              <a:rPr lang="en-US" sz="2000" dirty="0"/>
              <a:t> </a:t>
            </a:r>
            <a:r>
              <a:rPr lang="en-US" sz="2000" dirty="0" err="1"/>
              <a:t>əsərlərdə</a:t>
            </a:r>
            <a:r>
              <a:rPr lang="en-US" sz="2000" dirty="0"/>
              <a:t> </a:t>
            </a:r>
            <a:r>
              <a:rPr lang="en-US" sz="2000" dirty="0" err="1"/>
              <a:t>işlənən</a:t>
            </a:r>
            <a:r>
              <a:rPr lang="en-US" sz="2000" dirty="0"/>
              <a:t> </a:t>
            </a:r>
            <a:r>
              <a:rPr lang="en-US" sz="2000" dirty="0" err="1"/>
              <a:t>və</a:t>
            </a:r>
            <a:r>
              <a:rPr lang="en-US" sz="2000" dirty="0"/>
              <a:t> </a:t>
            </a:r>
            <a:r>
              <a:rPr lang="en-US" sz="2000" dirty="0" err="1"/>
              <a:t>hazırda</a:t>
            </a:r>
            <a:r>
              <a:rPr lang="en-US" sz="2000" dirty="0"/>
              <a:t> </a:t>
            </a:r>
            <a:r>
              <a:rPr lang="en-US" sz="2000" dirty="0" err="1"/>
              <a:t>unudulan</a:t>
            </a:r>
            <a:r>
              <a:rPr lang="en-US" sz="2000" dirty="0"/>
              <a:t> </a:t>
            </a:r>
            <a:r>
              <a:rPr lang="en-US" sz="2000" dirty="0" err="1"/>
              <a:t>köhnəlmiş</a:t>
            </a:r>
            <a:r>
              <a:rPr lang="en-US" sz="2000" dirty="0"/>
              <a:t> </a:t>
            </a:r>
            <a:r>
              <a:rPr lang="en-US" sz="2000" dirty="0" err="1"/>
              <a:t>sözlərə</a:t>
            </a:r>
            <a:r>
              <a:rPr lang="en-US" sz="2000" dirty="0"/>
              <a:t> </a:t>
            </a:r>
            <a:r>
              <a:rPr lang="en-US" sz="2000" dirty="0" err="1"/>
              <a:t>isə</a:t>
            </a:r>
            <a:r>
              <a:rPr lang="en-US" sz="2000" dirty="0"/>
              <a:t> </a:t>
            </a:r>
            <a:r>
              <a:rPr lang="en-US" sz="2000" b="1" dirty="0" err="1"/>
              <a:t>arxaizmlər</a:t>
            </a:r>
            <a:r>
              <a:rPr lang="en-US" sz="2000" b="1" dirty="0"/>
              <a:t> </a:t>
            </a:r>
            <a:r>
              <a:rPr lang="en-US" sz="2000" dirty="0" err="1"/>
              <a:t>deyilir</a:t>
            </a:r>
            <a:r>
              <a:rPr lang="en-US" sz="2000" dirty="0"/>
              <a:t>. </a:t>
            </a:r>
            <a:r>
              <a:rPr lang="en-US" sz="2000" dirty="0" err="1"/>
              <a:t>Məsələn</a:t>
            </a:r>
            <a:r>
              <a:rPr lang="en-US" sz="2000" dirty="0"/>
              <a:t>: "</a:t>
            </a:r>
            <a:r>
              <a:rPr lang="en-US" sz="2000" dirty="0" err="1"/>
              <a:t>Kitabi-Dədə</a:t>
            </a:r>
            <a:r>
              <a:rPr lang="en-US" sz="2000" dirty="0"/>
              <a:t> </a:t>
            </a:r>
            <a:r>
              <a:rPr lang="en-US" sz="2000" dirty="0" err="1"/>
              <a:t>Qorqud</a:t>
            </a:r>
            <a:r>
              <a:rPr lang="en-US" sz="2000" dirty="0"/>
              <a:t>" </a:t>
            </a:r>
            <a:r>
              <a:rPr lang="en-US" sz="2000" dirty="0" err="1"/>
              <a:t>dastanında</a:t>
            </a:r>
            <a:r>
              <a:rPr lang="en-US" sz="2000" dirty="0"/>
              <a:t>, Q. </a:t>
            </a:r>
            <a:r>
              <a:rPr lang="en-US" sz="2000" dirty="0" err="1"/>
              <a:t>Bürhanəddin</a:t>
            </a:r>
            <a:r>
              <a:rPr lang="en-US" sz="2000" dirty="0"/>
              <a:t> </a:t>
            </a:r>
            <a:r>
              <a:rPr lang="en-US" sz="2000" dirty="0" err="1"/>
              <a:t>və</a:t>
            </a:r>
            <a:r>
              <a:rPr lang="en-US" sz="2000" dirty="0"/>
              <a:t> </a:t>
            </a:r>
            <a:r>
              <a:rPr lang="en-US" sz="2000" dirty="0" err="1"/>
              <a:t>İ.Nəsimi</a:t>
            </a:r>
            <a:r>
              <a:rPr lang="en-US" sz="2000" dirty="0"/>
              <a:t> </a:t>
            </a:r>
            <a:r>
              <a:rPr lang="en-US" sz="2000" dirty="0" err="1"/>
              <a:t>şerlərində</a:t>
            </a:r>
            <a:r>
              <a:rPr lang="en-US" sz="2000" dirty="0"/>
              <a:t> </a:t>
            </a:r>
            <a:r>
              <a:rPr lang="en-US" sz="2000" dirty="0" err="1"/>
              <a:t>işlənən</a:t>
            </a:r>
            <a:r>
              <a:rPr lang="en-US" sz="2000" dirty="0"/>
              <a:t> </a:t>
            </a:r>
            <a:r>
              <a:rPr lang="en-US" sz="2000" i="1" dirty="0" err="1"/>
              <a:t>ayıtmaq</a:t>
            </a:r>
            <a:r>
              <a:rPr lang="en-US" sz="2000" i="1" dirty="0"/>
              <a:t> </a:t>
            </a:r>
            <a:r>
              <a:rPr lang="en-US" sz="2000" dirty="0"/>
              <a:t>(</a:t>
            </a:r>
            <a:r>
              <a:rPr lang="en-US" sz="2000" dirty="0" err="1"/>
              <a:t>demək</a:t>
            </a:r>
            <a:r>
              <a:rPr lang="en-US" sz="2000" dirty="0"/>
              <a:t>, </a:t>
            </a:r>
            <a:r>
              <a:rPr lang="en-US" sz="2000" dirty="0" err="1"/>
              <a:t>söyləmək</a:t>
            </a:r>
            <a:r>
              <a:rPr lang="en-US" sz="2000" dirty="0"/>
              <a:t>), </a:t>
            </a:r>
            <a:r>
              <a:rPr lang="en-US" sz="2000" i="1" dirty="0" err="1"/>
              <a:t>tanıq</a:t>
            </a:r>
            <a:r>
              <a:rPr lang="en-US" sz="2000" i="1" dirty="0"/>
              <a:t> </a:t>
            </a:r>
            <a:r>
              <a:rPr lang="en-US" sz="2000" dirty="0"/>
              <a:t>(</a:t>
            </a:r>
            <a:r>
              <a:rPr lang="en-US" sz="2000" dirty="0" err="1"/>
              <a:t>şahid</a:t>
            </a:r>
            <a:r>
              <a:rPr lang="en-US" sz="2000" dirty="0"/>
              <a:t>), </a:t>
            </a:r>
            <a:r>
              <a:rPr lang="en-US" sz="2000" i="1" dirty="0" err="1"/>
              <a:t>sayru</a:t>
            </a:r>
            <a:r>
              <a:rPr lang="en-US" sz="2000" i="1" dirty="0"/>
              <a:t> </a:t>
            </a:r>
            <a:r>
              <a:rPr lang="en-US" sz="2000" dirty="0"/>
              <a:t>(</a:t>
            </a:r>
            <a:r>
              <a:rPr lang="en-US" sz="2000" dirty="0" err="1"/>
              <a:t>xəstə</a:t>
            </a:r>
            <a:r>
              <a:rPr lang="en-US" sz="2000" dirty="0"/>
              <a:t>), </a:t>
            </a:r>
            <a:r>
              <a:rPr lang="en-US" sz="2000" i="1" dirty="0" err="1"/>
              <a:t>güz</a:t>
            </a:r>
            <a:r>
              <a:rPr lang="en-US" sz="2000" i="1" dirty="0"/>
              <a:t> </a:t>
            </a:r>
            <a:r>
              <a:rPr lang="en-US" sz="2000" dirty="0"/>
              <a:t>(</a:t>
            </a:r>
            <a:r>
              <a:rPr lang="en-US" sz="2000" dirty="0" err="1"/>
              <a:t>payız</a:t>
            </a:r>
            <a:r>
              <a:rPr lang="en-US" sz="2000" dirty="0"/>
              <a:t>), </a:t>
            </a:r>
            <a:r>
              <a:rPr lang="en-US" sz="2000" i="1" dirty="0"/>
              <a:t>us </a:t>
            </a:r>
            <a:r>
              <a:rPr lang="en-US" sz="2000" dirty="0"/>
              <a:t>(</a:t>
            </a:r>
            <a:r>
              <a:rPr lang="en-US" sz="2000" dirty="0" err="1"/>
              <a:t>ağıl</a:t>
            </a:r>
            <a:r>
              <a:rPr lang="en-US" sz="2000" dirty="0"/>
              <a:t>), </a:t>
            </a:r>
            <a:r>
              <a:rPr lang="en-US" sz="2000" i="1" dirty="0" err="1"/>
              <a:t>əsən</a:t>
            </a:r>
            <a:r>
              <a:rPr lang="en-US" sz="2000" i="1" dirty="0"/>
              <a:t> </a:t>
            </a:r>
            <a:r>
              <a:rPr lang="en-US" sz="2000" dirty="0"/>
              <a:t>(</a:t>
            </a:r>
            <a:r>
              <a:rPr lang="en-US" sz="2000" dirty="0" err="1"/>
              <a:t>sağ</a:t>
            </a:r>
            <a:r>
              <a:rPr lang="en-US" sz="2000" dirty="0"/>
              <a:t>, </a:t>
            </a:r>
            <a:r>
              <a:rPr lang="en-US" sz="2000" dirty="0" err="1"/>
              <a:t>salamat</a:t>
            </a:r>
            <a:r>
              <a:rPr lang="en-US" sz="2000" dirty="0"/>
              <a:t>), </a:t>
            </a:r>
            <a:r>
              <a:rPr lang="en-US" sz="2000" i="1" dirty="0" err="1"/>
              <a:t>əsrük</a:t>
            </a:r>
            <a:r>
              <a:rPr lang="en-US" sz="2000" i="1" dirty="0"/>
              <a:t> </a:t>
            </a:r>
            <a:r>
              <a:rPr lang="en-US" sz="2000" dirty="0"/>
              <a:t>(</a:t>
            </a:r>
            <a:r>
              <a:rPr lang="en-US" sz="2000" dirty="0" err="1"/>
              <a:t>sərxoş</a:t>
            </a:r>
            <a:r>
              <a:rPr lang="en-US" sz="2000" dirty="0"/>
              <a:t>), </a:t>
            </a:r>
            <a:r>
              <a:rPr lang="en-US" sz="2000" i="1" dirty="0" err="1"/>
              <a:t>altun</a:t>
            </a:r>
            <a:r>
              <a:rPr lang="en-US" sz="2000" i="1" dirty="0"/>
              <a:t> </a:t>
            </a:r>
            <a:r>
              <a:rPr lang="en-US" sz="2000" dirty="0"/>
              <a:t>(</a:t>
            </a:r>
            <a:r>
              <a:rPr lang="en-US" sz="2000" dirty="0" err="1"/>
              <a:t>qızıl</a:t>
            </a:r>
            <a:r>
              <a:rPr lang="en-US" sz="2000" dirty="0"/>
              <a:t>), </a:t>
            </a:r>
            <a:r>
              <a:rPr lang="en-US" sz="2000" i="1" dirty="0" err="1"/>
              <a:t>damu</a:t>
            </a:r>
            <a:r>
              <a:rPr lang="en-US" sz="2000" i="1" dirty="0"/>
              <a:t> </a:t>
            </a:r>
            <a:r>
              <a:rPr lang="en-US" sz="2000" dirty="0" err="1"/>
              <a:t>və</a:t>
            </a:r>
            <a:r>
              <a:rPr lang="en-US" sz="2000" dirty="0"/>
              <a:t> </a:t>
            </a:r>
            <a:r>
              <a:rPr lang="en-US" sz="2000" dirty="0" err="1"/>
              <a:t>ya</a:t>
            </a:r>
            <a:r>
              <a:rPr lang="en-US" sz="2000" dirty="0"/>
              <a:t> </a:t>
            </a:r>
            <a:r>
              <a:rPr lang="en-US" sz="2000" i="1" dirty="0" err="1"/>
              <a:t>tamu</a:t>
            </a:r>
            <a:r>
              <a:rPr lang="en-US" sz="2000" i="1" dirty="0"/>
              <a:t> </a:t>
            </a:r>
            <a:r>
              <a:rPr lang="en-US" sz="2000" dirty="0"/>
              <a:t>(</a:t>
            </a:r>
            <a:r>
              <a:rPr lang="en-US" sz="2000" dirty="0" err="1"/>
              <a:t>cəhənnəm</a:t>
            </a:r>
            <a:r>
              <a:rPr lang="en-US" sz="2000" dirty="0"/>
              <a:t>), </a:t>
            </a:r>
            <a:r>
              <a:rPr lang="en-US" sz="2000" i="1" dirty="0" err="1"/>
              <a:t>uçmaq</a:t>
            </a:r>
            <a:r>
              <a:rPr lang="en-US" sz="2000" i="1" dirty="0"/>
              <a:t> </a:t>
            </a:r>
            <a:r>
              <a:rPr lang="en-US" sz="2000" dirty="0"/>
              <a:t>(</a:t>
            </a:r>
            <a:r>
              <a:rPr lang="en-US" sz="2000" dirty="0" err="1"/>
              <a:t>cənnət</a:t>
            </a:r>
            <a:r>
              <a:rPr lang="en-US" sz="2000" dirty="0"/>
              <a:t>), </a:t>
            </a:r>
            <a:r>
              <a:rPr lang="en-US" sz="2000" i="1" dirty="0" err="1"/>
              <a:t>ün</a:t>
            </a:r>
            <a:r>
              <a:rPr lang="en-US" sz="2000" i="1" dirty="0"/>
              <a:t> </a:t>
            </a:r>
            <a:r>
              <a:rPr lang="en-US" sz="2000" dirty="0"/>
              <a:t>(</a:t>
            </a:r>
            <a:r>
              <a:rPr lang="en-US" sz="2000" dirty="0" err="1"/>
              <a:t>səs</a:t>
            </a:r>
            <a:r>
              <a:rPr lang="en-US" sz="2000" dirty="0"/>
              <a:t>), </a:t>
            </a:r>
            <a:r>
              <a:rPr lang="en-US" sz="2000" i="1" dirty="0" err="1"/>
              <a:t>nəsnə</a:t>
            </a:r>
            <a:r>
              <a:rPr lang="en-US" sz="2000" i="1" dirty="0"/>
              <a:t> </a:t>
            </a:r>
            <a:r>
              <a:rPr lang="en-US" sz="2000" dirty="0"/>
              <a:t>(</a:t>
            </a:r>
            <a:r>
              <a:rPr lang="en-US" sz="2000" dirty="0" err="1"/>
              <a:t>şey</a:t>
            </a:r>
            <a:r>
              <a:rPr lang="en-US" sz="2000" dirty="0"/>
              <a:t>), </a:t>
            </a:r>
            <a:r>
              <a:rPr lang="en-US" sz="2000" i="1" dirty="0" err="1"/>
              <a:t>arı</a:t>
            </a:r>
            <a:r>
              <a:rPr lang="en-US" sz="2000" i="1" dirty="0"/>
              <a:t> </a:t>
            </a:r>
            <a:r>
              <a:rPr lang="en-US" sz="2000" dirty="0"/>
              <a:t>(</a:t>
            </a:r>
            <a:r>
              <a:rPr lang="en-US" sz="2000" dirty="0" err="1"/>
              <a:t>təmiz</a:t>
            </a:r>
            <a:r>
              <a:rPr lang="en-US" sz="2000" dirty="0"/>
              <a:t>), </a:t>
            </a:r>
            <a:r>
              <a:rPr lang="en-US" sz="2000" i="1" dirty="0" err="1"/>
              <a:t>suç</a:t>
            </a:r>
            <a:r>
              <a:rPr lang="en-US" sz="2000" i="1" dirty="0"/>
              <a:t> </a:t>
            </a:r>
            <a:r>
              <a:rPr lang="en-US" sz="2000" dirty="0"/>
              <a:t>(</a:t>
            </a:r>
            <a:r>
              <a:rPr lang="en-US" sz="2000" dirty="0" err="1"/>
              <a:t>günah</a:t>
            </a:r>
            <a:r>
              <a:rPr lang="en-US" sz="2000" dirty="0"/>
              <a:t>), </a:t>
            </a:r>
            <a:r>
              <a:rPr lang="en-US" sz="2000" i="1" dirty="0" err="1"/>
              <a:t>danla</a:t>
            </a:r>
            <a:r>
              <a:rPr lang="en-US" sz="2000" i="1" dirty="0"/>
              <a:t> </a:t>
            </a:r>
            <a:r>
              <a:rPr lang="en-US" sz="2000" dirty="0"/>
              <a:t>(</a:t>
            </a:r>
            <a:r>
              <a:rPr lang="en-US" sz="2000" dirty="0" err="1"/>
              <a:t>sabah</a:t>
            </a:r>
            <a:r>
              <a:rPr lang="en-US" sz="2000" dirty="0"/>
              <a:t>), </a:t>
            </a:r>
            <a:r>
              <a:rPr lang="en-US" sz="2000" i="1" dirty="0" err="1"/>
              <a:t>duş</a:t>
            </a:r>
            <a:r>
              <a:rPr lang="en-US" sz="2000" i="1" dirty="0"/>
              <a:t> </a:t>
            </a:r>
            <a:r>
              <a:rPr lang="en-US" sz="2000" dirty="0"/>
              <a:t>(</a:t>
            </a:r>
            <a:r>
              <a:rPr lang="en-US" sz="2000" dirty="0" err="1"/>
              <a:t>yuxu</a:t>
            </a:r>
            <a:r>
              <a:rPr lang="en-US" sz="2000" dirty="0"/>
              <a:t>), </a:t>
            </a:r>
            <a:r>
              <a:rPr lang="en-US" sz="2000" i="1" dirty="0" err="1"/>
              <a:t>ayaq</a:t>
            </a:r>
            <a:r>
              <a:rPr lang="en-US" sz="2000" i="1" dirty="0"/>
              <a:t> </a:t>
            </a:r>
            <a:r>
              <a:rPr lang="en-US" sz="2000" dirty="0"/>
              <a:t>(</a:t>
            </a:r>
            <a:r>
              <a:rPr lang="en-US" sz="2000" dirty="0" err="1"/>
              <a:t>qədəh</a:t>
            </a:r>
            <a:r>
              <a:rPr lang="en-US" sz="2000" dirty="0"/>
              <a:t>) </a:t>
            </a:r>
            <a:r>
              <a:rPr lang="en-US" sz="2000" dirty="0" err="1"/>
              <a:t>və</a:t>
            </a:r>
            <a:r>
              <a:rPr lang="en-US" sz="2000" dirty="0"/>
              <a:t> s. </a:t>
            </a:r>
            <a:r>
              <a:rPr lang="en-US" sz="2000" dirty="0" err="1"/>
              <a:t>kimi</a:t>
            </a:r>
            <a:r>
              <a:rPr lang="en-US" sz="2000" dirty="0"/>
              <a:t> </a:t>
            </a:r>
            <a:r>
              <a:rPr lang="en-US" sz="2000" dirty="0" err="1"/>
              <a:t>sözlər</a:t>
            </a:r>
            <a:r>
              <a:rPr lang="en-US" sz="2000" dirty="0"/>
              <a:t> </a:t>
            </a:r>
            <a:r>
              <a:rPr lang="en-US" sz="2000" dirty="0" err="1"/>
              <a:t>arxaizmlərdir</a:t>
            </a:r>
            <a:r>
              <a:rPr lang="en-US" sz="2000" dirty="0"/>
              <a:t>.</a:t>
            </a:r>
            <a:br>
              <a:rPr lang="en-US" sz="2000" dirty="0"/>
            </a:br>
            <a:endParaRPr lang="ru-RU" sz="2000" dirty="0"/>
          </a:p>
        </p:txBody>
      </p:sp>
      <p:pic>
        <p:nvPicPr>
          <p:cNvPr id="1026" name="Picture 2" descr="C:\Users\User\Desktop\download.jpg"/>
          <p:cNvPicPr>
            <a:picLocks noChangeAspect="1" noChangeArrowheads="1"/>
          </p:cNvPicPr>
          <p:nvPr/>
        </p:nvPicPr>
        <p:blipFill>
          <a:blip r:embed="rId2"/>
          <a:srcRect/>
          <a:stretch>
            <a:fillRect/>
          </a:stretch>
        </p:blipFill>
        <p:spPr bwMode="auto">
          <a:xfrm>
            <a:off x="0" y="0"/>
            <a:ext cx="9144000" cy="2571744"/>
          </a:xfrm>
          <a:prstGeom prst="rect">
            <a:avLst/>
          </a:prstGeom>
          <a:noFill/>
        </p:spPr>
      </p:pic>
    </p:spTree>
  </p:cSld>
  <p:clrMapOvr>
    <a:masterClrMapping/>
  </p:clrMapOvr>
  <p:transition>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a:p>
        </p:txBody>
      </p:sp>
      <p:sp>
        <p:nvSpPr>
          <p:cNvPr id="5" name="Содержимое 4"/>
          <p:cNvSpPr>
            <a:spLocks noGrp="1"/>
          </p:cNvSpPr>
          <p:nvPr>
            <p:ph idx="1"/>
          </p:nvPr>
        </p:nvSpPr>
        <p:spPr>
          <a:xfrm>
            <a:off x="0" y="1643050"/>
            <a:ext cx="9144000" cy="5214950"/>
          </a:xfrm>
          <a:solidFill>
            <a:srgbClr val="002060"/>
          </a:solidFill>
        </p:spPr>
        <p:txBody>
          <a:bodyPr>
            <a:normAutofit fontScale="85000" lnSpcReduction="20000"/>
          </a:bodyPr>
          <a:lstStyle/>
          <a:p>
            <a:endParaRPr lang="az-Latn-AZ" dirty="0"/>
          </a:p>
          <a:p>
            <a:r>
              <a:rPr lang="en-US" dirty="0" err="1">
                <a:solidFill>
                  <a:schemeClr val="bg1"/>
                </a:solidFill>
              </a:rPr>
              <a:t>Dilimizdəki</a:t>
            </a:r>
            <a:r>
              <a:rPr lang="en-US" dirty="0">
                <a:solidFill>
                  <a:schemeClr val="bg1"/>
                </a:solidFill>
              </a:rPr>
              <a:t> </a:t>
            </a:r>
            <a:r>
              <a:rPr lang="en-US" dirty="0" err="1">
                <a:solidFill>
                  <a:schemeClr val="bg1"/>
                </a:solidFill>
              </a:rPr>
              <a:t>sözlər</a:t>
            </a:r>
            <a:r>
              <a:rPr lang="en-US" dirty="0">
                <a:solidFill>
                  <a:schemeClr val="bg1"/>
                </a:solidFill>
              </a:rPr>
              <a:t> </a:t>
            </a:r>
            <a:r>
              <a:rPr lang="en-US" dirty="0" err="1">
                <a:solidFill>
                  <a:schemeClr val="bg1"/>
                </a:solidFill>
              </a:rPr>
              <a:t>mənşəyinə</a:t>
            </a:r>
            <a:r>
              <a:rPr lang="en-US" dirty="0">
                <a:solidFill>
                  <a:schemeClr val="bg1"/>
                </a:solidFill>
              </a:rPr>
              <a:t> </a:t>
            </a:r>
            <a:r>
              <a:rPr lang="en-US" dirty="0" err="1">
                <a:solidFill>
                  <a:schemeClr val="bg1"/>
                </a:solidFill>
              </a:rPr>
              <a:t>görə</a:t>
            </a:r>
            <a:r>
              <a:rPr lang="en-US" dirty="0">
                <a:solidFill>
                  <a:schemeClr val="bg1"/>
                </a:solidFill>
              </a:rPr>
              <a:t> </a:t>
            </a:r>
            <a:r>
              <a:rPr lang="en-US" dirty="0" err="1">
                <a:solidFill>
                  <a:schemeClr val="bg1"/>
                </a:solidFill>
              </a:rPr>
              <a:t>iki</a:t>
            </a:r>
            <a:r>
              <a:rPr lang="en-US" dirty="0">
                <a:solidFill>
                  <a:schemeClr val="bg1"/>
                </a:solidFill>
              </a:rPr>
              <a:t> </a:t>
            </a:r>
            <a:r>
              <a:rPr lang="en-US" dirty="0" err="1">
                <a:solidFill>
                  <a:schemeClr val="bg1"/>
                </a:solidFill>
              </a:rPr>
              <a:t>qrupa</a:t>
            </a:r>
            <a:r>
              <a:rPr lang="en-US" dirty="0">
                <a:solidFill>
                  <a:schemeClr val="bg1"/>
                </a:solidFill>
              </a:rPr>
              <a:t> </a:t>
            </a:r>
            <a:r>
              <a:rPr lang="en-US" dirty="0" err="1">
                <a:solidFill>
                  <a:schemeClr val="bg1"/>
                </a:solidFill>
              </a:rPr>
              <a:t>bölünür</a:t>
            </a:r>
            <a:r>
              <a:rPr lang="en-US" dirty="0">
                <a:solidFill>
                  <a:schemeClr val="bg1"/>
                </a:solidFill>
              </a:rPr>
              <a:t>: </a:t>
            </a:r>
            <a:r>
              <a:rPr lang="en-US" dirty="0" err="1">
                <a:solidFill>
                  <a:schemeClr val="bg1"/>
                </a:solidFill>
              </a:rPr>
              <a:t>əsl</a:t>
            </a:r>
            <a:r>
              <a:rPr lang="en-US" dirty="0">
                <a:solidFill>
                  <a:schemeClr val="bg1"/>
                </a:solidFill>
              </a:rPr>
              <a:t> </a:t>
            </a:r>
            <a:r>
              <a:rPr lang="en-US" dirty="0" err="1">
                <a:solidFill>
                  <a:schemeClr val="bg1"/>
                </a:solidFill>
              </a:rPr>
              <a:t>Azərbaycan</a:t>
            </a:r>
            <a:r>
              <a:rPr lang="en-US" dirty="0">
                <a:solidFill>
                  <a:schemeClr val="bg1"/>
                </a:solidFill>
              </a:rPr>
              <a:t> </a:t>
            </a:r>
            <a:r>
              <a:rPr lang="en-US" dirty="0" err="1">
                <a:solidFill>
                  <a:schemeClr val="bg1"/>
                </a:solidFill>
              </a:rPr>
              <a:t>sözləri</a:t>
            </a:r>
            <a:r>
              <a:rPr lang="en-US" dirty="0">
                <a:solidFill>
                  <a:schemeClr val="bg1"/>
                </a:solidFill>
              </a:rPr>
              <a:t>, </a:t>
            </a:r>
            <a:r>
              <a:rPr lang="en-US" dirty="0" err="1">
                <a:solidFill>
                  <a:schemeClr val="bg1"/>
                </a:solidFill>
              </a:rPr>
              <a:t>alınma</a:t>
            </a:r>
            <a:r>
              <a:rPr lang="en-US" dirty="0">
                <a:solidFill>
                  <a:schemeClr val="bg1"/>
                </a:solidFill>
              </a:rPr>
              <a:t> </a:t>
            </a:r>
            <a:r>
              <a:rPr lang="en-US" dirty="0" err="1">
                <a:solidFill>
                  <a:schemeClr val="bg1"/>
                </a:solidFill>
              </a:rPr>
              <a:t>sözlər</a:t>
            </a:r>
            <a:r>
              <a:rPr lang="en-US" dirty="0">
                <a:solidFill>
                  <a:schemeClr val="bg1"/>
                </a:solidFill>
              </a:rPr>
              <a:t>. </a:t>
            </a:r>
            <a:r>
              <a:rPr lang="en-US" dirty="0" err="1">
                <a:solidFill>
                  <a:schemeClr val="bg1"/>
                </a:solidFill>
              </a:rPr>
              <a:t>Dilimizin</a:t>
            </a:r>
            <a:r>
              <a:rPr lang="en-US" dirty="0">
                <a:solidFill>
                  <a:schemeClr val="bg1"/>
                </a:solidFill>
              </a:rPr>
              <a:t> </a:t>
            </a:r>
            <a:r>
              <a:rPr lang="en-US" dirty="0" err="1">
                <a:solidFill>
                  <a:schemeClr val="bg1"/>
                </a:solidFill>
              </a:rPr>
              <a:t>lüğət</a:t>
            </a:r>
            <a:r>
              <a:rPr lang="en-US" dirty="0">
                <a:solidFill>
                  <a:schemeClr val="bg1"/>
                </a:solidFill>
              </a:rPr>
              <a:t> </a:t>
            </a:r>
            <a:r>
              <a:rPr lang="en-US" dirty="0" err="1">
                <a:solidFill>
                  <a:schemeClr val="bg1"/>
                </a:solidFill>
              </a:rPr>
              <a:t>tərkibindəki</a:t>
            </a:r>
            <a:r>
              <a:rPr lang="en-US" dirty="0">
                <a:solidFill>
                  <a:schemeClr val="bg1"/>
                </a:solidFill>
              </a:rPr>
              <a:t> </a:t>
            </a:r>
            <a:r>
              <a:rPr lang="en-US" dirty="0" err="1">
                <a:solidFill>
                  <a:schemeClr val="bg1"/>
                </a:solidFill>
              </a:rPr>
              <a:t>sözlərin</a:t>
            </a:r>
            <a:r>
              <a:rPr lang="en-US" dirty="0">
                <a:solidFill>
                  <a:schemeClr val="bg1"/>
                </a:solidFill>
              </a:rPr>
              <a:t> </a:t>
            </a:r>
            <a:r>
              <a:rPr lang="en-US" dirty="0" err="1">
                <a:solidFill>
                  <a:schemeClr val="bg1"/>
                </a:solidFill>
              </a:rPr>
              <a:t>böyük</a:t>
            </a:r>
            <a:r>
              <a:rPr lang="en-US" dirty="0">
                <a:solidFill>
                  <a:schemeClr val="bg1"/>
                </a:solidFill>
              </a:rPr>
              <a:t> </a:t>
            </a:r>
            <a:r>
              <a:rPr lang="en-US" dirty="0" err="1">
                <a:solidFill>
                  <a:schemeClr val="bg1"/>
                </a:solidFill>
              </a:rPr>
              <a:t>əksəriyyəti</a:t>
            </a:r>
            <a:r>
              <a:rPr lang="en-US" dirty="0">
                <a:solidFill>
                  <a:schemeClr val="bg1"/>
                </a:solidFill>
              </a:rPr>
              <a:t> (</a:t>
            </a:r>
            <a:r>
              <a:rPr lang="en-US" dirty="0" err="1">
                <a:solidFill>
                  <a:schemeClr val="bg1"/>
                </a:solidFill>
              </a:rPr>
              <a:t>xüsusilə</a:t>
            </a:r>
            <a:r>
              <a:rPr lang="en-US" dirty="0">
                <a:solidFill>
                  <a:schemeClr val="bg1"/>
                </a:solidFill>
              </a:rPr>
              <a:t> say, </a:t>
            </a:r>
            <a:r>
              <a:rPr lang="en-US" dirty="0" err="1">
                <a:solidFill>
                  <a:schemeClr val="bg1"/>
                </a:solidFill>
              </a:rPr>
              <a:t>əvəzlik</a:t>
            </a:r>
            <a:r>
              <a:rPr lang="en-US" dirty="0">
                <a:solidFill>
                  <a:schemeClr val="bg1"/>
                </a:solidFill>
              </a:rPr>
              <a:t> </a:t>
            </a:r>
            <a:r>
              <a:rPr lang="en-US" dirty="0" err="1">
                <a:solidFill>
                  <a:schemeClr val="bg1"/>
                </a:solidFill>
              </a:rPr>
              <a:t>və</a:t>
            </a:r>
            <a:r>
              <a:rPr lang="en-US" dirty="0">
                <a:solidFill>
                  <a:schemeClr val="bg1"/>
                </a:solidFill>
              </a:rPr>
              <a:t> </a:t>
            </a:r>
            <a:r>
              <a:rPr lang="en-US" dirty="0" err="1">
                <a:solidFill>
                  <a:schemeClr val="bg1"/>
                </a:solidFill>
              </a:rPr>
              <a:t>feillərin</a:t>
            </a:r>
            <a:r>
              <a:rPr lang="en-US" dirty="0">
                <a:solidFill>
                  <a:schemeClr val="bg1"/>
                </a:solidFill>
              </a:rPr>
              <a:t>, </a:t>
            </a:r>
            <a:r>
              <a:rPr lang="en-US" dirty="0" err="1">
                <a:solidFill>
                  <a:schemeClr val="bg1"/>
                </a:solidFill>
              </a:rPr>
              <a:t>demək</a:t>
            </a:r>
            <a:r>
              <a:rPr lang="en-US" dirty="0">
                <a:solidFill>
                  <a:schemeClr val="bg1"/>
                </a:solidFill>
              </a:rPr>
              <a:t> </a:t>
            </a:r>
            <a:r>
              <a:rPr lang="en-US" dirty="0" err="1">
                <a:solidFill>
                  <a:schemeClr val="bg1"/>
                </a:solidFill>
              </a:rPr>
              <a:t>olar</a:t>
            </a:r>
            <a:r>
              <a:rPr lang="en-US" dirty="0">
                <a:solidFill>
                  <a:schemeClr val="bg1"/>
                </a:solidFill>
              </a:rPr>
              <a:t> </a:t>
            </a:r>
            <a:r>
              <a:rPr lang="en-US" dirty="0" err="1">
                <a:solidFill>
                  <a:schemeClr val="bg1"/>
                </a:solidFill>
              </a:rPr>
              <a:t>ki</a:t>
            </a:r>
            <a:r>
              <a:rPr lang="en-US" dirty="0">
                <a:solidFill>
                  <a:schemeClr val="bg1"/>
                </a:solidFill>
              </a:rPr>
              <a:t>, </a:t>
            </a:r>
            <a:r>
              <a:rPr lang="en-US" dirty="0" err="1">
                <a:solidFill>
                  <a:schemeClr val="bg1"/>
                </a:solidFill>
              </a:rPr>
              <a:t>hamısı</a:t>
            </a:r>
            <a:r>
              <a:rPr lang="en-US" dirty="0">
                <a:solidFill>
                  <a:schemeClr val="bg1"/>
                </a:solidFill>
              </a:rPr>
              <a:t>) </a:t>
            </a:r>
            <a:r>
              <a:rPr lang="en-US" dirty="0" err="1">
                <a:solidFill>
                  <a:schemeClr val="bg1"/>
                </a:solidFill>
              </a:rPr>
              <a:t>milli</a:t>
            </a:r>
            <a:r>
              <a:rPr lang="en-US" dirty="0">
                <a:solidFill>
                  <a:schemeClr val="bg1"/>
                </a:solidFill>
              </a:rPr>
              <a:t> </a:t>
            </a:r>
            <a:r>
              <a:rPr lang="en-US" dirty="0" err="1">
                <a:solidFill>
                  <a:schemeClr val="bg1"/>
                </a:solidFill>
              </a:rPr>
              <a:t>mənşəli</a:t>
            </a:r>
            <a:r>
              <a:rPr lang="en-US" dirty="0">
                <a:solidFill>
                  <a:schemeClr val="bg1"/>
                </a:solidFill>
              </a:rPr>
              <a:t> </a:t>
            </a:r>
            <a:r>
              <a:rPr lang="en-US" dirty="0" err="1">
                <a:solidFill>
                  <a:schemeClr val="bg1"/>
                </a:solidFill>
              </a:rPr>
              <a:t>sözlərdir</a:t>
            </a:r>
            <a:r>
              <a:rPr lang="en-US" dirty="0">
                <a:solidFill>
                  <a:schemeClr val="bg1"/>
                </a:solidFill>
              </a:rPr>
              <a:t>. </a:t>
            </a:r>
            <a:r>
              <a:rPr lang="en-US" dirty="0" err="1">
                <a:solidFill>
                  <a:schemeClr val="bg1"/>
                </a:solidFill>
              </a:rPr>
              <a:t>Başqa</a:t>
            </a:r>
            <a:r>
              <a:rPr lang="en-US" dirty="0">
                <a:solidFill>
                  <a:schemeClr val="bg1"/>
                </a:solidFill>
              </a:rPr>
              <a:t> </a:t>
            </a:r>
            <a:r>
              <a:rPr lang="en-US" dirty="0" err="1">
                <a:solidFill>
                  <a:schemeClr val="bg1"/>
                </a:solidFill>
              </a:rPr>
              <a:t>xalqlarla</a:t>
            </a:r>
            <a:r>
              <a:rPr lang="en-US" dirty="0">
                <a:solidFill>
                  <a:schemeClr val="bg1"/>
                </a:solidFill>
              </a:rPr>
              <a:t> </a:t>
            </a:r>
            <a:r>
              <a:rPr lang="en-US" dirty="0" err="1">
                <a:solidFill>
                  <a:schemeClr val="bg1"/>
                </a:solidFill>
              </a:rPr>
              <a:t>müəyyən</a:t>
            </a:r>
            <a:r>
              <a:rPr lang="en-US" dirty="0">
                <a:solidFill>
                  <a:schemeClr val="bg1"/>
                </a:solidFill>
              </a:rPr>
              <a:t> </a:t>
            </a:r>
            <a:r>
              <a:rPr lang="en-US" dirty="0" err="1">
                <a:solidFill>
                  <a:schemeClr val="bg1"/>
                </a:solidFill>
              </a:rPr>
              <a:t>əlaqələr</a:t>
            </a:r>
            <a:r>
              <a:rPr lang="en-US" dirty="0">
                <a:solidFill>
                  <a:schemeClr val="bg1"/>
                </a:solidFill>
              </a:rPr>
              <a:t> </a:t>
            </a:r>
            <a:r>
              <a:rPr lang="en-US" dirty="0" err="1">
                <a:solidFill>
                  <a:schemeClr val="bg1"/>
                </a:solidFill>
              </a:rPr>
              <a:t>nəticəsində</a:t>
            </a:r>
            <a:r>
              <a:rPr lang="en-US" dirty="0">
                <a:solidFill>
                  <a:schemeClr val="bg1"/>
                </a:solidFill>
              </a:rPr>
              <a:t> </a:t>
            </a:r>
            <a:r>
              <a:rPr lang="en-US" dirty="0" err="1">
                <a:solidFill>
                  <a:schemeClr val="bg1"/>
                </a:solidFill>
              </a:rPr>
              <a:t>dilimizə</a:t>
            </a:r>
            <a:r>
              <a:rPr lang="en-US" dirty="0">
                <a:solidFill>
                  <a:schemeClr val="bg1"/>
                </a:solidFill>
              </a:rPr>
              <a:t> </a:t>
            </a:r>
            <a:r>
              <a:rPr lang="en-US" dirty="0" err="1">
                <a:solidFill>
                  <a:schemeClr val="bg1"/>
                </a:solidFill>
              </a:rPr>
              <a:t>çoxlu</a:t>
            </a:r>
            <a:r>
              <a:rPr lang="en-US" dirty="0">
                <a:solidFill>
                  <a:schemeClr val="bg1"/>
                </a:solidFill>
              </a:rPr>
              <a:t> </a:t>
            </a:r>
            <a:r>
              <a:rPr lang="en-US" dirty="0" err="1">
                <a:solidFill>
                  <a:schemeClr val="bg1"/>
                </a:solidFill>
              </a:rPr>
              <a:t>alınma</a:t>
            </a:r>
            <a:r>
              <a:rPr lang="en-US" dirty="0">
                <a:solidFill>
                  <a:schemeClr val="bg1"/>
                </a:solidFill>
              </a:rPr>
              <a:t> </a:t>
            </a:r>
            <a:r>
              <a:rPr lang="en-US" dirty="0" err="1">
                <a:solidFill>
                  <a:schemeClr val="bg1"/>
                </a:solidFill>
              </a:rPr>
              <a:t>sözlər</a:t>
            </a:r>
            <a:r>
              <a:rPr lang="en-US" dirty="0">
                <a:solidFill>
                  <a:schemeClr val="bg1"/>
                </a:solidFill>
              </a:rPr>
              <a:t> </a:t>
            </a:r>
            <a:r>
              <a:rPr lang="en-US" dirty="0" err="1">
                <a:solidFill>
                  <a:schemeClr val="bg1"/>
                </a:solidFill>
              </a:rPr>
              <a:t>də</a:t>
            </a:r>
            <a:r>
              <a:rPr lang="en-US" dirty="0">
                <a:solidFill>
                  <a:schemeClr val="bg1"/>
                </a:solidFill>
              </a:rPr>
              <a:t> </a:t>
            </a:r>
            <a:r>
              <a:rPr lang="en-US" dirty="0" err="1">
                <a:solidFill>
                  <a:schemeClr val="bg1"/>
                </a:solidFill>
              </a:rPr>
              <a:t>keçmişdir</a:t>
            </a:r>
            <a:r>
              <a:rPr lang="en-US" dirty="0">
                <a:solidFill>
                  <a:schemeClr val="bg1"/>
                </a:solidFill>
              </a:rPr>
              <a:t>. </a:t>
            </a:r>
            <a:r>
              <a:rPr lang="en-US" dirty="0" err="1">
                <a:solidFill>
                  <a:schemeClr val="bg1"/>
                </a:solidFill>
              </a:rPr>
              <a:t>Alınma</a:t>
            </a:r>
            <a:r>
              <a:rPr lang="en-US" dirty="0">
                <a:solidFill>
                  <a:schemeClr val="bg1"/>
                </a:solidFill>
              </a:rPr>
              <a:t> </a:t>
            </a:r>
            <a:r>
              <a:rPr lang="en-US" dirty="0" err="1">
                <a:solidFill>
                  <a:schemeClr val="bg1"/>
                </a:solidFill>
              </a:rPr>
              <a:t>sözlər</a:t>
            </a:r>
            <a:r>
              <a:rPr lang="en-US" dirty="0">
                <a:solidFill>
                  <a:schemeClr val="bg1"/>
                </a:solidFill>
              </a:rPr>
              <a:t> </a:t>
            </a:r>
            <a:r>
              <a:rPr lang="en-US" dirty="0" err="1">
                <a:solidFill>
                  <a:schemeClr val="bg1"/>
                </a:solidFill>
              </a:rPr>
              <a:t>iki</a:t>
            </a:r>
            <a:r>
              <a:rPr lang="en-US" dirty="0">
                <a:solidFill>
                  <a:schemeClr val="bg1"/>
                </a:solidFill>
              </a:rPr>
              <a:t> </a:t>
            </a:r>
            <a:r>
              <a:rPr lang="en-US" dirty="0" err="1">
                <a:solidFill>
                  <a:schemeClr val="bg1"/>
                </a:solidFill>
              </a:rPr>
              <a:t>qrupa</a:t>
            </a:r>
            <a:r>
              <a:rPr lang="en-US" dirty="0">
                <a:solidFill>
                  <a:schemeClr val="bg1"/>
                </a:solidFill>
              </a:rPr>
              <a:t> </a:t>
            </a:r>
            <a:r>
              <a:rPr lang="en-US" dirty="0" err="1">
                <a:solidFill>
                  <a:schemeClr val="bg1"/>
                </a:solidFill>
              </a:rPr>
              <a:t>bölünür</a:t>
            </a:r>
            <a:r>
              <a:rPr lang="en-US" dirty="0">
                <a:solidFill>
                  <a:schemeClr val="bg1"/>
                </a:solidFill>
              </a:rPr>
              <a:t>:</a:t>
            </a:r>
          </a:p>
          <a:p>
            <a:r>
              <a:rPr lang="en-US" dirty="0">
                <a:solidFill>
                  <a:schemeClr val="bg1"/>
                </a:solidFill>
              </a:rPr>
              <a:t>1.Ərəb </a:t>
            </a:r>
            <a:r>
              <a:rPr lang="en-US" dirty="0" err="1">
                <a:solidFill>
                  <a:schemeClr val="bg1"/>
                </a:solidFill>
              </a:rPr>
              <a:t>və</a:t>
            </a:r>
            <a:r>
              <a:rPr lang="en-US" dirty="0">
                <a:solidFill>
                  <a:schemeClr val="bg1"/>
                </a:solidFill>
              </a:rPr>
              <a:t> </a:t>
            </a:r>
            <a:r>
              <a:rPr lang="en-US" dirty="0" err="1">
                <a:solidFill>
                  <a:schemeClr val="bg1"/>
                </a:solidFill>
              </a:rPr>
              <a:t>fars</a:t>
            </a:r>
            <a:r>
              <a:rPr lang="en-US" dirty="0">
                <a:solidFill>
                  <a:schemeClr val="bg1"/>
                </a:solidFill>
              </a:rPr>
              <a:t> </a:t>
            </a:r>
            <a:r>
              <a:rPr lang="en-US" dirty="0" err="1">
                <a:solidFill>
                  <a:schemeClr val="bg1"/>
                </a:solidFill>
              </a:rPr>
              <a:t>dillərindən</a:t>
            </a:r>
            <a:r>
              <a:rPr lang="en-US" dirty="0">
                <a:solidFill>
                  <a:schemeClr val="bg1"/>
                </a:solidFill>
              </a:rPr>
              <a:t> </a:t>
            </a:r>
            <a:r>
              <a:rPr lang="en-US" dirty="0" err="1">
                <a:solidFill>
                  <a:schemeClr val="bg1"/>
                </a:solidFill>
              </a:rPr>
              <a:t>alınma</a:t>
            </a:r>
            <a:r>
              <a:rPr lang="en-US" dirty="0">
                <a:solidFill>
                  <a:schemeClr val="bg1"/>
                </a:solidFill>
              </a:rPr>
              <a:t> </a:t>
            </a:r>
            <a:r>
              <a:rPr lang="en-US" dirty="0" err="1">
                <a:solidFill>
                  <a:schemeClr val="bg1"/>
                </a:solidFill>
              </a:rPr>
              <a:t>sözlər</a:t>
            </a:r>
            <a:r>
              <a:rPr lang="en-US" dirty="0">
                <a:solidFill>
                  <a:schemeClr val="bg1"/>
                </a:solidFill>
              </a:rPr>
              <a:t>.</a:t>
            </a:r>
          </a:p>
          <a:p>
            <a:r>
              <a:rPr lang="en-US" dirty="0">
                <a:solidFill>
                  <a:schemeClr val="bg1"/>
                </a:solidFill>
              </a:rPr>
              <a:t>2. </a:t>
            </a:r>
            <a:r>
              <a:rPr lang="en-US" dirty="0" err="1">
                <a:solidFill>
                  <a:schemeClr val="bg1"/>
                </a:solidFill>
              </a:rPr>
              <a:t>Avropa</a:t>
            </a:r>
            <a:r>
              <a:rPr lang="en-US" dirty="0">
                <a:solidFill>
                  <a:schemeClr val="bg1"/>
                </a:solidFill>
              </a:rPr>
              <a:t> </a:t>
            </a:r>
            <a:r>
              <a:rPr lang="en-US" dirty="0" err="1">
                <a:solidFill>
                  <a:schemeClr val="bg1"/>
                </a:solidFill>
              </a:rPr>
              <a:t>dillərindən</a:t>
            </a:r>
            <a:r>
              <a:rPr lang="en-US" dirty="0">
                <a:solidFill>
                  <a:schemeClr val="bg1"/>
                </a:solidFill>
              </a:rPr>
              <a:t> </a:t>
            </a:r>
            <a:r>
              <a:rPr lang="en-US" dirty="0" err="1">
                <a:solidFill>
                  <a:schemeClr val="bg1"/>
                </a:solidFill>
              </a:rPr>
              <a:t>alınma</a:t>
            </a:r>
            <a:r>
              <a:rPr lang="en-US" dirty="0">
                <a:solidFill>
                  <a:schemeClr val="bg1"/>
                </a:solidFill>
              </a:rPr>
              <a:t> </a:t>
            </a:r>
            <a:r>
              <a:rPr lang="en-US" dirty="0" err="1">
                <a:solidFill>
                  <a:schemeClr val="bg1"/>
                </a:solidFill>
              </a:rPr>
              <a:t>sözlər</a:t>
            </a:r>
            <a:r>
              <a:rPr lang="en-US" dirty="0">
                <a:solidFill>
                  <a:schemeClr val="bg1"/>
                </a:solidFill>
              </a:rPr>
              <a:t>.</a:t>
            </a:r>
          </a:p>
          <a:p>
            <a:r>
              <a:rPr lang="en-US" dirty="0" err="1">
                <a:solidFill>
                  <a:schemeClr val="bg1"/>
                </a:solidFill>
              </a:rPr>
              <a:t>Ərəb</a:t>
            </a:r>
            <a:r>
              <a:rPr lang="en-US" dirty="0">
                <a:solidFill>
                  <a:schemeClr val="bg1"/>
                </a:solidFill>
              </a:rPr>
              <a:t> </a:t>
            </a:r>
            <a:r>
              <a:rPr lang="en-US" dirty="0" err="1">
                <a:solidFill>
                  <a:schemeClr val="bg1"/>
                </a:solidFill>
              </a:rPr>
              <a:t>və</a:t>
            </a:r>
            <a:r>
              <a:rPr lang="en-US" dirty="0">
                <a:solidFill>
                  <a:schemeClr val="bg1"/>
                </a:solidFill>
              </a:rPr>
              <a:t> </a:t>
            </a:r>
            <a:r>
              <a:rPr lang="en-US" dirty="0" err="1">
                <a:solidFill>
                  <a:schemeClr val="bg1"/>
                </a:solidFill>
              </a:rPr>
              <a:t>fars</a:t>
            </a:r>
            <a:r>
              <a:rPr lang="en-US" dirty="0">
                <a:solidFill>
                  <a:schemeClr val="bg1"/>
                </a:solidFill>
              </a:rPr>
              <a:t> </a:t>
            </a:r>
            <a:r>
              <a:rPr lang="en-US" dirty="0" err="1">
                <a:solidFill>
                  <a:schemeClr val="bg1"/>
                </a:solidFill>
              </a:rPr>
              <a:t>dillərindən</a:t>
            </a:r>
            <a:r>
              <a:rPr lang="en-US" dirty="0">
                <a:solidFill>
                  <a:schemeClr val="bg1"/>
                </a:solidFill>
              </a:rPr>
              <a:t> </a:t>
            </a:r>
            <a:r>
              <a:rPr lang="en-US" dirty="0" err="1">
                <a:solidFill>
                  <a:schemeClr val="bg1"/>
                </a:solidFill>
              </a:rPr>
              <a:t>alınma</a:t>
            </a:r>
            <a:r>
              <a:rPr lang="en-US" dirty="0">
                <a:solidFill>
                  <a:schemeClr val="bg1"/>
                </a:solidFill>
              </a:rPr>
              <a:t> </a:t>
            </a:r>
            <a:r>
              <a:rPr lang="en-US" dirty="0" err="1">
                <a:solidFill>
                  <a:schemeClr val="bg1"/>
                </a:solidFill>
              </a:rPr>
              <a:t>sözlərin</a:t>
            </a:r>
            <a:r>
              <a:rPr lang="en-US" dirty="0">
                <a:solidFill>
                  <a:schemeClr val="bg1"/>
                </a:solidFill>
              </a:rPr>
              <a:t> </a:t>
            </a:r>
            <a:r>
              <a:rPr lang="en-US" dirty="0" err="1">
                <a:solidFill>
                  <a:schemeClr val="bg1"/>
                </a:solidFill>
              </a:rPr>
              <a:t>çoxu</a:t>
            </a:r>
            <a:r>
              <a:rPr lang="en-US" dirty="0">
                <a:solidFill>
                  <a:schemeClr val="bg1"/>
                </a:solidFill>
              </a:rPr>
              <a:t> </a:t>
            </a:r>
            <a:r>
              <a:rPr lang="en-US" dirty="0" err="1">
                <a:solidFill>
                  <a:schemeClr val="bg1"/>
                </a:solidFill>
              </a:rPr>
              <a:t>fəal</a:t>
            </a:r>
            <a:r>
              <a:rPr lang="en-US" dirty="0">
                <a:solidFill>
                  <a:schemeClr val="bg1"/>
                </a:solidFill>
              </a:rPr>
              <a:t> </a:t>
            </a:r>
            <a:r>
              <a:rPr lang="en-US" dirty="0" err="1">
                <a:solidFill>
                  <a:schemeClr val="bg1"/>
                </a:solidFill>
              </a:rPr>
              <a:t>ümumişlək</a:t>
            </a:r>
            <a:r>
              <a:rPr lang="en-US" dirty="0">
                <a:solidFill>
                  <a:schemeClr val="bg1"/>
                </a:solidFill>
              </a:rPr>
              <a:t> </a:t>
            </a:r>
            <a:r>
              <a:rPr lang="en-US" dirty="0" err="1">
                <a:solidFill>
                  <a:schemeClr val="bg1"/>
                </a:solidFill>
              </a:rPr>
              <a:t>sözlərdir</a:t>
            </a:r>
            <a:r>
              <a:rPr lang="en-US" dirty="0">
                <a:solidFill>
                  <a:schemeClr val="bg1"/>
                </a:solidFill>
              </a:rPr>
              <a:t> </a:t>
            </a:r>
            <a:r>
              <a:rPr lang="en-US" dirty="0" err="1">
                <a:solidFill>
                  <a:schemeClr val="bg1"/>
                </a:solidFill>
              </a:rPr>
              <a:t>və</a:t>
            </a:r>
            <a:r>
              <a:rPr lang="en-US" dirty="0">
                <a:solidFill>
                  <a:schemeClr val="bg1"/>
                </a:solidFill>
              </a:rPr>
              <a:t> </a:t>
            </a:r>
            <a:r>
              <a:rPr lang="en-US" dirty="0" err="1">
                <a:solidFill>
                  <a:schemeClr val="bg1"/>
                </a:solidFill>
              </a:rPr>
              <a:t>onları</a:t>
            </a:r>
            <a:r>
              <a:rPr lang="en-US" dirty="0">
                <a:solidFill>
                  <a:schemeClr val="bg1"/>
                </a:solidFill>
              </a:rPr>
              <a:t> </a:t>
            </a:r>
            <a:r>
              <a:rPr lang="en-US" dirty="0" err="1">
                <a:solidFill>
                  <a:schemeClr val="bg1"/>
                </a:solidFill>
              </a:rPr>
              <a:t>əsl</a:t>
            </a:r>
            <a:r>
              <a:rPr lang="en-US" dirty="0">
                <a:solidFill>
                  <a:schemeClr val="bg1"/>
                </a:solidFill>
              </a:rPr>
              <a:t> </a:t>
            </a:r>
            <a:r>
              <a:rPr lang="en-US" dirty="0" err="1">
                <a:solidFill>
                  <a:schemeClr val="bg1"/>
                </a:solidFill>
              </a:rPr>
              <a:t>Azərbaycan</a:t>
            </a:r>
            <a:r>
              <a:rPr lang="en-US" dirty="0">
                <a:solidFill>
                  <a:schemeClr val="bg1"/>
                </a:solidFill>
              </a:rPr>
              <a:t> </a:t>
            </a:r>
            <a:r>
              <a:rPr lang="en-US" dirty="0" err="1">
                <a:solidFill>
                  <a:schemeClr val="bg1"/>
                </a:solidFill>
              </a:rPr>
              <a:t>sözlərindən</a:t>
            </a:r>
            <a:r>
              <a:rPr lang="en-US" dirty="0">
                <a:solidFill>
                  <a:schemeClr val="bg1"/>
                </a:solidFill>
              </a:rPr>
              <a:t> </a:t>
            </a:r>
            <a:r>
              <a:rPr lang="en-US" dirty="0" err="1">
                <a:solidFill>
                  <a:schemeClr val="bg1"/>
                </a:solidFill>
              </a:rPr>
              <a:t>fərqləndirmək</a:t>
            </a:r>
            <a:r>
              <a:rPr lang="en-US" dirty="0">
                <a:solidFill>
                  <a:schemeClr val="bg1"/>
                </a:solidFill>
              </a:rPr>
              <a:t> </a:t>
            </a:r>
            <a:r>
              <a:rPr lang="en-US" dirty="0" err="1">
                <a:solidFill>
                  <a:schemeClr val="bg1"/>
                </a:solidFill>
              </a:rPr>
              <a:t>çətindir</a:t>
            </a:r>
            <a:r>
              <a:rPr lang="en-US" dirty="0">
                <a:solidFill>
                  <a:schemeClr val="bg1"/>
                </a:solidFill>
              </a:rPr>
              <a:t>. </a:t>
            </a:r>
            <a:r>
              <a:rPr lang="en-US" dirty="0" err="1">
                <a:solidFill>
                  <a:schemeClr val="bg1"/>
                </a:solidFill>
              </a:rPr>
              <a:t>Məsələn</a:t>
            </a:r>
            <a:r>
              <a:rPr lang="en-US" dirty="0">
                <a:solidFill>
                  <a:schemeClr val="bg1"/>
                </a:solidFill>
              </a:rPr>
              <a:t>: </a:t>
            </a:r>
            <a:r>
              <a:rPr lang="en-US" dirty="0" err="1">
                <a:solidFill>
                  <a:schemeClr val="bg1"/>
                </a:solidFill>
              </a:rPr>
              <a:t>kitab</a:t>
            </a:r>
            <a:r>
              <a:rPr lang="en-US" dirty="0">
                <a:solidFill>
                  <a:schemeClr val="bg1"/>
                </a:solidFill>
              </a:rPr>
              <a:t>, </a:t>
            </a:r>
            <a:r>
              <a:rPr lang="en-US" dirty="0" err="1">
                <a:solidFill>
                  <a:schemeClr val="bg1"/>
                </a:solidFill>
              </a:rPr>
              <a:t>alim</a:t>
            </a:r>
            <a:r>
              <a:rPr lang="en-US" dirty="0">
                <a:solidFill>
                  <a:schemeClr val="bg1"/>
                </a:solidFill>
              </a:rPr>
              <a:t>, </a:t>
            </a:r>
            <a:r>
              <a:rPr lang="en-US" dirty="0" err="1">
                <a:solidFill>
                  <a:schemeClr val="bg1"/>
                </a:solidFill>
              </a:rPr>
              <a:t>dünya</a:t>
            </a:r>
            <a:r>
              <a:rPr lang="en-US" dirty="0">
                <a:solidFill>
                  <a:schemeClr val="bg1"/>
                </a:solidFill>
              </a:rPr>
              <a:t>, </a:t>
            </a:r>
            <a:r>
              <a:rPr lang="en-US" dirty="0" err="1">
                <a:solidFill>
                  <a:schemeClr val="bg1"/>
                </a:solidFill>
              </a:rPr>
              <a:t>məktəb</a:t>
            </a:r>
            <a:r>
              <a:rPr lang="en-US" dirty="0">
                <a:solidFill>
                  <a:schemeClr val="bg1"/>
                </a:solidFill>
              </a:rPr>
              <a:t>, </a:t>
            </a:r>
            <a:r>
              <a:rPr lang="en-US" dirty="0" err="1">
                <a:solidFill>
                  <a:schemeClr val="bg1"/>
                </a:solidFill>
              </a:rPr>
              <a:t>tələbə</a:t>
            </a:r>
            <a:r>
              <a:rPr lang="en-US" dirty="0">
                <a:solidFill>
                  <a:schemeClr val="bg1"/>
                </a:solidFill>
              </a:rPr>
              <a:t>, </a:t>
            </a:r>
            <a:r>
              <a:rPr lang="en-US" dirty="0" err="1">
                <a:solidFill>
                  <a:schemeClr val="bg1"/>
                </a:solidFill>
              </a:rPr>
              <a:t>şagird</a:t>
            </a:r>
            <a:r>
              <a:rPr lang="en-US" dirty="0">
                <a:solidFill>
                  <a:schemeClr val="bg1"/>
                </a:solidFill>
              </a:rPr>
              <a:t> </a:t>
            </a:r>
            <a:r>
              <a:rPr lang="en-US" dirty="0" err="1">
                <a:solidFill>
                  <a:schemeClr val="bg1"/>
                </a:solidFill>
              </a:rPr>
              <a:t>və</a:t>
            </a:r>
            <a:r>
              <a:rPr lang="en-US" dirty="0">
                <a:solidFill>
                  <a:schemeClr val="bg1"/>
                </a:solidFill>
              </a:rPr>
              <a:t> s. </a:t>
            </a:r>
            <a:r>
              <a:rPr lang="en-US" dirty="0" err="1">
                <a:solidFill>
                  <a:schemeClr val="bg1"/>
                </a:solidFill>
              </a:rPr>
              <a:t>Alınma</a:t>
            </a:r>
            <a:r>
              <a:rPr lang="en-US" dirty="0">
                <a:solidFill>
                  <a:schemeClr val="bg1"/>
                </a:solidFill>
              </a:rPr>
              <a:t> </a:t>
            </a:r>
            <a:r>
              <a:rPr lang="en-US" dirty="0" err="1">
                <a:solidFill>
                  <a:schemeClr val="bg1"/>
                </a:solidFill>
              </a:rPr>
              <a:t>sözləri</a:t>
            </a:r>
            <a:r>
              <a:rPr lang="en-US" dirty="0">
                <a:solidFill>
                  <a:schemeClr val="bg1"/>
                </a:solidFill>
              </a:rPr>
              <a:t> </a:t>
            </a:r>
            <a:r>
              <a:rPr lang="en-US" dirty="0" err="1">
                <a:solidFill>
                  <a:schemeClr val="bg1"/>
                </a:solidFill>
              </a:rPr>
              <a:t>müəyyən</a:t>
            </a:r>
            <a:r>
              <a:rPr lang="en-US" dirty="0">
                <a:solidFill>
                  <a:schemeClr val="bg1"/>
                </a:solidFill>
              </a:rPr>
              <a:t> </a:t>
            </a:r>
            <a:r>
              <a:rPr lang="en-US" dirty="0" err="1">
                <a:solidFill>
                  <a:schemeClr val="bg1"/>
                </a:solidFill>
              </a:rPr>
              <a:t>etmək</a:t>
            </a:r>
            <a:r>
              <a:rPr lang="en-US" dirty="0">
                <a:solidFill>
                  <a:schemeClr val="bg1"/>
                </a:solidFill>
              </a:rPr>
              <a:t> </a:t>
            </a:r>
            <a:r>
              <a:rPr lang="en-US" dirty="0" err="1">
                <a:solidFill>
                  <a:schemeClr val="bg1"/>
                </a:solidFill>
              </a:rPr>
              <a:t>üçün</a:t>
            </a:r>
            <a:r>
              <a:rPr lang="en-US" dirty="0">
                <a:solidFill>
                  <a:schemeClr val="bg1"/>
                </a:solidFill>
              </a:rPr>
              <a:t> </a:t>
            </a:r>
            <a:r>
              <a:rPr lang="en-US" dirty="0" err="1">
                <a:solidFill>
                  <a:schemeClr val="bg1"/>
                </a:solidFill>
              </a:rPr>
              <a:t>əsl</a:t>
            </a:r>
            <a:r>
              <a:rPr lang="en-US" dirty="0">
                <a:solidFill>
                  <a:schemeClr val="bg1"/>
                </a:solidFill>
              </a:rPr>
              <a:t> </a:t>
            </a:r>
            <a:r>
              <a:rPr lang="en-US" dirty="0" err="1">
                <a:solidFill>
                  <a:schemeClr val="bg1"/>
                </a:solidFill>
              </a:rPr>
              <a:t>Azərbaycan</a:t>
            </a:r>
            <a:r>
              <a:rPr lang="en-US" dirty="0">
                <a:solidFill>
                  <a:schemeClr val="bg1"/>
                </a:solidFill>
              </a:rPr>
              <a:t> </a:t>
            </a:r>
            <a:r>
              <a:rPr lang="en-US" dirty="0" err="1">
                <a:solidFill>
                  <a:schemeClr val="bg1"/>
                </a:solidFill>
              </a:rPr>
              <a:t>sözləri</a:t>
            </a:r>
            <a:r>
              <a:rPr lang="en-US" dirty="0">
                <a:solidFill>
                  <a:schemeClr val="bg1"/>
                </a:solidFill>
              </a:rPr>
              <a:t> </a:t>
            </a:r>
            <a:r>
              <a:rPr lang="en-US" dirty="0" err="1">
                <a:solidFill>
                  <a:schemeClr val="bg1"/>
                </a:solidFill>
              </a:rPr>
              <a:t>üçün</a:t>
            </a:r>
            <a:r>
              <a:rPr lang="en-US" dirty="0">
                <a:solidFill>
                  <a:schemeClr val="bg1"/>
                </a:solidFill>
              </a:rPr>
              <a:t> </a:t>
            </a:r>
            <a:r>
              <a:rPr lang="en-US" dirty="0" err="1">
                <a:solidFill>
                  <a:schemeClr val="bg1"/>
                </a:solidFill>
              </a:rPr>
              <a:t>səciyyəvi</a:t>
            </a:r>
            <a:r>
              <a:rPr lang="en-US" dirty="0">
                <a:solidFill>
                  <a:schemeClr val="bg1"/>
                </a:solidFill>
              </a:rPr>
              <a:t> </a:t>
            </a:r>
            <a:r>
              <a:rPr lang="en-US" dirty="0" err="1">
                <a:solidFill>
                  <a:schemeClr val="bg1"/>
                </a:solidFill>
              </a:rPr>
              <a:t>olmayan</a:t>
            </a:r>
            <a:r>
              <a:rPr lang="en-US" dirty="0">
                <a:solidFill>
                  <a:schemeClr val="bg1"/>
                </a:solidFill>
              </a:rPr>
              <a:t> </a:t>
            </a:r>
            <a:r>
              <a:rPr lang="en-US" dirty="0" err="1">
                <a:solidFill>
                  <a:schemeClr val="bg1"/>
                </a:solidFill>
              </a:rPr>
              <a:t>xüsusiyyətləri</a:t>
            </a:r>
            <a:r>
              <a:rPr lang="en-US" dirty="0">
                <a:solidFill>
                  <a:schemeClr val="bg1"/>
                </a:solidFill>
              </a:rPr>
              <a:t> </a:t>
            </a:r>
            <a:r>
              <a:rPr lang="en-US" dirty="0" err="1">
                <a:solidFill>
                  <a:schemeClr val="bg1"/>
                </a:solidFill>
              </a:rPr>
              <a:t>bilmək</a:t>
            </a:r>
            <a:r>
              <a:rPr lang="en-US" dirty="0">
                <a:solidFill>
                  <a:schemeClr val="bg1"/>
                </a:solidFill>
              </a:rPr>
              <a:t> </a:t>
            </a:r>
            <a:r>
              <a:rPr lang="en-US" dirty="0" err="1">
                <a:solidFill>
                  <a:schemeClr val="bg1"/>
                </a:solidFill>
              </a:rPr>
              <a:t>zəruridir</a:t>
            </a:r>
            <a:r>
              <a:rPr lang="en-US" dirty="0">
                <a:solidFill>
                  <a:schemeClr val="bg1"/>
                </a:solidFill>
              </a:rPr>
              <a:t>:</a:t>
            </a:r>
          </a:p>
        </p:txBody>
      </p:sp>
      <p:sp>
        <p:nvSpPr>
          <p:cNvPr id="6" name="Блок-схема: документ 5"/>
          <p:cNvSpPr/>
          <p:nvPr/>
        </p:nvSpPr>
        <p:spPr>
          <a:xfrm>
            <a:off x="0" y="0"/>
            <a:ext cx="9144000" cy="207167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z-Latn-AZ" sz="6000" dirty="0"/>
              <a:t>ALINMA SÖZLƏR</a:t>
            </a:r>
            <a:endParaRPr lang="ru-RU" sz="6000" dirty="0"/>
          </a:p>
        </p:txBody>
      </p:sp>
    </p:spTree>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Блок-схема: карточка 3"/>
          <p:cNvSpPr/>
          <p:nvPr/>
        </p:nvSpPr>
        <p:spPr>
          <a:xfrm>
            <a:off x="0" y="0"/>
            <a:ext cx="9144000" cy="6858000"/>
          </a:xfrm>
          <a:prstGeom prst="flowChartPunchedCard">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1. </a:t>
            </a:r>
            <a:r>
              <a:rPr lang="en-US" dirty="0" err="1"/>
              <a:t>Sözdə</a:t>
            </a:r>
            <a:r>
              <a:rPr lang="en-US" dirty="0"/>
              <a:t> </a:t>
            </a:r>
            <a:r>
              <a:rPr lang="en-US" dirty="0" err="1"/>
              <a:t>iki</a:t>
            </a:r>
            <a:r>
              <a:rPr lang="en-US" dirty="0"/>
              <a:t> </a:t>
            </a:r>
            <a:r>
              <a:rPr lang="en-US" dirty="0" err="1"/>
              <a:t>saitin</a:t>
            </a:r>
            <a:r>
              <a:rPr lang="en-US" dirty="0"/>
              <a:t> </a:t>
            </a:r>
            <a:r>
              <a:rPr lang="en-US" dirty="0" err="1"/>
              <a:t>yanaşı</a:t>
            </a:r>
            <a:r>
              <a:rPr lang="en-US" dirty="0"/>
              <a:t> </a:t>
            </a:r>
            <a:r>
              <a:rPr lang="en-US" dirty="0" err="1"/>
              <a:t>işlənməsi</a:t>
            </a:r>
            <a:r>
              <a:rPr lang="en-US" dirty="0"/>
              <a:t>. </a:t>
            </a:r>
            <a:r>
              <a:rPr lang="en-US" dirty="0" err="1"/>
              <a:t>Məsələn</a:t>
            </a:r>
            <a:r>
              <a:rPr lang="en-US" dirty="0"/>
              <a:t>: </a:t>
            </a:r>
            <a:r>
              <a:rPr lang="en-US" dirty="0" err="1"/>
              <a:t>ailə</a:t>
            </a:r>
            <a:r>
              <a:rPr lang="en-US" dirty="0"/>
              <a:t>, </a:t>
            </a:r>
            <a:r>
              <a:rPr lang="en-US" dirty="0" err="1"/>
              <a:t>zəif</a:t>
            </a:r>
            <a:r>
              <a:rPr lang="en-US" dirty="0"/>
              <a:t>, </a:t>
            </a:r>
            <a:r>
              <a:rPr lang="en-US" dirty="0" err="1"/>
              <a:t>səadət</a:t>
            </a:r>
            <a:r>
              <a:rPr lang="en-US" dirty="0"/>
              <a:t>, </a:t>
            </a:r>
            <a:r>
              <a:rPr lang="en-US" dirty="0" err="1"/>
              <a:t>müəllim</a:t>
            </a:r>
            <a:r>
              <a:rPr lang="en-US" dirty="0"/>
              <a:t>, </a:t>
            </a:r>
            <a:r>
              <a:rPr lang="en-US" dirty="0" err="1"/>
              <a:t>sual</a:t>
            </a:r>
            <a:r>
              <a:rPr lang="en-US" dirty="0"/>
              <a:t>, </a:t>
            </a:r>
            <a:r>
              <a:rPr lang="en-US" dirty="0" err="1"/>
              <a:t>maaş</a:t>
            </a:r>
            <a:r>
              <a:rPr lang="en-US" dirty="0"/>
              <a:t>, </a:t>
            </a:r>
            <a:r>
              <a:rPr lang="en-US" dirty="0" err="1"/>
              <a:t>bədii</a:t>
            </a:r>
            <a:r>
              <a:rPr lang="en-US" dirty="0"/>
              <a:t>, </a:t>
            </a:r>
            <a:r>
              <a:rPr lang="en-US" dirty="0" err="1"/>
              <a:t>mətbəə</a:t>
            </a:r>
            <a:r>
              <a:rPr lang="en-US" dirty="0"/>
              <a:t> </a:t>
            </a:r>
            <a:r>
              <a:rPr lang="en-US" dirty="0" err="1"/>
              <a:t>və</a:t>
            </a:r>
            <a:r>
              <a:rPr lang="en-US" dirty="0"/>
              <a:t> s.</a:t>
            </a:r>
          </a:p>
          <a:p>
            <a:r>
              <a:rPr lang="en-US" dirty="0"/>
              <a:t>2. </a:t>
            </a:r>
            <a:r>
              <a:rPr lang="en-US" dirty="0" err="1"/>
              <a:t>Sözdə</a:t>
            </a:r>
            <a:r>
              <a:rPr lang="en-US" dirty="0"/>
              <a:t> </a:t>
            </a:r>
            <a:r>
              <a:rPr lang="en-US" dirty="0" err="1"/>
              <a:t>uzun</a:t>
            </a:r>
            <a:r>
              <a:rPr lang="en-US" dirty="0"/>
              <a:t> </a:t>
            </a:r>
            <a:r>
              <a:rPr lang="en-US" dirty="0" err="1"/>
              <a:t>tələffüz</a:t>
            </a:r>
            <a:r>
              <a:rPr lang="en-US" dirty="0"/>
              <a:t> </a:t>
            </a:r>
            <a:r>
              <a:rPr lang="en-US" dirty="0" err="1"/>
              <a:t>olunan</a:t>
            </a:r>
            <a:r>
              <a:rPr lang="en-US" dirty="0"/>
              <a:t> </a:t>
            </a:r>
            <a:r>
              <a:rPr lang="en-US" dirty="0" err="1"/>
              <a:t>saitin</a:t>
            </a:r>
            <a:r>
              <a:rPr lang="en-US" dirty="0"/>
              <a:t> </a:t>
            </a:r>
            <a:r>
              <a:rPr lang="en-US" dirty="0" err="1"/>
              <a:t>işlənməsi</a:t>
            </a:r>
            <a:r>
              <a:rPr lang="en-US" dirty="0"/>
              <a:t>. </a:t>
            </a:r>
            <a:r>
              <a:rPr lang="en-US" dirty="0" err="1"/>
              <a:t>Məsələn</a:t>
            </a:r>
            <a:r>
              <a:rPr lang="en-US" dirty="0"/>
              <a:t>: </a:t>
            </a:r>
            <a:r>
              <a:rPr lang="en-US" dirty="0" err="1"/>
              <a:t>aləm</a:t>
            </a:r>
            <a:r>
              <a:rPr lang="en-US" dirty="0"/>
              <a:t>, </a:t>
            </a:r>
            <a:r>
              <a:rPr lang="en-US" dirty="0" err="1"/>
              <a:t>məna</a:t>
            </a:r>
            <a:r>
              <a:rPr lang="en-US" dirty="0"/>
              <a:t>, </a:t>
            </a:r>
            <a:r>
              <a:rPr lang="en-US" dirty="0" err="1"/>
              <a:t>elan</a:t>
            </a:r>
            <a:r>
              <a:rPr lang="en-US" dirty="0"/>
              <a:t>, </a:t>
            </a:r>
            <a:r>
              <a:rPr lang="en-US" dirty="0" err="1"/>
              <a:t>xüsusi</a:t>
            </a:r>
            <a:r>
              <a:rPr lang="en-US" dirty="0"/>
              <a:t>, </a:t>
            </a:r>
            <a:r>
              <a:rPr lang="en-US" dirty="0" err="1"/>
              <a:t>səliqə</a:t>
            </a:r>
            <a:r>
              <a:rPr lang="en-US" dirty="0"/>
              <a:t> </a:t>
            </a:r>
            <a:r>
              <a:rPr lang="en-US" dirty="0" err="1"/>
              <a:t>və</a:t>
            </a:r>
            <a:r>
              <a:rPr lang="en-US" dirty="0"/>
              <a:t> s. </a:t>
            </a:r>
            <a:r>
              <a:rPr lang="en-US" dirty="0" err="1"/>
              <a:t>Avropa</a:t>
            </a:r>
            <a:r>
              <a:rPr lang="en-US" dirty="0"/>
              <a:t> </a:t>
            </a:r>
            <a:r>
              <a:rPr lang="en-US" dirty="0" err="1"/>
              <a:t>mənşəli</a:t>
            </a:r>
            <a:r>
              <a:rPr lang="en-US" dirty="0"/>
              <a:t> </a:t>
            </a:r>
            <a:r>
              <a:rPr lang="en-US" dirty="0" err="1"/>
              <a:t>sözlərdə</a:t>
            </a:r>
            <a:r>
              <a:rPr lang="en-US" dirty="0"/>
              <a:t> </a:t>
            </a:r>
            <a:r>
              <a:rPr lang="en-US" dirty="0" err="1"/>
              <a:t>uzun</a:t>
            </a:r>
            <a:r>
              <a:rPr lang="en-US" dirty="0"/>
              <a:t> </a:t>
            </a:r>
            <a:r>
              <a:rPr lang="en-US" dirty="0" err="1"/>
              <a:t>tələffüz</a:t>
            </a:r>
            <a:r>
              <a:rPr lang="en-US" dirty="0"/>
              <a:t> </a:t>
            </a:r>
            <a:r>
              <a:rPr lang="en-US" dirty="0" err="1"/>
              <a:t>olunan</a:t>
            </a:r>
            <a:r>
              <a:rPr lang="en-US" dirty="0"/>
              <a:t> </a:t>
            </a:r>
            <a:r>
              <a:rPr lang="en-US" dirty="0" err="1"/>
              <a:t>sait</a:t>
            </a:r>
            <a:r>
              <a:rPr lang="en-US" dirty="0"/>
              <a:t> </a:t>
            </a:r>
            <a:r>
              <a:rPr lang="en-US" dirty="0" err="1"/>
              <a:t>olmur</a:t>
            </a:r>
            <a:r>
              <a:rPr lang="en-US" dirty="0"/>
              <a:t>.</a:t>
            </a:r>
          </a:p>
          <a:p>
            <a:r>
              <a:rPr lang="en-US" dirty="0"/>
              <a:t>3. </a:t>
            </a:r>
            <a:r>
              <a:rPr lang="en-US" dirty="0" err="1"/>
              <a:t>sözün</a:t>
            </a:r>
            <a:r>
              <a:rPr lang="en-US" dirty="0"/>
              <a:t> r </a:t>
            </a:r>
            <a:r>
              <a:rPr lang="en-US" dirty="0" err="1"/>
              <a:t>samiti</a:t>
            </a:r>
            <a:r>
              <a:rPr lang="en-US" dirty="0"/>
              <a:t> </a:t>
            </a:r>
            <a:r>
              <a:rPr lang="en-US" dirty="0" err="1"/>
              <a:t>ilə</a:t>
            </a:r>
            <a:r>
              <a:rPr lang="en-US" dirty="0"/>
              <a:t> </a:t>
            </a:r>
            <a:r>
              <a:rPr lang="en-US" dirty="0" err="1"/>
              <a:t>başlanması</a:t>
            </a:r>
            <a:r>
              <a:rPr lang="en-US" dirty="0"/>
              <a:t>. </a:t>
            </a:r>
            <a:r>
              <a:rPr lang="en-US" dirty="0" err="1"/>
              <a:t>Məsələn</a:t>
            </a:r>
            <a:r>
              <a:rPr lang="en-US" dirty="0"/>
              <a:t>: </a:t>
            </a:r>
            <a:r>
              <a:rPr lang="en-US" dirty="0" err="1"/>
              <a:t>rezin</a:t>
            </a:r>
            <a:r>
              <a:rPr lang="en-US" dirty="0"/>
              <a:t>, rayon, </a:t>
            </a:r>
            <a:r>
              <a:rPr lang="en-US" dirty="0" err="1"/>
              <a:t>rəssam</a:t>
            </a:r>
            <a:r>
              <a:rPr lang="en-US" dirty="0"/>
              <a:t>, </a:t>
            </a:r>
            <a:r>
              <a:rPr lang="en-US" dirty="0" err="1"/>
              <a:t>rəf</a:t>
            </a:r>
            <a:r>
              <a:rPr lang="en-US" dirty="0"/>
              <a:t>, </a:t>
            </a:r>
            <a:r>
              <a:rPr lang="en-US" dirty="0" err="1"/>
              <a:t>rəndə</a:t>
            </a:r>
            <a:r>
              <a:rPr lang="en-US" dirty="0"/>
              <a:t> </a:t>
            </a:r>
            <a:r>
              <a:rPr lang="en-US" dirty="0" err="1"/>
              <a:t>və</a:t>
            </a:r>
            <a:r>
              <a:rPr lang="en-US" dirty="0"/>
              <a:t> s.</a:t>
            </a:r>
          </a:p>
          <a:p>
            <a:r>
              <a:rPr lang="en-US" dirty="0"/>
              <a:t>4. </a:t>
            </a:r>
            <a:r>
              <a:rPr lang="en-US" dirty="0" err="1"/>
              <a:t>Sözdə</a:t>
            </a:r>
            <a:r>
              <a:rPr lang="en-US" dirty="0"/>
              <a:t> j </a:t>
            </a:r>
            <a:r>
              <a:rPr lang="en-US" dirty="0" err="1"/>
              <a:t>samitinin</a:t>
            </a:r>
            <a:r>
              <a:rPr lang="en-US" dirty="0"/>
              <a:t> </a:t>
            </a:r>
            <a:r>
              <a:rPr lang="en-US" dirty="0" err="1"/>
              <a:t>işlənməsi</a:t>
            </a:r>
            <a:r>
              <a:rPr lang="en-US" dirty="0"/>
              <a:t> (</a:t>
            </a:r>
            <a:r>
              <a:rPr lang="en-US" dirty="0" err="1"/>
              <a:t>istər</a:t>
            </a:r>
            <a:r>
              <a:rPr lang="en-US" dirty="0"/>
              <a:t> </a:t>
            </a:r>
            <a:r>
              <a:rPr lang="en-US" dirty="0" err="1"/>
              <a:t>sözün</a:t>
            </a:r>
            <a:r>
              <a:rPr lang="en-US" dirty="0"/>
              <a:t> </a:t>
            </a:r>
            <a:r>
              <a:rPr lang="en-US" dirty="0" err="1"/>
              <a:t>əvvəlində</a:t>
            </a:r>
            <a:r>
              <a:rPr lang="en-US" dirty="0"/>
              <a:t>, </a:t>
            </a:r>
            <a:r>
              <a:rPr lang="en-US" dirty="0" err="1"/>
              <a:t>sonunda</a:t>
            </a:r>
            <a:r>
              <a:rPr lang="en-US" dirty="0"/>
              <a:t>, </a:t>
            </a:r>
            <a:r>
              <a:rPr lang="en-US" dirty="0" err="1"/>
              <a:t>istərsə</a:t>
            </a:r>
            <a:r>
              <a:rPr lang="en-US" dirty="0"/>
              <a:t> </a:t>
            </a:r>
            <a:r>
              <a:rPr lang="en-US" dirty="0" err="1"/>
              <a:t>də</a:t>
            </a:r>
            <a:r>
              <a:rPr lang="en-US" dirty="0"/>
              <a:t> </a:t>
            </a:r>
            <a:r>
              <a:rPr lang="en-US" dirty="0" err="1"/>
              <a:t>ortasında</a:t>
            </a:r>
            <a:r>
              <a:rPr lang="en-US" dirty="0"/>
              <a:t>). </a:t>
            </a:r>
            <a:r>
              <a:rPr lang="en-US" dirty="0" err="1"/>
              <a:t>Məsələn</a:t>
            </a:r>
            <a:r>
              <a:rPr lang="en-US" dirty="0"/>
              <a:t>: </a:t>
            </a:r>
            <a:r>
              <a:rPr lang="en-US" dirty="0" err="1"/>
              <a:t>janr</a:t>
            </a:r>
            <a:r>
              <a:rPr lang="en-US" dirty="0"/>
              <a:t>, </a:t>
            </a:r>
            <a:r>
              <a:rPr lang="en-US" dirty="0" err="1"/>
              <a:t>müjdə</a:t>
            </a:r>
            <a:r>
              <a:rPr lang="en-US" dirty="0"/>
              <a:t>, </a:t>
            </a:r>
            <a:r>
              <a:rPr lang="en-US" dirty="0" err="1"/>
              <a:t>əjdaha</a:t>
            </a:r>
            <a:r>
              <a:rPr lang="en-US" dirty="0"/>
              <a:t>, </a:t>
            </a:r>
            <a:r>
              <a:rPr lang="en-US" dirty="0" err="1"/>
              <a:t>qaraj</a:t>
            </a:r>
            <a:r>
              <a:rPr lang="en-US" dirty="0"/>
              <a:t>, </a:t>
            </a:r>
            <a:r>
              <a:rPr lang="en-US" dirty="0" err="1"/>
              <a:t>jurnal</a:t>
            </a:r>
            <a:r>
              <a:rPr lang="en-US" dirty="0"/>
              <a:t>, </a:t>
            </a:r>
            <a:r>
              <a:rPr lang="en-US" dirty="0" err="1"/>
              <a:t>montaj</a:t>
            </a:r>
            <a:r>
              <a:rPr lang="en-US" dirty="0"/>
              <a:t> </a:t>
            </a:r>
            <a:r>
              <a:rPr lang="en-US" dirty="0" err="1"/>
              <a:t>və</a:t>
            </a:r>
            <a:r>
              <a:rPr lang="en-US" dirty="0"/>
              <a:t> s. </a:t>
            </a:r>
            <a:r>
              <a:rPr lang="en-US" dirty="0" err="1"/>
              <a:t>Qıjı</a:t>
            </a:r>
            <a:r>
              <a:rPr lang="en-US" dirty="0"/>
              <a:t>, </a:t>
            </a:r>
            <a:r>
              <a:rPr lang="en-US" dirty="0" err="1"/>
              <a:t>Qıjıltı</a:t>
            </a:r>
            <a:r>
              <a:rPr lang="en-US" dirty="0"/>
              <a:t> </a:t>
            </a:r>
            <a:r>
              <a:rPr lang="en-US" dirty="0" err="1"/>
              <a:t>kimi</a:t>
            </a:r>
            <a:r>
              <a:rPr lang="en-US" dirty="0"/>
              <a:t> </a:t>
            </a:r>
            <a:r>
              <a:rPr lang="en-US" dirty="0" err="1"/>
              <a:t>sözlər</a:t>
            </a:r>
            <a:r>
              <a:rPr lang="en-US" dirty="0"/>
              <a:t> </a:t>
            </a:r>
            <a:r>
              <a:rPr lang="en-US" dirty="0" err="1"/>
              <a:t>istisnadır</a:t>
            </a:r>
            <a:r>
              <a:rPr lang="en-US" dirty="0"/>
              <a:t>.</a:t>
            </a:r>
          </a:p>
          <a:p>
            <a:r>
              <a:rPr lang="en-US" dirty="0"/>
              <a:t>5. </a:t>
            </a:r>
            <a:r>
              <a:rPr lang="en-US" dirty="0" err="1"/>
              <a:t>Vurğusu</a:t>
            </a:r>
            <a:r>
              <a:rPr lang="en-US" dirty="0"/>
              <a:t> son </a:t>
            </a:r>
            <a:r>
              <a:rPr lang="en-US" dirty="0" err="1"/>
              <a:t>hecaya</a:t>
            </a:r>
            <a:r>
              <a:rPr lang="en-US" dirty="0"/>
              <a:t> </a:t>
            </a:r>
            <a:r>
              <a:rPr lang="en-US" dirty="0" err="1"/>
              <a:t>düşməyən</a:t>
            </a:r>
            <a:r>
              <a:rPr lang="en-US" dirty="0"/>
              <a:t> </a:t>
            </a:r>
            <a:r>
              <a:rPr lang="en-US" dirty="0" err="1"/>
              <a:t>sözlərin</a:t>
            </a:r>
            <a:r>
              <a:rPr lang="en-US" dirty="0"/>
              <a:t> </a:t>
            </a:r>
            <a:r>
              <a:rPr lang="en-US" dirty="0" err="1"/>
              <a:t>çoxu</a:t>
            </a:r>
            <a:r>
              <a:rPr lang="en-US" dirty="0"/>
              <a:t> (</a:t>
            </a:r>
            <a:r>
              <a:rPr lang="en-US" dirty="0" err="1"/>
              <a:t>bayaq</a:t>
            </a:r>
            <a:r>
              <a:rPr lang="en-US" dirty="0"/>
              <a:t>, </a:t>
            </a:r>
            <a:r>
              <a:rPr lang="en-US" dirty="0" err="1"/>
              <a:t>bildir</a:t>
            </a:r>
            <a:r>
              <a:rPr lang="en-US" dirty="0"/>
              <a:t>, </a:t>
            </a:r>
            <a:r>
              <a:rPr lang="en-US" dirty="0" err="1"/>
              <a:t>dünən</a:t>
            </a:r>
            <a:r>
              <a:rPr lang="en-US" dirty="0"/>
              <a:t>, </a:t>
            </a:r>
            <a:r>
              <a:rPr lang="en-US" dirty="0" err="1"/>
              <a:t>necə</a:t>
            </a:r>
            <a:r>
              <a:rPr lang="en-US" dirty="0"/>
              <a:t>, </a:t>
            </a:r>
            <a:r>
              <a:rPr lang="en-US" dirty="0" err="1"/>
              <a:t>ancaq</a:t>
            </a:r>
            <a:r>
              <a:rPr lang="en-US" dirty="0"/>
              <a:t>, </a:t>
            </a:r>
            <a:r>
              <a:rPr lang="en-US" dirty="0" err="1"/>
              <a:t>yalnız</a:t>
            </a:r>
            <a:r>
              <a:rPr lang="en-US" dirty="0"/>
              <a:t>, </a:t>
            </a:r>
            <a:r>
              <a:rPr lang="en-US" dirty="0" err="1"/>
              <a:t>sanki</a:t>
            </a:r>
            <a:r>
              <a:rPr lang="en-US" dirty="0"/>
              <a:t> </a:t>
            </a:r>
            <a:r>
              <a:rPr lang="en-US" dirty="0" err="1"/>
              <a:t>və</a:t>
            </a:r>
            <a:r>
              <a:rPr lang="en-US" dirty="0"/>
              <a:t> s. </a:t>
            </a:r>
            <a:r>
              <a:rPr lang="en-US" dirty="0" err="1"/>
              <a:t>kimi</a:t>
            </a:r>
            <a:r>
              <a:rPr lang="en-US" dirty="0"/>
              <a:t> </a:t>
            </a:r>
            <a:r>
              <a:rPr lang="en-US" dirty="0" err="1"/>
              <a:t>əsl</a:t>
            </a:r>
            <a:r>
              <a:rPr lang="en-US" dirty="0"/>
              <a:t> </a:t>
            </a:r>
            <a:r>
              <a:rPr lang="en-US" dirty="0" err="1"/>
              <a:t>Azərbaycan</a:t>
            </a:r>
            <a:r>
              <a:rPr lang="en-US" dirty="0"/>
              <a:t> </a:t>
            </a:r>
            <a:r>
              <a:rPr lang="en-US" dirty="0" err="1"/>
              <a:t>sözləri</a:t>
            </a:r>
            <a:r>
              <a:rPr lang="en-US" dirty="0"/>
              <a:t> </a:t>
            </a:r>
            <a:r>
              <a:rPr lang="en-US" dirty="0" err="1"/>
              <a:t>istisnadır</a:t>
            </a:r>
            <a:r>
              <a:rPr lang="en-US" dirty="0"/>
              <a:t>).</a:t>
            </a:r>
          </a:p>
          <a:p>
            <a:r>
              <a:rPr lang="en-US" dirty="0"/>
              <a:t>6. </a:t>
            </a:r>
            <a:r>
              <a:rPr lang="en-US" dirty="0" err="1"/>
              <a:t>Sözdə</a:t>
            </a:r>
            <a:r>
              <a:rPr lang="en-US" dirty="0"/>
              <a:t> </a:t>
            </a:r>
            <a:r>
              <a:rPr lang="en-US" dirty="0" err="1"/>
              <a:t>ahəng</a:t>
            </a:r>
            <a:r>
              <a:rPr lang="en-US" dirty="0"/>
              <a:t> </a:t>
            </a:r>
            <a:r>
              <a:rPr lang="en-US" dirty="0" err="1"/>
              <a:t>qanununun</a:t>
            </a:r>
            <a:r>
              <a:rPr lang="en-US" dirty="0"/>
              <a:t> </a:t>
            </a:r>
            <a:r>
              <a:rPr lang="en-US" dirty="0" err="1"/>
              <a:t>pozulması</a:t>
            </a:r>
            <a:r>
              <a:rPr lang="en-US" dirty="0"/>
              <a:t>. </a:t>
            </a:r>
            <a:r>
              <a:rPr lang="en-US" dirty="0" err="1"/>
              <a:t>Məsələn</a:t>
            </a:r>
            <a:r>
              <a:rPr lang="en-US" dirty="0"/>
              <a:t>: </a:t>
            </a:r>
            <a:r>
              <a:rPr lang="en-US" dirty="0" err="1"/>
              <a:t>məktub</a:t>
            </a:r>
            <a:r>
              <a:rPr lang="en-US" dirty="0"/>
              <a:t>, </a:t>
            </a:r>
            <a:r>
              <a:rPr lang="en-US" dirty="0" err="1"/>
              <a:t>vəfa</a:t>
            </a:r>
            <a:r>
              <a:rPr lang="en-US" dirty="0"/>
              <a:t>, </a:t>
            </a:r>
            <a:r>
              <a:rPr lang="en-US" dirty="0" err="1"/>
              <a:t>ticarət</a:t>
            </a:r>
            <a:r>
              <a:rPr lang="en-US" dirty="0"/>
              <a:t> </a:t>
            </a:r>
            <a:r>
              <a:rPr lang="en-US" dirty="0" err="1"/>
              <a:t>və</a:t>
            </a:r>
            <a:r>
              <a:rPr lang="en-US" dirty="0"/>
              <a:t> s. (</a:t>
            </a:r>
            <a:r>
              <a:rPr lang="en-US" dirty="0" err="1"/>
              <a:t>ilıq</a:t>
            </a:r>
            <a:r>
              <a:rPr lang="en-US" dirty="0"/>
              <a:t>, </a:t>
            </a:r>
            <a:r>
              <a:rPr lang="en-US" dirty="0" err="1"/>
              <a:t>işıq</a:t>
            </a:r>
            <a:r>
              <a:rPr lang="en-US" dirty="0"/>
              <a:t>, </a:t>
            </a:r>
            <a:r>
              <a:rPr lang="en-US" dirty="0" err="1"/>
              <a:t>inam</a:t>
            </a:r>
            <a:r>
              <a:rPr lang="en-US" dirty="0"/>
              <a:t> </a:t>
            </a:r>
            <a:r>
              <a:rPr lang="en-US" dirty="0" err="1"/>
              <a:t>və</a:t>
            </a:r>
            <a:r>
              <a:rPr lang="en-US" dirty="0"/>
              <a:t> s. </a:t>
            </a:r>
            <a:r>
              <a:rPr lang="en-US" dirty="0" err="1"/>
              <a:t>əsl</a:t>
            </a:r>
            <a:r>
              <a:rPr lang="en-US" dirty="0"/>
              <a:t> </a:t>
            </a:r>
            <a:r>
              <a:rPr lang="en-US" dirty="0" err="1"/>
              <a:t>Azərbaycan</a:t>
            </a:r>
            <a:r>
              <a:rPr lang="en-US" dirty="0"/>
              <a:t> </a:t>
            </a:r>
            <a:r>
              <a:rPr lang="en-US" dirty="0" err="1"/>
              <a:t>sözləri</a:t>
            </a:r>
            <a:r>
              <a:rPr lang="en-US" dirty="0"/>
              <a:t> </a:t>
            </a:r>
            <a:r>
              <a:rPr lang="en-US" dirty="0" err="1"/>
              <a:t>istisnadır</a:t>
            </a:r>
            <a:r>
              <a:rPr lang="en-US" dirty="0"/>
              <a:t>).</a:t>
            </a:r>
          </a:p>
          <a:p>
            <a:r>
              <a:rPr lang="en-US" dirty="0"/>
              <a:t>7. </a:t>
            </a:r>
            <a:r>
              <a:rPr lang="en-US" dirty="0" err="1"/>
              <a:t>Təkhecalı</a:t>
            </a:r>
            <a:r>
              <a:rPr lang="en-US" dirty="0"/>
              <a:t> </a:t>
            </a:r>
            <a:r>
              <a:rPr lang="en-US" dirty="0" err="1"/>
              <a:t>sözlərin</a:t>
            </a:r>
            <a:r>
              <a:rPr lang="en-US" dirty="0"/>
              <a:t> </a:t>
            </a:r>
            <a:r>
              <a:rPr lang="en-US" dirty="0" err="1"/>
              <a:t>sonunda</a:t>
            </a:r>
            <a:r>
              <a:rPr lang="en-US" dirty="0"/>
              <a:t> </a:t>
            </a:r>
            <a:r>
              <a:rPr lang="en-US" dirty="0" err="1"/>
              <a:t>eyni</a:t>
            </a:r>
            <a:r>
              <a:rPr lang="en-US" dirty="0"/>
              <a:t> </a:t>
            </a:r>
            <a:r>
              <a:rPr lang="en-US" dirty="0" err="1"/>
              <a:t>samitlərin</a:t>
            </a:r>
            <a:r>
              <a:rPr lang="en-US" dirty="0"/>
              <a:t> </a:t>
            </a:r>
            <a:r>
              <a:rPr lang="en-US" dirty="0" err="1"/>
              <a:t>işlənməsi</a:t>
            </a:r>
            <a:r>
              <a:rPr lang="en-US" dirty="0"/>
              <a:t> – </a:t>
            </a:r>
            <a:r>
              <a:rPr lang="en-US" dirty="0" err="1"/>
              <a:t>sirr</a:t>
            </a:r>
            <a:r>
              <a:rPr lang="en-US" dirty="0"/>
              <a:t>, </a:t>
            </a:r>
            <a:r>
              <a:rPr lang="en-US" dirty="0" err="1"/>
              <a:t>həll</a:t>
            </a:r>
            <a:r>
              <a:rPr lang="en-US" dirty="0"/>
              <a:t>, hiss, </a:t>
            </a:r>
            <a:r>
              <a:rPr lang="en-US" dirty="0" err="1"/>
              <a:t>xətt</a:t>
            </a:r>
            <a:r>
              <a:rPr lang="en-US" dirty="0"/>
              <a:t>, </a:t>
            </a:r>
            <a:r>
              <a:rPr lang="en-US" dirty="0" err="1"/>
              <a:t>tibb</a:t>
            </a:r>
            <a:r>
              <a:rPr lang="en-US" dirty="0"/>
              <a:t>, </a:t>
            </a:r>
            <a:r>
              <a:rPr lang="en-US" dirty="0" err="1"/>
              <a:t>hədd</a:t>
            </a:r>
            <a:r>
              <a:rPr lang="en-US" dirty="0"/>
              <a:t> </a:t>
            </a:r>
            <a:r>
              <a:rPr lang="en-US" dirty="0" err="1"/>
              <a:t>və</a:t>
            </a:r>
            <a:r>
              <a:rPr lang="en-US" dirty="0"/>
              <a:t> s.</a:t>
            </a:r>
          </a:p>
          <a:p>
            <a:r>
              <a:rPr lang="en-US" dirty="0"/>
              <a:t>8. </a:t>
            </a:r>
            <a:r>
              <a:rPr lang="en-US" dirty="0" err="1"/>
              <a:t>Qoşa</a:t>
            </a:r>
            <a:r>
              <a:rPr lang="en-US" dirty="0"/>
              <a:t> "</a:t>
            </a:r>
            <a:r>
              <a:rPr lang="en-US" dirty="0" err="1"/>
              <a:t>yy</a:t>
            </a:r>
            <a:r>
              <a:rPr lang="en-US" dirty="0"/>
              <a:t>" </a:t>
            </a:r>
            <a:r>
              <a:rPr lang="en-US" dirty="0" err="1"/>
              <a:t>samitli</a:t>
            </a:r>
            <a:r>
              <a:rPr lang="en-US" dirty="0"/>
              <a:t> </a:t>
            </a:r>
            <a:r>
              <a:rPr lang="en-US" dirty="0" err="1"/>
              <a:t>sözlərin</a:t>
            </a:r>
            <a:r>
              <a:rPr lang="en-US" dirty="0"/>
              <a:t> </a:t>
            </a:r>
            <a:r>
              <a:rPr lang="en-US" dirty="0" err="1"/>
              <a:t>hamısı</a:t>
            </a:r>
            <a:r>
              <a:rPr lang="en-US" dirty="0"/>
              <a:t>.</a:t>
            </a:r>
          </a:p>
          <a:p>
            <a:r>
              <a:rPr lang="en-US" dirty="0"/>
              <a:t>9. </a:t>
            </a:r>
            <a:r>
              <a:rPr lang="en-US" dirty="0" err="1"/>
              <a:t>Tərkibində</a:t>
            </a:r>
            <a:r>
              <a:rPr lang="en-US" dirty="0"/>
              <a:t> "q" </a:t>
            </a:r>
            <a:r>
              <a:rPr lang="en-US" dirty="0" err="1"/>
              <a:t>samitinin</a:t>
            </a:r>
            <a:r>
              <a:rPr lang="en-US" dirty="0"/>
              <a:t> </a:t>
            </a:r>
            <a:r>
              <a:rPr lang="en-US" dirty="0" err="1"/>
              <a:t>kar</a:t>
            </a:r>
            <a:r>
              <a:rPr lang="en-US" dirty="0"/>
              <a:t> </a:t>
            </a:r>
            <a:r>
              <a:rPr lang="en-US" dirty="0" err="1"/>
              <a:t>qarşılığı</a:t>
            </a:r>
            <a:r>
              <a:rPr lang="en-US" dirty="0"/>
              <a:t> "k" </a:t>
            </a:r>
            <a:r>
              <a:rPr lang="en-US" dirty="0" err="1"/>
              <a:t>səsi</a:t>
            </a:r>
            <a:r>
              <a:rPr lang="en-US" dirty="0"/>
              <a:t> </a:t>
            </a:r>
            <a:r>
              <a:rPr lang="en-US" dirty="0" err="1"/>
              <a:t>olan</a:t>
            </a:r>
            <a:r>
              <a:rPr lang="en-US" dirty="0"/>
              <a:t> </a:t>
            </a:r>
            <a:r>
              <a:rPr lang="en-US" dirty="0" err="1"/>
              <a:t>sözlərin</a:t>
            </a:r>
            <a:r>
              <a:rPr lang="en-US" dirty="0"/>
              <a:t> </a:t>
            </a:r>
            <a:r>
              <a:rPr lang="en-US" dirty="0" err="1"/>
              <a:t>çoxu</a:t>
            </a:r>
            <a:r>
              <a:rPr lang="en-US" dirty="0"/>
              <a:t> – </a:t>
            </a:r>
            <a:r>
              <a:rPr lang="en-US" dirty="0" err="1"/>
              <a:t>kolxoz</a:t>
            </a:r>
            <a:r>
              <a:rPr lang="en-US" dirty="0"/>
              <a:t>, </a:t>
            </a:r>
            <a:r>
              <a:rPr lang="en-US" dirty="0" err="1"/>
              <a:t>klub</a:t>
            </a:r>
            <a:r>
              <a:rPr lang="en-US" dirty="0"/>
              <a:t>, tank, </a:t>
            </a:r>
            <a:r>
              <a:rPr lang="en-US" dirty="0" err="1"/>
              <a:t>xalq</a:t>
            </a:r>
            <a:r>
              <a:rPr lang="en-US" dirty="0"/>
              <a:t>, </a:t>
            </a:r>
            <a:r>
              <a:rPr lang="en-US" dirty="0" err="1"/>
              <a:t>şəfəq</a:t>
            </a:r>
            <a:r>
              <a:rPr lang="en-US" dirty="0"/>
              <a:t>, </a:t>
            </a:r>
            <a:r>
              <a:rPr lang="en-US" dirty="0" err="1"/>
              <a:t>əxlaq</a:t>
            </a:r>
            <a:r>
              <a:rPr lang="en-US" dirty="0"/>
              <a:t> </a:t>
            </a:r>
            <a:r>
              <a:rPr lang="en-US" dirty="0" err="1"/>
              <a:t>və</a:t>
            </a:r>
            <a:r>
              <a:rPr lang="en-US" dirty="0"/>
              <a:t> s.</a:t>
            </a:r>
          </a:p>
          <a:p>
            <a:r>
              <a:rPr lang="en-US" dirty="0"/>
              <a:t>10. </a:t>
            </a:r>
            <a:r>
              <a:rPr lang="en-US" dirty="0" err="1"/>
              <a:t>Fleksiyaya</a:t>
            </a:r>
            <a:r>
              <a:rPr lang="en-US" dirty="0"/>
              <a:t> </a:t>
            </a:r>
            <a:r>
              <a:rPr lang="en-US" dirty="0" err="1"/>
              <a:t>uğrayan</a:t>
            </a:r>
            <a:r>
              <a:rPr lang="en-US" dirty="0"/>
              <a:t> (</a:t>
            </a:r>
            <a:r>
              <a:rPr lang="en-US" dirty="0" err="1"/>
              <a:t>kökü</a:t>
            </a:r>
            <a:r>
              <a:rPr lang="en-US" dirty="0"/>
              <a:t> </a:t>
            </a:r>
            <a:r>
              <a:rPr lang="en-US" dirty="0" err="1"/>
              <a:t>içəridən</a:t>
            </a:r>
            <a:r>
              <a:rPr lang="en-US" dirty="0"/>
              <a:t> </a:t>
            </a:r>
            <a:r>
              <a:rPr lang="en-US" dirty="0" err="1"/>
              <a:t>dəyişən</a:t>
            </a:r>
            <a:r>
              <a:rPr lang="en-US" dirty="0"/>
              <a:t>) </a:t>
            </a:r>
            <a:r>
              <a:rPr lang="en-US" dirty="0" err="1"/>
              <a:t>sözlər</a:t>
            </a:r>
            <a:r>
              <a:rPr lang="en-US" dirty="0"/>
              <a:t>: </a:t>
            </a:r>
            <a:r>
              <a:rPr lang="en-US" dirty="0" err="1"/>
              <a:t>Məsələn</a:t>
            </a:r>
            <a:r>
              <a:rPr lang="en-US" dirty="0"/>
              <a:t>: (</a:t>
            </a:r>
            <a:r>
              <a:rPr lang="en-US" dirty="0" err="1"/>
              <a:t>ərəb</a:t>
            </a:r>
            <a:r>
              <a:rPr lang="en-US" dirty="0"/>
              <a:t> </a:t>
            </a:r>
            <a:r>
              <a:rPr lang="en-US" dirty="0" err="1"/>
              <a:t>mənşəli</a:t>
            </a:r>
            <a:r>
              <a:rPr lang="en-US" dirty="0"/>
              <a:t> </a:t>
            </a:r>
            <a:r>
              <a:rPr lang="en-US" dirty="0" err="1"/>
              <a:t>sözlər</a:t>
            </a:r>
            <a:r>
              <a:rPr lang="en-US" dirty="0"/>
              <a:t>) </a:t>
            </a:r>
            <a:r>
              <a:rPr lang="en-US" dirty="0" err="1"/>
              <a:t>nəsr-nasir-mənsur</a:t>
            </a:r>
            <a:r>
              <a:rPr lang="en-US" dirty="0"/>
              <a:t>; </a:t>
            </a:r>
            <a:r>
              <a:rPr lang="en-US" dirty="0" err="1"/>
              <a:t>şəkil-təşkil-mütəşəkkil</a:t>
            </a:r>
            <a:r>
              <a:rPr lang="en-US" dirty="0"/>
              <a:t>; </a:t>
            </a:r>
            <a:r>
              <a:rPr lang="en-US" dirty="0" err="1"/>
              <a:t>eşq-aşiq-məşuq-məşuqə</a:t>
            </a:r>
            <a:r>
              <a:rPr lang="en-US" dirty="0"/>
              <a:t> </a:t>
            </a:r>
            <a:r>
              <a:rPr lang="en-US" dirty="0" err="1"/>
              <a:t>və</a:t>
            </a:r>
            <a:r>
              <a:rPr lang="en-US" dirty="0"/>
              <a:t> s.</a:t>
            </a:r>
          </a:p>
          <a:p>
            <a:r>
              <a:rPr lang="en-US" dirty="0"/>
              <a:t>11. </a:t>
            </a:r>
            <a:r>
              <a:rPr lang="en-US" dirty="0" err="1"/>
              <a:t>Sonu</a:t>
            </a:r>
            <a:r>
              <a:rPr lang="en-US" dirty="0"/>
              <a:t> -at </a:t>
            </a:r>
            <a:r>
              <a:rPr lang="en-US" dirty="0" err="1"/>
              <a:t>şəkilçisi</a:t>
            </a:r>
            <a:r>
              <a:rPr lang="en-US" dirty="0"/>
              <a:t> </a:t>
            </a:r>
            <a:r>
              <a:rPr lang="en-US" dirty="0" err="1"/>
              <a:t>ilə</a:t>
            </a:r>
            <a:r>
              <a:rPr lang="en-US" dirty="0"/>
              <a:t> </a:t>
            </a:r>
            <a:r>
              <a:rPr lang="en-US" dirty="0" err="1"/>
              <a:t>bitən</a:t>
            </a:r>
            <a:r>
              <a:rPr lang="en-US" dirty="0"/>
              <a:t> </a:t>
            </a:r>
            <a:r>
              <a:rPr lang="en-US" dirty="0" err="1"/>
              <a:t>sözlər</a:t>
            </a:r>
            <a:r>
              <a:rPr lang="en-US" dirty="0"/>
              <a:t>: </a:t>
            </a:r>
            <a:r>
              <a:rPr lang="en-US" dirty="0" err="1"/>
              <a:t>məlumat</a:t>
            </a:r>
            <a:r>
              <a:rPr lang="en-US" dirty="0"/>
              <a:t>, </a:t>
            </a:r>
            <a:r>
              <a:rPr lang="en-US" dirty="0" err="1"/>
              <a:t>hesabat</a:t>
            </a:r>
            <a:r>
              <a:rPr lang="en-US" dirty="0"/>
              <a:t>, </a:t>
            </a:r>
            <a:r>
              <a:rPr lang="en-US" dirty="0" err="1"/>
              <a:t>mühasibat</a:t>
            </a:r>
            <a:r>
              <a:rPr lang="en-US" dirty="0"/>
              <a:t>, </a:t>
            </a:r>
            <a:r>
              <a:rPr lang="en-US" dirty="0" err="1"/>
              <a:t>tələbat</a:t>
            </a:r>
            <a:r>
              <a:rPr lang="en-US" dirty="0"/>
              <a:t> </a:t>
            </a:r>
            <a:r>
              <a:rPr lang="en-US" dirty="0" err="1"/>
              <a:t>və</a:t>
            </a:r>
            <a:r>
              <a:rPr lang="en-US" dirty="0"/>
              <a:t> s.</a:t>
            </a:r>
          </a:p>
          <a:p>
            <a:r>
              <a:rPr lang="en-US" dirty="0"/>
              <a:t>Bu </a:t>
            </a:r>
            <a:r>
              <a:rPr lang="en-US" dirty="0" err="1"/>
              <a:t>xüsusiyyətləri</a:t>
            </a:r>
            <a:r>
              <a:rPr lang="en-US" dirty="0"/>
              <a:t> </a:t>
            </a:r>
            <a:r>
              <a:rPr lang="en-US" dirty="0" err="1"/>
              <a:t>daşıyan</a:t>
            </a:r>
            <a:r>
              <a:rPr lang="en-US" dirty="0"/>
              <a:t> </a:t>
            </a:r>
            <a:r>
              <a:rPr lang="en-US" dirty="0" err="1"/>
              <a:t>sözlərin</a:t>
            </a:r>
            <a:r>
              <a:rPr lang="en-US" dirty="0"/>
              <a:t> </a:t>
            </a:r>
            <a:r>
              <a:rPr lang="en-US" dirty="0" err="1"/>
              <a:t>hamısı</a:t>
            </a:r>
            <a:r>
              <a:rPr lang="en-US" dirty="0"/>
              <a:t> </a:t>
            </a:r>
            <a:r>
              <a:rPr lang="en-US" dirty="0" err="1"/>
              <a:t>alınma</a:t>
            </a:r>
            <a:r>
              <a:rPr lang="en-US" dirty="0"/>
              <a:t> </a:t>
            </a:r>
            <a:r>
              <a:rPr lang="en-US" dirty="0" err="1"/>
              <a:t>sözlərdir</a:t>
            </a:r>
            <a:r>
              <a:rPr lang="en-US" dirty="0"/>
              <a:t>.</a:t>
            </a:r>
          </a:p>
        </p:txBody>
      </p:sp>
    </p:spTree>
  </p:cSld>
  <p:clrMapOvr>
    <a:masterClrMapping/>
  </p:clrMapOvr>
  <p:transition>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
        <p:nvSpPr>
          <p:cNvPr id="4" name="Блок-схема: типовой процесс 3"/>
          <p:cNvSpPr/>
          <p:nvPr/>
        </p:nvSpPr>
        <p:spPr>
          <a:xfrm>
            <a:off x="0" y="0"/>
            <a:ext cx="9144000" cy="6858000"/>
          </a:xfrm>
          <a:prstGeom prst="flowChartPredefinedProces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Ərəb</a:t>
            </a:r>
            <a:r>
              <a:rPr lang="en-US" sz="1600" dirty="0"/>
              <a:t> </a:t>
            </a:r>
            <a:r>
              <a:rPr lang="en-US" sz="1600" dirty="0" err="1"/>
              <a:t>və</a:t>
            </a:r>
            <a:r>
              <a:rPr lang="en-US" sz="1600" dirty="0"/>
              <a:t> </a:t>
            </a:r>
            <a:r>
              <a:rPr lang="en-US" sz="1600" dirty="0" err="1"/>
              <a:t>fars</a:t>
            </a:r>
            <a:r>
              <a:rPr lang="en-US" sz="1600" dirty="0"/>
              <a:t> </a:t>
            </a:r>
            <a:r>
              <a:rPr lang="en-US" sz="1600" dirty="0" err="1"/>
              <a:t>dillərindən</a:t>
            </a:r>
            <a:r>
              <a:rPr lang="en-US" sz="1600" dirty="0"/>
              <a:t> </a:t>
            </a:r>
            <a:r>
              <a:rPr lang="en-US" sz="1600" dirty="0" err="1"/>
              <a:t>alınma</a:t>
            </a:r>
            <a:r>
              <a:rPr lang="en-US" sz="1600" dirty="0"/>
              <a:t> </a:t>
            </a:r>
            <a:r>
              <a:rPr lang="en-US" sz="1600" dirty="0" err="1"/>
              <a:t>sözlər</a:t>
            </a:r>
            <a:r>
              <a:rPr lang="en-US" sz="1600" dirty="0"/>
              <a:t> </a:t>
            </a:r>
            <a:r>
              <a:rPr lang="en-US" sz="1600" dirty="0" err="1"/>
              <a:t>isə</a:t>
            </a:r>
            <a:r>
              <a:rPr lang="en-US" sz="1600" dirty="0"/>
              <a:t> "la-, </a:t>
            </a:r>
            <a:r>
              <a:rPr lang="en-US" sz="1600" dirty="0" err="1"/>
              <a:t>na</a:t>
            </a:r>
            <a:r>
              <a:rPr lang="en-US" sz="1600" dirty="0"/>
              <a:t>-, bi-, </a:t>
            </a:r>
            <a:r>
              <a:rPr lang="en-US" sz="1600" dirty="0" err="1"/>
              <a:t>ba</a:t>
            </a:r>
            <a:r>
              <a:rPr lang="en-US" sz="1600" dirty="0"/>
              <a:t>-" </a:t>
            </a:r>
            <a:r>
              <a:rPr lang="en-US" sz="1600" dirty="0" err="1"/>
              <a:t>ön</a:t>
            </a:r>
            <a:r>
              <a:rPr lang="en-US" sz="1600" dirty="0"/>
              <a:t> </a:t>
            </a:r>
            <a:r>
              <a:rPr lang="en-US" sz="1600" dirty="0" err="1"/>
              <a:t>şəkilçiləri</a:t>
            </a:r>
            <a:r>
              <a:rPr lang="en-US" sz="1600" dirty="0"/>
              <a:t> </a:t>
            </a:r>
            <a:r>
              <a:rPr lang="en-US" sz="1600" dirty="0" err="1"/>
              <a:t>ilə</a:t>
            </a:r>
            <a:r>
              <a:rPr lang="en-US" sz="1600" dirty="0"/>
              <a:t> </a:t>
            </a:r>
            <a:r>
              <a:rPr lang="en-US" sz="1600" dirty="0" err="1"/>
              <a:t>birlikdə</a:t>
            </a:r>
            <a:r>
              <a:rPr lang="en-US" sz="1600" dirty="0"/>
              <a:t> </a:t>
            </a:r>
            <a:r>
              <a:rPr lang="en-US" sz="1600" dirty="0" err="1"/>
              <a:t>dilimizə</a:t>
            </a:r>
            <a:r>
              <a:rPr lang="en-US" sz="1600" dirty="0"/>
              <a:t> </a:t>
            </a:r>
            <a:r>
              <a:rPr lang="en-US" sz="1600" dirty="0" err="1"/>
              <a:t>daxil</a:t>
            </a:r>
            <a:r>
              <a:rPr lang="en-US" sz="1600" dirty="0"/>
              <a:t> </a:t>
            </a:r>
            <a:r>
              <a:rPr lang="en-US" sz="1600" dirty="0" err="1"/>
              <a:t>olmuşdur</a:t>
            </a:r>
            <a:r>
              <a:rPr lang="en-US" sz="1600" dirty="0"/>
              <a:t>. </a:t>
            </a:r>
            <a:r>
              <a:rPr lang="en-US" sz="1600" dirty="0" err="1"/>
              <a:t>Məsələn</a:t>
            </a:r>
            <a:r>
              <a:rPr lang="en-US" sz="1600" dirty="0"/>
              <a:t>: </a:t>
            </a:r>
            <a:r>
              <a:rPr lang="en-US" sz="1600" dirty="0" err="1"/>
              <a:t>laməkan</a:t>
            </a:r>
            <a:r>
              <a:rPr lang="en-US" sz="1600" dirty="0"/>
              <a:t>, </a:t>
            </a:r>
            <a:r>
              <a:rPr lang="en-US" sz="1600" dirty="0" err="1"/>
              <a:t>laqeyd</a:t>
            </a:r>
            <a:r>
              <a:rPr lang="en-US" sz="1600" dirty="0"/>
              <a:t>, </a:t>
            </a:r>
            <a:r>
              <a:rPr lang="en-US" sz="1600" dirty="0" err="1"/>
              <a:t>naşükür</a:t>
            </a:r>
            <a:r>
              <a:rPr lang="en-US" sz="1600" dirty="0"/>
              <a:t>, </a:t>
            </a:r>
            <a:r>
              <a:rPr lang="en-US" sz="1600" dirty="0" err="1"/>
              <a:t>naməlum</a:t>
            </a:r>
            <a:r>
              <a:rPr lang="en-US" sz="1600" dirty="0"/>
              <a:t> </a:t>
            </a:r>
            <a:r>
              <a:rPr lang="en-US" sz="1600" dirty="0" err="1"/>
              <a:t>və</a:t>
            </a:r>
            <a:r>
              <a:rPr lang="en-US" sz="1600" dirty="0"/>
              <a:t> s. </a:t>
            </a:r>
            <a:r>
              <a:rPr lang="en-US" sz="1600" dirty="0" err="1"/>
              <a:t>Nadinc</a:t>
            </a:r>
            <a:r>
              <a:rPr lang="en-US" sz="1600" dirty="0"/>
              <a:t> </a:t>
            </a:r>
            <a:r>
              <a:rPr lang="en-US" sz="1600" dirty="0" err="1"/>
              <a:t>və</a:t>
            </a:r>
            <a:r>
              <a:rPr lang="en-US" sz="1600" dirty="0"/>
              <a:t> </a:t>
            </a:r>
            <a:r>
              <a:rPr lang="en-US" sz="1600" dirty="0" err="1"/>
              <a:t>nakişi</a:t>
            </a:r>
            <a:r>
              <a:rPr lang="en-US" sz="1600" dirty="0"/>
              <a:t> </a:t>
            </a:r>
            <a:r>
              <a:rPr lang="en-US" sz="1600" dirty="0" err="1"/>
              <a:t>sözləri</a:t>
            </a:r>
            <a:r>
              <a:rPr lang="en-US" sz="1600" dirty="0"/>
              <a:t> </a:t>
            </a:r>
            <a:r>
              <a:rPr lang="en-US" sz="1600" dirty="0" err="1"/>
              <a:t>istisna</a:t>
            </a:r>
            <a:r>
              <a:rPr lang="en-US" sz="1600" dirty="0"/>
              <a:t> </a:t>
            </a:r>
            <a:r>
              <a:rPr lang="en-US" sz="1600" dirty="0" err="1"/>
              <a:t>hal</a:t>
            </a:r>
            <a:r>
              <a:rPr lang="en-US" sz="1600" dirty="0"/>
              <a:t> </a:t>
            </a:r>
            <a:r>
              <a:rPr lang="en-US" sz="1600" dirty="0" err="1"/>
              <a:t>olaraq</a:t>
            </a:r>
            <a:r>
              <a:rPr lang="en-US" sz="1600" dirty="0"/>
              <a:t> </a:t>
            </a:r>
            <a:r>
              <a:rPr lang="en-US" sz="1600" dirty="0" err="1"/>
              <a:t>milli</a:t>
            </a:r>
            <a:r>
              <a:rPr lang="en-US" sz="1600" dirty="0"/>
              <a:t> </a:t>
            </a:r>
            <a:r>
              <a:rPr lang="en-US" sz="1600" dirty="0" err="1"/>
              <a:t>mənşəlidir</a:t>
            </a:r>
            <a:r>
              <a:rPr lang="en-US" sz="1600" dirty="0"/>
              <a:t>.</a:t>
            </a:r>
          </a:p>
          <a:p>
            <a:r>
              <a:rPr lang="en-US" sz="1600" dirty="0" err="1"/>
              <a:t>Məktəb</a:t>
            </a:r>
            <a:r>
              <a:rPr lang="en-US" sz="1600" dirty="0"/>
              <a:t>, </a:t>
            </a:r>
            <a:r>
              <a:rPr lang="en-US" sz="1600" dirty="0" err="1"/>
              <a:t>təhsil</a:t>
            </a:r>
            <a:r>
              <a:rPr lang="en-US" sz="1600" dirty="0"/>
              <a:t>, din </a:t>
            </a:r>
            <a:r>
              <a:rPr lang="en-US" sz="1600" dirty="0" err="1"/>
              <a:t>və</a:t>
            </a:r>
            <a:r>
              <a:rPr lang="en-US" sz="1600" dirty="0"/>
              <a:t> </a:t>
            </a:r>
            <a:r>
              <a:rPr lang="en-US" sz="1600" dirty="0" err="1"/>
              <a:t>ilahiyyatla</a:t>
            </a:r>
            <a:r>
              <a:rPr lang="en-US" sz="1600" dirty="0"/>
              <a:t> </a:t>
            </a:r>
            <a:r>
              <a:rPr lang="en-US" sz="1600" dirty="0" err="1"/>
              <a:t>bağlı</a:t>
            </a:r>
            <a:r>
              <a:rPr lang="en-US" sz="1600" dirty="0"/>
              <a:t> </a:t>
            </a:r>
            <a:r>
              <a:rPr lang="en-US" sz="1600" dirty="0" err="1"/>
              <a:t>sözlərin</a:t>
            </a:r>
            <a:r>
              <a:rPr lang="en-US" sz="1600" dirty="0"/>
              <a:t> </a:t>
            </a:r>
            <a:r>
              <a:rPr lang="en-US" sz="1600" dirty="0" err="1"/>
              <a:t>çoxu</a:t>
            </a:r>
            <a:r>
              <a:rPr lang="en-US" sz="1600" dirty="0"/>
              <a:t> </a:t>
            </a:r>
            <a:r>
              <a:rPr lang="en-US" sz="1600" dirty="0" err="1"/>
              <a:t>da</a:t>
            </a:r>
            <a:r>
              <a:rPr lang="en-US" sz="1600" dirty="0"/>
              <a:t> </a:t>
            </a:r>
            <a:r>
              <a:rPr lang="en-US" sz="1600" dirty="0" err="1"/>
              <a:t>ərəb</a:t>
            </a:r>
            <a:r>
              <a:rPr lang="en-US" sz="1600" dirty="0"/>
              <a:t> </a:t>
            </a:r>
            <a:r>
              <a:rPr lang="en-US" sz="1600" dirty="0" err="1"/>
              <a:t>və</a:t>
            </a:r>
            <a:r>
              <a:rPr lang="en-US" sz="1600" dirty="0"/>
              <a:t> </a:t>
            </a:r>
            <a:r>
              <a:rPr lang="en-US" sz="1600" dirty="0" err="1"/>
              <a:t>fars</a:t>
            </a:r>
            <a:r>
              <a:rPr lang="en-US" sz="1600" dirty="0"/>
              <a:t> </a:t>
            </a:r>
            <a:r>
              <a:rPr lang="en-US" sz="1600" dirty="0" err="1"/>
              <a:t>dillərindən</a:t>
            </a:r>
            <a:r>
              <a:rPr lang="en-US" sz="1600" dirty="0"/>
              <a:t> </a:t>
            </a:r>
            <a:r>
              <a:rPr lang="en-US" sz="1600" dirty="0" err="1"/>
              <a:t>alınma</a:t>
            </a:r>
            <a:r>
              <a:rPr lang="en-US" sz="1600" dirty="0"/>
              <a:t> </a:t>
            </a:r>
            <a:r>
              <a:rPr lang="en-US" sz="1600" dirty="0" err="1"/>
              <a:t>sözlərdir</a:t>
            </a:r>
            <a:r>
              <a:rPr lang="en-US" sz="1600" dirty="0"/>
              <a:t>. </a:t>
            </a:r>
            <a:r>
              <a:rPr lang="en-US" sz="1600" dirty="0" err="1"/>
              <a:t>Məsələn</a:t>
            </a:r>
            <a:r>
              <a:rPr lang="en-US" sz="1600" dirty="0"/>
              <a:t>: </a:t>
            </a:r>
            <a:r>
              <a:rPr lang="en-US" sz="1600" dirty="0" err="1"/>
              <a:t>məktəb</a:t>
            </a:r>
            <a:r>
              <a:rPr lang="en-US" sz="1600" dirty="0"/>
              <a:t>, </a:t>
            </a:r>
            <a:r>
              <a:rPr lang="en-US" sz="1600" dirty="0" err="1"/>
              <a:t>məktub</a:t>
            </a:r>
            <a:r>
              <a:rPr lang="en-US" sz="1600" dirty="0"/>
              <a:t>, </a:t>
            </a:r>
            <a:r>
              <a:rPr lang="en-US" sz="1600" dirty="0" err="1"/>
              <a:t>kitab</a:t>
            </a:r>
            <a:r>
              <a:rPr lang="en-US" sz="1600" dirty="0"/>
              <a:t>, </a:t>
            </a:r>
            <a:r>
              <a:rPr lang="en-US" sz="1600" dirty="0" err="1"/>
              <a:t>katib</a:t>
            </a:r>
            <a:r>
              <a:rPr lang="en-US" sz="1600" dirty="0"/>
              <a:t>, </a:t>
            </a:r>
            <a:r>
              <a:rPr lang="en-US" sz="1600" dirty="0" err="1"/>
              <a:t>dərs</a:t>
            </a:r>
            <a:r>
              <a:rPr lang="en-US" sz="1600" dirty="0"/>
              <a:t>, </a:t>
            </a:r>
            <a:r>
              <a:rPr lang="en-US" sz="1600" dirty="0" err="1"/>
              <a:t>tədris</a:t>
            </a:r>
            <a:r>
              <a:rPr lang="en-US" sz="1600" dirty="0"/>
              <a:t>, </a:t>
            </a:r>
            <a:r>
              <a:rPr lang="en-US" sz="1600" dirty="0" err="1"/>
              <a:t>mədrəsə</a:t>
            </a:r>
            <a:r>
              <a:rPr lang="en-US" sz="1600" dirty="0"/>
              <a:t>, </a:t>
            </a:r>
            <a:r>
              <a:rPr lang="en-US" sz="1600" dirty="0" err="1"/>
              <a:t>sinif</a:t>
            </a:r>
            <a:r>
              <a:rPr lang="en-US" sz="1600" dirty="0"/>
              <a:t>, elm, Allah, </a:t>
            </a:r>
            <a:r>
              <a:rPr lang="en-US" sz="1600" dirty="0" err="1"/>
              <a:t>rəbb</a:t>
            </a:r>
            <a:r>
              <a:rPr lang="en-US" sz="1600" dirty="0"/>
              <a:t>, </a:t>
            </a:r>
            <a:r>
              <a:rPr lang="en-US" sz="1600" dirty="0" err="1"/>
              <a:t>islam</a:t>
            </a:r>
            <a:r>
              <a:rPr lang="en-US" sz="1600" dirty="0"/>
              <a:t>, </a:t>
            </a:r>
            <a:r>
              <a:rPr lang="en-US" sz="1600" dirty="0" err="1"/>
              <a:t>peyğəmbər</a:t>
            </a:r>
            <a:r>
              <a:rPr lang="en-US" sz="1600" dirty="0"/>
              <a:t>, </a:t>
            </a:r>
            <a:r>
              <a:rPr lang="en-US" sz="1600" dirty="0" err="1"/>
              <a:t>məscid</a:t>
            </a:r>
            <a:r>
              <a:rPr lang="en-US" sz="1600" dirty="0"/>
              <a:t>, </a:t>
            </a:r>
            <a:r>
              <a:rPr lang="en-US" sz="1600" dirty="0" err="1"/>
              <a:t>müsəlman</a:t>
            </a:r>
            <a:r>
              <a:rPr lang="en-US" sz="1600" dirty="0"/>
              <a:t>, </a:t>
            </a:r>
            <a:r>
              <a:rPr lang="en-US" sz="1600" dirty="0" err="1"/>
              <a:t>inam</a:t>
            </a:r>
            <a:r>
              <a:rPr lang="en-US" sz="1600" dirty="0"/>
              <a:t>, </a:t>
            </a:r>
            <a:r>
              <a:rPr lang="en-US" sz="1600" dirty="0" err="1"/>
              <a:t>namaz</a:t>
            </a:r>
            <a:r>
              <a:rPr lang="en-US" sz="1600" dirty="0"/>
              <a:t>, </a:t>
            </a:r>
            <a:r>
              <a:rPr lang="en-US" sz="1600" dirty="0" err="1"/>
              <a:t>səcdə</a:t>
            </a:r>
            <a:r>
              <a:rPr lang="en-US" sz="1600" dirty="0"/>
              <a:t>, </a:t>
            </a:r>
            <a:r>
              <a:rPr lang="en-US" sz="1600" dirty="0" err="1"/>
              <a:t>ilahi</a:t>
            </a:r>
            <a:r>
              <a:rPr lang="en-US" sz="1600" dirty="0"/>
              <a:t>, </a:t>
            </a:r>
            <a:r>
              <a:rPr lang="en-US" sz="1600" dirty="0" err="1"/>
              <a:t>oruc</a:t>
            </a:r>
            <a:r>
              <a:rPr lang="en-US" sz="1600" dirty="0"/>
              <a:t>, </a:t>
            </a:r>
            <a:r>
              <a:rPr lang="en-US" sz="1600" dirty="0" err="1"/>
              <a:t>həcc</a:t>
            </a:r>
            <a:r>
              <a:rPr lang="en-US" sz="1600" dirty="0"/>
              <a:t>, </a:t>
            </a:r>
            <a:r>
              <a:rPr lang="en-US" sz="1600" dirty="0" err="1"/>
              <a:t>molla</a:t>
            </a:r>
            <a:r>
              <a:rPr lang="en-US" sz="1600" dirty="0"/>
              <a:t>, </a:t>
            </a:r>
            <a:r>
              <a:rPr lang="en-US" sz="1600" dirty="0" err="1"/>
              <a:t>axirət</a:t>
            </a:r>
            <a:r>
              <a:rPr lang="en-US" sz="1600" dirty="0"/>
              <a:t>, </a:t>
            </a:r>
            <a:r>
              <a:rPr lang="en-US" sz="1600" dirty="0" err="1"/>
              <a:t>cənnət</a:t>
            </a:r>
            <a:r>
              <a:rPr lang="en-US" sz="1600" dirty="0"/>
              <a:t>, </a:t>
            </a:r>
            <a:r>
              <a:rPr lang="en-US" sz="1600" dirty="0" err="1"/>
              <a:t>şeytan</a:t>
            </a:r>
            <a:r>
              <a:rPr lang="en-US" sz="1600" dirty="0"/>
              <a:t>, "</a:t>
            </a:r>
            <a:r>
              <a:rPr lang="en-US" sz="1600" dirty="0" err="1"/>
              <a:t>Əkbər</a:t>
            </a:r>
            <a:r>
              <a:rPr lang="en-US" sz="1600" dirty="0"/>
              <a:t>, </a:t>
            </a:r>
            <a:r>
              <a:rPr lang="en-US" sz="1600" dirty="0" err="1"/>
              <a:t>Zəhra</a:t>
            </a:r>
            <a:r>
              <a:rPr lang="en-US" sz="1600" dirty="0"/>
              <a:t>, </a:t>
            </a:r>
            <a:r>
              <a:rPr lang="en-US" sz="1600" dirty="0" err="1"/>
              <a:t>Ömər</a:t>
            </a:r>
            <a:r>
              <a:rPr lang="en-US" sz="1600" dirty="0"/>
              <a:t>, </a:t>
            </a:r>
            <a:r>
              <a:rPr lang="en-US" sz="1600" dirty="0" err="1"/>
              <a:t>Cəfər</a:t>
            </a:r>
            <a:r>
              <a:rPr lang="en-US" sz="1600" dirty="0"/>
              <a:t>, </a:t>
            </a:r>
            <a:r>
              <a:rPr lang="en-US" sz="1600" dirty="0" err="1"/>
              <a:t>Həsən</a:t>
            </a:r>
            <a:r>
              <a:rPr lang="en-US" sz="1600" dirty="0"/>
              <a:t>, </a:t>
            </a:r>
            <a:r>
              <a:rPr lang="en-US" sz="1600" dirty="0" err="1"/>
              <a:t>Əli</a:t>
            </a:r>
            <a:r>
              <a:rPr lang="en-US" sz="1600" dirty="0"/>
              <a:t>, </a:t>
            </a:r>
            <a:r>
              <a:rPr lang="en-US" sz="1600" dirty="0" err="1"/>
              <a:t>Fatma</a:t>
            </a:r>
            <a:r>
              <a:rPr lang="en-US" sz="1600" dirty="0"/>
              <a:t>" </a:t>
            </a:r>
            <a:r>
              <a:rPr lang="en-US" sz="1600" dirty="0" err="1"/>
              <a:t>və</a:t>
            </a:r>
            <a:r>
              <a:rPr lang="en-US" sz="1600" dirty="0"/>
              <a:t> s.</a:t>
            </a:r>
          </a:p>
          <a:p>
            <a:r>
              <a:rPr lang="en-US" sz="1600" dirty="0" err="1"/>
              <a:t>Sözün</a:t>
            </a:r>
            <a:r>
              <a:rPr lang="en-US" sz="1600" dirty="0"/>
              <a:t> </a:t>
            </a:r>
            <a:r>
              <a:rPr lang="en-US" sz="1600" dirty="0" err="1"/>
              <a:t>əvvəlində</a:t>
            </a:r>
            <a:r>
              <a:rPr lang="en-US" sz="1600" dirty="0"/>
              <a:t> </a:t>
            </a:r>
            <a:r>
              <a:rPr lang="en-US" sz="1600" dirty="0" err="1"/>
              <a:t>iki</a:t>
            </a:r>
            <a:r>
              <a:rPr lang="en-US" sz="1600" dirty="0"/>
              <a:t> </a:t>
            </a:r>
            <a:r>
              <a:rPr lang="en-US" sz="1600" dirty="0" err="1"/>
              <a:t>samitin</a:t>
            </a:r>
            <a:r>
              <a:rPr lang="en-US" sz="1600" dirty="0"/>
              <a:t> </a:t>
            </a:r>
            <a:r>
              <a:rPr lang="en-US" sz="1600" dirty="0" err="1"/>
              <a:t>yanaşı</a:t>
            </a:r>
            <a:r>
              <a:rPr lang="en-US" sz="1600" dirty="0"/>
              <a:t> </a:t>
            </a:r>
            <a:r>
              <a:rPr lang="en-US" sz="1600" dirty="0" err="1"/>
              <a:t>gəlməsi</a:t>
            </a:r>
            <a:r>
              <a:rPr lang="en-US" sz="1600" dirty="0"/>
              <a:t> </a:t>
            </a:r>
            <a:r>
              <a:rPr lang="en-US" sz="1600" dirty="0" err="1"/>
              <a:t>də</a:t>
            </a:r>
            <a:r>
              <a:rPr lang="en-US" sz="1600" dirty="0"/>
              <a:t> </a:t>
            </a:r>
            <a:r>
              <a:rPr lang="en-US" sz="1600" dirty="0" err="1"/>
              <a:t>əsl</a:t>
            </a:r>
            <a:r>
              <a:rPr lang="en-US" sz="1600" dirty="0"/>
              <a:t> </a:t>
            </a:r>
            <a:r>
              <a:rPr lang="en-US" sz="1600" dirty="0" err="1"/>
              <a:t>Azərbaycan</a:t>
            </a:r>
            <a:r>
              <a:rPr lang="en-US" sz="1600" dirty="0"/>
              <a:t> </a:t>
            </a:r>
            <a:r>
              <a:rPr lang="en-US" sz="1600" dirty="0" err="1"/>
              <a:t>sözləri</a:t>
            </a:r>
            <a:r>
              <a:rPr lang="en-US" sz="1600" dirty="0"/>
              <a:t> </a:t>
            </a:r>
            <a:r>
              <a:rPr lang="en-US" sz="1600" dirty="0" err="1"/>
              <a:t>üçün</a:t>
            </a:r>
            <a:r>
              <a:rPr lang="en-US" sz="1600" dirty="0"/>
              <a:t> </a:t>
            </a:r>
            <a:r>
              <a:rPr lang="en-US" sz="1600" dirty="0" err="1"/>
              <a:t>səciyyəvi</a:t>
            </a:r>
            <a:r>
              <a:rPr lang="en-US" sz="1600" dirty="0"/>
              <a:t> </a:t>
            </a:r>
            <a:r>
              <a:rPr lang="en-US" sz="1600" dirty="0" err="1"/>
              <a:t>xüsusiyyət</a:t>
            </a:r>
            <a:r>
              <a:rPr lang="en-US" sz="1600" dirty="0"/>
              <a:t> </a:t>
            </a:r>
            <a:r>
              <a:rPr lang="en-US" sz="1600" dirty="0" err="1"/>
              <a:t>deyil</a:t>
            </a:r>
            <a:r>
              <a:rPr lang="en-US" sz="1600" dirty="0"/>
              <a:t>. </a:t>
            </a:r>
            <a:r>
              <a:rPr lang="en-US" sz="1600" dirty="0" err="1"/>
              <a:t>Məsələn</a:t>
            </a:r>
            <a:r>
              <a:rPr lang="en-US" sz="1600" dirty="0"/>
              <a:t>: plan, </a:t>
            </a:r>
            <a:r>
              <a:rPr lang="en-US" sz="1600" dirty="0" err="1"/>
              <a:t>prospekt</a:t>
            </a:r>
            <a:r>
              <a:rPr lang="en-US" sz="1600" dirty="0"/>
              <a:t>, </a:t>
            </a:r>
            <a:r>
              <a:rPr lang="en-US" sz="1600" dirty="0" err="1"/>
              <a:t>şkaf</a:t>
            </a:r>
            <a:r>
              <a:rPr lang="en-US" sz="1600" dirty="0"/>
              <a:t>, </a:t>
            </a:r>
            <a:r>
              <a:rPr lang="en-US" sz="1600" dirty="0" err="1"/>
              <a:t>tramplin</a:t>
            </a:r>
            <a:r>
              <a:rPr lang="en-US" sz="1600" dirty="0"/>
              <a:t> </a:t>
            </a:r>
            <a:r>
              <a:rPr lang="en-US" sz="1600" dirty="0" err="1"/>
              <a:t>və</a:t>
            </a:r>
            <a:r>
              <a:rPr lang="en-US" sz="1600" dirty="0"/>
              <a:t> s. </a:t>
            </a:r>
            <a:r>
              <a:rPr lang="en-US" sz="1600" dirty="0" err="1"/>
              <a:t>Belə</a:t>
            </a:r>
            <a:r>
              <a:rPr lang="en-US" sz="1600" dirty="0"/>
              <a:t> </a:t>
            </a:r>
            <a:r>
              <a:rPr lang="en-US" sz="1600" dirty="0" err="1"/>
              <a:t>sözlər</a:t>
            </a:r>
            <a:r>
              <a:rPr lang="en-US" sz="1600" dirty="0"/>
              <a:t>, </a:t>
            </a:r>
            <a:r>
              <a:rPr lang="en-US" sz="1600" dirty="0" err="1"/>
              <a:t>əsasən</a:t>
            </a:r>
            <a:r>
              <a:rPr lang="en-US" sz="1600" dirty="0"/>
              <a:t>, </a:t>
            </a:r>
            <a:r>
              <a:rPr lang="en-US" sz="1600" dirty="0" err="1"/>
              <a:t>Avropa</a:t>
            </a:r>
            <a:r>
              <a:rPr lang="en-US" sz="1600" dirty="0"/>
              <a:t> </a:t>
            </a:r>
            <a:r>
              <a:rPr lang="en-US" sz="1600" dirty="0" err="1"/>
              <a:t>mənşəli</a:t>
            </a:r>
            <a:r>
              <a:rPr lang="en-US" sz="1600" dirty="0"/>
              <a:t> </a:t>
            </a:r>
            <a:r>
              <a:rPr lang="en-US" sz="1600" dirty="0" err="1"/>
              <a:t>alınma</a:t>
            </a:r>
            <a:r>
              <a:rPr lang="en-US" sz="1600" dirty="0"/>
              <a:t> </a:t>
            </a:r>
            <a:r>
              <a:rPr lang="en-US" sz="1600" dirty="0" err="1"/>
              <a:t>sözlərdir</a:t>
            </a:r>
            <a:r>
              <a:rPr lang="en-US" sz="1600" dirty="0"/>
              <a:t>. </a:t>
            </a:r>
            <a:r>
              <a:rPr lang="en-US" sz="1600" dirty="0" err="1"/>
              <a:t>Dilimizdə</a:t>
            </a:r>
            <a:r>
              <a:rPr lang="en-US" sz="1600" dirty="0"/>
              <a:t> </a:t>
            </a:r>
            <a:r>
              <a:rPr lang="en-US" sz="1600" dirty="0" err="1"/>
              <a:t>fars</a:t>
            </a:r>
            <a:r>
              <a:rPr lang="en-US" sz="1600" dirty="0"/>
              <a:t> </a:t>
            </a:r>
            <a:r>
              <a:rPr lang="en-US" sz="1600" dirty="0" err="1"/>
              <a:t>dilindən</a:t>
            </a:r>
            <a:r>
              <a:rPr lang="en-US" sz="1600" dirty="0"/>
              <a:t> </a:t>
            </a:r>
            <a:r>
              <a:rPr lang="en-US" sz="1600" dirty="0" err="1"/>
              <a:t>keçən</a:t>
            </a:r>
            <a:r>
              <a:rPr lang="en-US" sz="1600" dirty="0"/>
              <a:t> </a:t>
            </a:r>
            <a:r>
              <a:rPr lang="en-US" sz="1600" dirty="0" err="1"/>
              <a:t>sözlərin</a:t>
            </a:r>
            <a:r>
              <a:rPr lang="en-US" sz="1600" dirty="0"/>
              <a:t> </a:t>
            </a:r>
            <a:r>
              <a:rPr lang="en-US" sz="1600" dirty="0" err="1"/>
              <a:t>əksəriyyəti</a:t>
            </a:r>
            <a:r>
              <a:rPr lang="en-US" sz="1600" dirty="0"/>
              <a:t> </a:t>
            </a:r>
            <a:r>
              <a:rPr lang="en-US" sz="1600" dirty="0" err="1"/>
              <a:t>poetik</a:t>
            </a:r>
            <a:r>
              <a:rPr lang="en-US" sz="1600" dirty="0"/>
              <a:t> </a:t>
            </a:r>
            <a:r>
              <a:rPr lang="en-US" sz="1600" dirty="0" err="1"/>
              <a:t>ifadələr</a:t>
            </a:r>
            <a:r>
              <a:rPr lang="en-US" sz="1600" dirty="0"/>
              <a:t> </a:t>
            </a:r>
            <a:r>
              <a:rPr lang="en-US" sz="1600" dirty="0" err="1"/>
              <a:t>və</a:t>
            </a:r>
            <a:r>
              <a:rPr lang="en-US" sz="1600" dirty="0"/>
              <a:t> </a:t>
            </a:r>
            <a:r>
              <a:rPr lang="en-US" sz="1600" dirty="0" err="1"/>
              <a:t>sözlərdir</a:t>
            </a:r>
            <a:r>
              <a:rPr lang="en-US" sz="1600" dirty="0"/>
              <a:t>. </a:t>
            </a:r>
            <a:r>
              <a:rPr lang="en-US" sz="1600" dirty="0" err="1"/>
              <a:t>Məsələn</a:t>
            </a:r>
            <a:r>
              <a:rPr lang="en-US" sz="1600" dirty="0"/>
              <a:t>: </a:t>
            </a:r>
            <a:r>
              <a:rPr lang="en-US" sz="1600" dirty="0" err="1"/>
              <a:t>gül</a:t>
            </a:r>
            <a:r>
              <a:rPr lang="en-US" sz="1600" dirty="0"/>
              <a:t>, </a:t>
            </a:r>
            <a:r>
              <a:rPr lang="en-US" sz="1600" dirty="0" err="1"/>
              <a:t>bülbül</a:t>
            </a:r>
            <a:r>
              <a:rPr lang="en-US" sz="1600" dirty="0"/>
              <a:t>, </a:t>
            </a:r>
            <a:r>
              <a:rPr lang="en-US" sz="1600" dirty="0" err="1"/>
              <a:t>bahar</a:t>
            </a:r>
            <a:r>
              <a:rPr lang="en-US" sz="1600" dirty="0"/>
              <a:t>, </a:t>
            </a:r>
            <a:r>
              <a:rPr lang="en-US" sz="1600" dirty="0" err="1"/>
              <a:t>payız</a:t>
            </a:r>
            <a:r>
              <a:rPr lang="en-US" sz="1600" dirty="0"/>
              <a:t>, </a:t>
            </a:r>
            <a:r>
              <a:rPr lang="en-US" sz="1600" dirty="0" err="1"/>
              <a:t>dilbər</a:t>
            </a:r>
            <a:r>
              <a:rPr lang="en-US" sz="1600" dirty="0"/>
              <a:t> </a:t>
            </a:r>
            <a:r>
              <a:rPr lang="en-US" sz="1600" dirty="0" err="1"/>
              <a:t>və</a:t>
            </a:r>
            <a:r>
              <a:rPr lang="en-US" sz="1600" dirty="0"/>
              <a:t> s.</a:t>
            </a:r>
          </a:p>
          <a:p>
            <a:r>
              <a:rPr lang="en-US" sz="1600" dirty="0" err="1"/>
              <a:t>Rus</a:t>
            </a:r>
            <a:r>
              <a:rPr lang="en-US" sz="1600" dirty="0"/>
              <a:t> </a:t>
            </a:r>
            <a:r>
              <a:rPr lang="en-US" sz="1600" dirty="0" err="1"/>
              <a:t>dilindən</a:t>
            </a:r>
            <a:r>
              <a:rPr lang="en-US" sz="1600" dirty="0"/>
              <a:t> </a:t>
            </a:r>
            <a:r>
              <a:rPr lang="en-US" sz="1600" dirty="0" err="1"/>
              <a:t>keçmiş</a:t>
            </a:r>
            <a:r>
              <a:rPr lang="en-US" sz="1600" dirty="0"/>
              <a:t> </a:t>
            </a:r>
            <a:r>
              <a:rPr lang="en-US" sz="1600" dirty="0" err="1"/>
              <a:t>sözlər</a:t>
            </a:r>
            <a:r>
              <a:rPr lang="en-US" sz="1600" dirty="0"/>
              <a:t>: samovar, </a:t>
            </a:r>
            <a:r>
              <a:rPr lang="en-US" sz="1600" dirty="0" err="1"/>
              <a:t>paraxod</a:t>
            </a:r>
            <a:r>
              <a:rPr lang="en-US" sz="1600" dirty="0"/>
              <a:t>, </a:t>
            </a:r>
            <a:r>
              <a:rPr lang="en-US" sz="1600" dirty="0" err="1"/>
              <a:t>zavod</a:t>
            </a:r>
            <a:r>
              <a:rPr lang="en-US" sz="1600" dirty="0"/>
              <a:t>, </a:t>
            </a:r>
            <a:r>
              <a:rPr lang="en-US" sz="1600" dirty="0" err="1"/>
              <a:t>vedrə</a:t>
            </a:r>
            <a:r>
              <a:rPr lang="en-US" sz="1600" dirty="0"/>
              <a:t> </a:t>
            </a:r>
            <a:r>
              <a:rPr lang="en-US" sz="1600" dirty="0" err="1"/>
              <a:t>və</a:t>
            </a:r>
            <a:r>
              <a:rPr lang="en-US" sz="1600" dirty="0"/>
              <a:t> s.</a:t>
            </a:r>
          </a:p>
          <a:p>
            <a:r>
              <a:rPr lang="en-US" sz="1600" dirty="0" err="1"/>
              <a:t>Latın</a:t>
            </a:r>
            <a:r>
              <a:rPr lang="en-US" sz="1600" dirty="0"/>
              <a:t> </a:t>
            </a:r>
            <a:r>
              <a:rPr lang="en-US" sz="1600" dirty="0" err="1"/>
              <a:t>dilindən</a:t>
            </a:r>
            <a:r>
              <a:rPr lang="en-US" sz="1600" dirty="0"/>
              <a:t> </a:t>
            </a:r>
            <a:r>
              <a:rPr lang="en-US" sz="1600" dirty="0" err="1"/>
              <a:t>keçən</a:t>
            </a:r>
            <a:r>
              <a:rPr lang="en-US" sz="1600" dirty="0"/>
              <a:t> </a:t>
            </a:r>
            <a:r>
              <a:rPr lang="en-US" sz="1600" dirty="0" err="1"/>
              <a:t>sözlər</a:t>
            </a:r>
            <a:r>
              <a:rPr lang="en-US" sz="1600" dirty="0"/>
              <a:t>: </a:t>
            </a:r>
            <a:r>
              <a:rPr lang="en-US" sz="1600" dirty="0" err="1"/>
              <a:t>direktor</a:t>
            </a:r>
            <a:r>
              <a:rPr lang="en-US" sz="1600" dirty="0"/>
              <a:t>, </a:t>
            </a:r>
            <a:r>
              <a:rPr lang="en-US" sz="1600" dirty="0" err="1"/>
              <a:t>respublika</a:t>
            </a:r>
            <a:r>
              <a:rPr lang="en-US" sz="1600" dirty="0"/>
              <a:t>, </a:t>
            </a:r>
            <a:r>
              <a:rPr lang="en-US" sz="1600" dirty="0" err="1"/>
              <a:t>konstitusiya</a:t>
            </a:r>
            <a:r>
              <a:rPr lang="en-US" sz="1600" dirty="0"/>
              <a:t> </a:t>
            </a:r>
            <a:r>
              <a:rPr lang="en-US" sz="1600" dirty="0" err="1"/>
              <a:t>və</a:t>
            </a:r>
            <a:r>
              <a:rPr lang="en-US" sz="1600" dirty="0"/>
              <a:t> s.</a:t>
            </a:r>
          </a:p>
          <a:p>
            <a:r>
              <a:rPr lang="en-US" sz="1600" dirty="0" err="1"/>
              <a:t>Alman</a:t>
            </a:r>
            <a:r>
              <a:rPr lang="en-US" sz="1600" dirty="0"/>
              <a:t> </a:t>
            </a:r>
            <a:r>
              <a:rPr lang="en-US" sz="1600" dirty="0" err="1"/>
              <a:t>dilindən</a:t>
            </a:r>
            <a:r>
              <a:rPr lang="en-US" sz="1600" dirty="0"/>
              <a:t> </a:t>
            </a:r>
            <a:r>
              <a:rPr lang="en-US" sz="1600" dirty="0" err="1"/>
              <a:t>keçən</a:t>
            </a:r>
            <a:r>
              <a:rPr lang="en-US" sz="1600" dirty="0"/>
              <a:t> </a:t>
            </a:r>
            <a:r>
              <a:rPr lang="en-US" sz="1600" dirty="0" err="1"/>
              <a:t>sözlər</a:t>
            </a:r>
            <a:r>
              <a:rPr lang="en-US" sz="1600" dirty="0"/>
              <a:t>: </a:t>
            </a:r>
            <a:r>
              <a:rPr lang="en-US" sz="1600" dirty="0" err="1"/>
              <a:t>veksel</a:t>
            </a:r>
            <a:r>
              <a:rPr lang="en-US" sz="1600" dirty="0"/>
              <a:t>, </a:t>
            </a:r>
            <a:r>
              <a:rPr lang="en-US" sz="1600" dirty="0" err="1"/>
              <a:t>kurort</a:t>
            </a:r>
            <a:r>
              <a:rPr lang="en-US" sz="1600" dirty="0"/>
              <a:t>, </a:t>
            </a:r>
            <a:r>
              <a:rPr lang="en-US" sz="1600" dirty="0" err="1"/>
              <a:t>qalstuk</a:t>
            </a:r>
            <a:r>
              <a:rPr lang="en-US" sz="1600" dirty="0"/>
              <a:t>, </a:t>
            </a:r>
            <a:r>
              <a:rPr lang="en-US" sz="1600" dirty="0" err="1"/>
              <a:t>şayba</a:t>
            </a:r>
            <a:r>
              <a:rPr lang="en-US" sz="1600" dirty="0"/>
              <a:t> </a:t>
            </a:r>
            <a:r>
              <a:rPr lang="en-US" sz="1600" dirty="0" err="1"/>
              <a:t>və</a:t>
            </a:r>
            <a:r>
              <a:rPr lang="en-US" sz="1600" dirty="0"/>
              <a:t> s.</a:t>
            </a:r>
          </a:p>
          <a:p>
            <a:r>
              <a:rPr lang="en-US" sz="1600" dirty="0" err="1"/>
              <a:t>İngilis</a:t>
            </a:r>
            <a:r>
              <a:rPr lang="en-US" sz="1600" dirty="0"/>
              <a:t> </a:t>
            </a:r>
            <a:r>
              <a:rPr lang="en-US" sz="1600" dirty="0" err="1"/>
              <a:t>dilindən</a:t>
            </a:r>
            <a:r>
              <a:rPr lang="en-US" sz="1600" dirty="0"/>
              <a:t> </a:t>
            </a:r>
            <a:r>
              <a:rPr lang="en-US" sz="1600" dirty="0" err="1"/>
              <a:t>keçən</a:t>
            </a:r>
            <a:r>
              <a:rPr lang="en-US" sz="1600" dirty="0"/>
              <a:t> </a:t>
            </a:r>
            <a:r>
              <a:rPr lang="en-US" sz="1600" dirty="0" err="1"/>
              <a:t>sözlər</a:t>
            </a:r>
            <a:r>
              <a:rPr lang="en-US" sz="1600" dirty="0"/>
              <a:t>: </a:t>
            </a:r>
            <a:r>
              <a:rPr lang="en-US" sz="1600" dirty="0" err="1"/>
              <a:t>klub</a:t>
            </a:r>
            <a:r>
              <a:rPr lang="en-US" sz="1600" dirty="0"/>
              <a:t>, </a:t>
            </a:r>
            <a:r>
              <a:rPr lang="en-US" sz="1600" dirty="0" err="1"/>
              <a:t>mitinq</a:t>
            </a:r>
            <a:r>
              <a:rPr lang="en-US" sz="1600" dirty="0"/>
              <a:t>, trolleybus, </a:t>
            </a:r>
            <a:r>
              <a:rPr lang="en-US" sz="1600" dirty="0" err="1"/>
              <a:t>keks</a:t>
            </a:r>
            <a:r>
              <a:rPr lang="en-US" sz="1600" dirty="0"/>
              <a:t>, </a:t>
            </a:r>
            <a:r>
              <a:rPr lang="en-US" sz="1600" dirty="0" err="1"/>
              <a:t>futbol</a:t>
            </a:r>
            <a:r>
              <a:rPr lang="en-US" sz="1600" dirty="0"/>
              <a:t>, </a:t>
            </a:r>
            <a:r>
              <a:rPr lang="en-US" sz="1600" dirty="0" err="1"/>
              <a:t>rels</a:t>
            </a:r>
            <a:r>
              <a:rPr lang="en-US" sz="1600" dirty="0"/>
              <a:t>, </a:t>
            </a:r>
            <a:r>
              <a:rPr lang="en-US" sz="1600" dirty="0" err="1"/>
              <a:t>basketbol</a:t>
            </a:r>
            <a:r>
              <a:rPr lang="en-US" sz="1600" dirty="0"/>
              <a:t> </a:t>
            </a:r>
            <a:r>
              <a:rPr lang="en-US" sz="1600" dirty="0" err="1"/>
              <a:t>və</a:t>
            </a:r>
            <a:r>
              <a:rPr lang="en-US" sz="1600" dirty="0"/>
              <a:t> s.</a:t>
            </a:r>
          </a:p>
          <a:p>
            <a:r>
              <a:rPr lang="en-US" sz="1600" dirty="0" err="1"/>
              <a:t>Alınma</a:t>
            </a:r>
            <a:r>
              <a:rPr lang="en-US" sz="1600" dirty="0"/>
              <a:t> </a:t>
            </a:r>
            <a:r>
              <a:rPr lang="en-US" sz="1600" dirty="0" err="1"/>
              <a:t>sözlərin</a:t>
            </a:r>
            <a:r>
              <a:rPr lang="en-US" sz="1600" dirty="0"/>
              <a:t> </a:t>
            </a:r>
            <a:r>
              <a:rPr lang="en-US" sz="1600" dirty="0" err="1"/>
              <a:t>bir</a:t>
            </a:r>
            <a:r>
              <a:rPr lang="en-US" sz="1600" dirty="0"/>
              <a:t> </a:t>
            </a:r>
            <a:r>
              <a:rPr lang="en-US" sz="1600" dirty="0" err="1"/>
              <a:t>çoxunun</a:t>
            </a:r>
            <a:r>
              <a:rPr lang="en-US" sz="1600" dirty="0"/>
              <a:t> </a:t>
            </a:r>
            <a:r>
              <a:rPr lang="en-US" sz="1600" dirty="0" err="1"/>
              <a:t>dilimizdə</a:t>
            </a:r>
            <a:r>
              <a:rPr lang="en-US" sz="1600" dirty="0"/>
              <a:t> </a:t>
            </a:r>
            <a:r>
              <a:rPr lang="en-US" sz="1600" dirty="0" err="1"/>
              <a:t>qarşılığı</a:t>
            </a:r>
            <a:r>
              <a:rPr lang="en-US" sz="1600" dirty="0"/>
              <a:t> </a:t>
            </a:r>
            <a:r>
              <a:rPr lang="en-US" sz="1600" dirty="0" err="1"/>
              <a:t>vardır</a:t>
            </a:r>
            <a:r>
              <a:rPr lang="en-US" sz="1600" dirty="0"/>
              <a:t>. </a:t>
            </a:r>
            <a:r>
              <a:rPr lang="en-US" sz="1600" dirty="0" err="1"/>
              <a:t>Lakin</a:t>
            </a:r>
            <a:r>
              <a:rPr lang="en-US" sz="1600" dirty="0"/>
              <a:t> </a:t>
            </a:r>
            <a:r>
              <a:rPr lang="en-US" sz="1600" dirty="0" err="1"/>
              <a:t>bu</a:t>
            </a:r>
            <a:r>
              <a:rPr lang="en-US" sz="1600" dirty="0"/>
              <a:t>, </a:t>
            </a:r>
            <a:r>
              <a:rPr lang="en-US" sz="1600" dirty="0" err="1"/>
              <a:t>nitqdə</a:t>
            </a:r>
            <a:r>
              <a:rPr lang="en-US" sz="1600" dirty="0"/>
              <a:t> </a:t>
            </a:r>
            <a:r>
              <a:rPr lang="en-US" sz="1600" dirty="0" err="1"/>
              <a:t>alınma</a:t>
            </a:r>
            <a:r>
              <a:rPr lang="en-US" sz="1600" dirty="0"/>
              <a:t> </a:t>
            </a:r>
            <a:r>
              <a:rPr lang="en-US" sz="1600" dirty="0" err="1"/>
              <a:t>sözlərdən</a:t>
            </a:r>
            <a:r>
              <a:rPr lang="en-US" sz="1600" dirty="0"/>
              <a:t> </a:t>
            </a:r>
            <a:r>
              <a:rPr lang="en-US" sz="1600" dirty="0" err="1"/>
              <a:t>qaçmağa</a:t>
            </a:r>
            <a:r>
              <a:rPr lang="en-US" sz="1600" dirty="0"/>
              <a:t> </a:t>
            </a:r>
            <a:r>
              <a:rPr lang="en-US" sz="1600" dirty="0" err="1"/>
              <a:t>əsas</a:t>
            </a:r>
            <a:r>
              <a:rPr lang="en-US" sz="1600" dirty="0"/>
              <a:t> </a:t>
            </a:r>
            <a:r>
              <a:rPr lang="en-US" sz="1600" dirty="0" err="1"/>
              <a:t>vermir</a:t>
            </a:r>
            <a:r>
              <a:rPr lang="en-US" sz="1600" dirty="0"/>
              <a:t>. </a:t>
            </a:r>
            <a:r>
              <a:rPr lang="en-US" sz="1600" dirty="0" err="1"/>
              <a:t>Alınma</a:t>
            </a:r>
            <a:r>
              <a:rPr lang="en-US" sz="1600" dirty="0"/>
              <a:t> </a:t>
            </a:r>
            <a:r>
              <a:rPr lang="en-US" sz="1600" dirty="0" err="1"/>
              <a:t>sözlərdən</a:t>
            </a:r>
            <a:r>
              <a:rPr lang="en-US" sz="1600" dirty="0"/>
              <a:t> </a:t>
            </a:r>
            <a:r>
              <a:rPr lang="en-US" sz="1600" dirty="0" err="1"/>
              <a:t>elmi</a:t>
            </a:r>
            <a:r>
              <a:rPr lang="en-US" sz="1600" dirty="0"/>
              <a:t>, </a:t>
            </a:r>
            <a:r>
              <a:rPr lang="en-US" sz="1600" dirty="0" err="1"/>
              <a:t>qismən</a:t>
            </a:r>
            <a:r>
              <a:rPr lang="en-US" sz="1600" dirty="0"/>
              <a:t> </a:t>
            </a:r>
            <a:r>
              <a:rPr lang="en-US" sz="1600" dirty="0" err="1"/>
              <a:t>də</a:t>
            </a:r>
            <a:r>
              <a:rPr lang="en-US" sz="1600" dirty="0"/>
              <a:t>, </a:t>
            </a:r>
            <a:r>
              <a:rPr lang="en-US" sz="1600" dirty="0" err="1"/>
              <a:t>bədii</a:t>
            </a:r>
            <a:r>
              <a:rPr lang="en-US" sz="1600" dirty="0"/>
              <a:t> </a:t>
            </a:r>
            <a:r>
              <a:rPr lang="en-US" sz="1600" dirty="0" err="1"/>
              <a:t>və</a:t>
            </a:r>
            <a:r>
              <a:rPr lang="en-US" sz="1600" dirty="0"/>
              <a:t> </a:t>
            </a:r>
            <a:r>
              <a:rPr lang="en-US" sz="1600" dirty="0" err="1"/>
              <a:t>publisistik</a:t>
            </a:r>
            <a:r>
              <a:rPr lang="en-US" sz="1600" dirty="0"/>
              <a:t> </a:t>
            </a:r>
            <a:r>
              <a:rPr lang="en-US" sz="1600" dirty="0" err="1"/>
              <a:t>üslublarda</a:t>
            </a:r>
            <a:r>
              <a:rPr lang="en-US" sz="1600" dirty="0"/>
              <a:t> </a:t>
            </a:r>
            <a:r>
              <a:rPr lang="en-US" sz="1600" dirty="0" err="1"/>
              <a:t>termin</a:t>
            </a:r>
            <a:r>
              <a:rPr lang="en-US" sz="1600" dirty="0"/>
              <a:t> </a:t>
            </a:r>
            <a:r>
              <a:rPr lang="en-US" sz="1600" dirty="0" err="1"/>
              <a:t>kimi</a:t>
            </a:r>
            <a:r>
              <a:rPr lang="en-US" sz="1600" dirty="0"/>
              <a:t> </a:t>
            </a:r>
            <a:r>
              <a:rPr lang="en-US" sz="1600" dirty="0" err="1"/>
              <a:t>istifadə</a:t>
            </a:r>
            <a:r>
              <a:rPr lang="en-US" sz="1600" dirty="0"/>
              <a:t> </a:t>
            </a:r>
            <a:r>
              <a:rPr lang="en-US" sz="1600" dirty="0" err="1"/>
              <a:t>etmək</a:t>
            </a:r>
            <a:r>
              <a:rPr lang="en-US" sz="1600" dirty="0"/>
              <a:t> </a:t>
            </a:r>
            <a:r>
              <a:rPr lang="en-US" sz="1600" dirty="0" err="1"/>
              <a:t>mümkündür</a:t>
            </a:r>
            <a:r>
              <a:rPr lang="en-US" sz="1600" dirty="0"/>
              <a:t>. </a:t>
            </a:r>
            <a:r>
              <a:rPr lang="en-US" sz="1600" dirty="0" err="1"/>
              <a:t>Lakin</a:t>
            </a:r>
            <a:r>
              <a:rPr lang="en-US" sz="1600" dirty="0"/>
              <a:t> </a:t>
            </a:r>
            <a:r>
              <a:rPr lang="en-US" sz="1600" dirty="0" err="1"/>
              <a:t>danışıqda</a:t>
            </a:r>
            <a:r>
              <a:rPr lang="en-US" sz="1600" dirty="0"/>
              <a:t>, </a:t>
            </a:r>
            <a:r>
              <a:rPr lang="en-US" sz="1600" dirty="0" err="1"/>
              <a:t>məişət</a:t>
            </a:r>
            <a:r>
              <a:rPr lang="en-US" sz="1600" dirty="0"/>
              <a:t> </a:t>
            </a:r>
            <a:r>
              <a:rPr lang="en-US" sz="1600" dirty="0" err="1"/>
              <a:t>üslubunda</a:t>
            </a:r>
            <a:r>
              <a:rPr lang="en-US" sz="1600" dirty="0"/>
              <a:t> </a:t>
            </a:r>
            <a:r>
              <a:rPr lang="en-US" sz="1600" dirty="0" err="1"/>
              <a:t>onlardan</a:t>
            </a:r>
            <a:r>
              <a:rPr lang="en-US" sz="1600" dirty="0"/>
              <a:t> </a:t>
            </a:r>
            <a:r>
              <a:rPr lang="en-US" sz="1600" dirty="0" err="1"/>
              <a:t>istifadə</a:t>
            </a:r>
            <a:r>
              <a:rPr lang="en-US" sz="1600" dirty="0"/>
              <a:t> </a:t>
            </a:r>
            <a:r>
              <a:rPr lang="en-US" sz="1600" dirty="0" err="1"/>
              <a:t>olunmasına</a:t>
            </a:r>
            <a:r>
              <a:rPr lang="en-US" sz="1600" dirty="0"/>
              <a:t> </a:t>
            </a:r>
            <a:r>
              <a:rPr lang="en-US" sz="1600" dirty="0" err="1"/>
              <a:t>ehtiyac</a:t>
            </a:r>
            <a:r>
              <a:rPr lang="en-US" sz="1600" dirty="0"/>
              <a:t> </a:t>
            </a:r>
            <a:r>
              <a:rPr lang="en-US" sz="1600" dirty="0" err="1"/>
              <a:t>yoxdur</a:t>
            </a:r>
            <a:r>
              <a:rPr lang="en-US" sz="1600" dirty="0"/>
              <a:t>.</a:t>
            </a:r>
          </a:p>
          <a:p>
            <a:r>
              <a:rPr lang="en-US" sz="1600" dirty="0" err="1"/>
              <a:t>Alınma</a:t>
            </a:r>
            <a:r>
              <a:rPr lang="en-US" sz="1600" dirty="0"/>
              <a:t> </a:t>
            </a:r>
            <a:r>
              <a:rPr lang="en-US" sz="1600" dirty="0" err="1"/>
              <a:t>sözlərin</a:t>
            </a:r>
            <a:r>
              <a:rPr lang="en-US" sz="1600" dirty="0"/>
              <a:t> </a:t>
            </a:r>
            <a:r>
              <a:rPr lang="en-US" sz="1600" dirty="0" err="1"/>
              <a:t>bir</a:t>
            </a:r>
            <a:r>
              <a:rPr lang="en-US" sz="1600" dirty="0"/>
              <a:t> </a:t>
            </a:r>
            <a:r>
              <a:rPr lang="en-US" sz="1600" dirty="0" err="1"/>
              <a:t>çoxu</a:t>
            </a:r>
            <a:r>
              <a:rPr lang="en-US" sz="1600" dirty="0"/>
              <a:t> </a:t>
            </a:r>
            <a:r>
              <a:rPr lang="en-US" sz="1600" dirty="0" err="1"/>
              <a:t>nitqimizi</a:t>
            </a:r>
            <a:r>
              <a:rPr lang="en-US" sz="1600" dirty="0"/>
              <a:t> </a:t>
            </a:r>
            <a:r>
              <a:rPr lang="en-US" sz="1600" dirty="0" err="1"/>
              <a:t>zənginləşdirir</a:t>
            </a:r>
            <a:r>
              <a:rPr lang="en-US" sz="1600" dirty="0"/>
              <a:t>, </a:t>
            </a:r>
            <a:r>
              <a:rPr lang="en-US" sz="1600" dirty="0" err="1"/>
              <a:t>onu</a:t>
            </a:r>
            <a:r>
              <a:rPr lang="en-US" sz="1600" dirty="0"/>
              <a:t> </a:t>
            </a:r>
            <a:r>
              <a:rPr lang="en-US" sz="1600" dirty="0" err="1"/>
              <a:t>dəqiq</a:t>
            </a:r>
            <a:r>
              <a:rPr lang="en-US" sz="1600" dirty="0"/>
              <a:t> </a:t>
            </a:r>
            <a:r>
              <a:rPr lang="en-US" sz="1600" dirty="0" err="1"/>
              <a:t>və</a:t>
            </a:r>
            <a:r>
              <a:rPr lang="en-US" sz="1600" dirty="0"/>
              <a:t> </a:t>
            </a:r>
            <a:r>
              <a:rPr lang="en-US" sz="1600" dirty="0" err="1"/>
              <a:t>ifadəli</a:t>
            </a:r>
            <a:r>
              <a:rPr lang="en-US" sz="1600" dirty="0"/>
              <a:t> </a:t>
            </a:r>
            <a:r>
              <a:rPr lang="en-US" sz="1600" dirty="0" err="1"/>
              <a:t>edir</a:t>
            </a:r>
            <a:r>
              <a:rPr lang="en-US" sz="1600" dirty="0"/>
              <a:t>. </a:t>
            </a:r>
            <a:r>
              <a:rPr lang="en-US" sz="1600" dirty="0" err="1"/>
              <a:t>Lakin</a:t>
            </a:r>
            <a:r>
              <a:rPr lang="en-US" sz="1600" dirty="0"/>
              <a:t> </a:t>
            </a:r>
            <a:r>
              <a:rPr lang="en-US" sz="1600" dirty="0" err="1"/>
              <a:t>onlardan</a:t>
            </a:r>
            <a:r>
              <a:rPr lang="en-US" sz="1600" dirty="0"/>
              <a:t> </a:t>
            </a:r>
            <a:r>
              <a:rPr lang="en-US" sz="1600" dirty="0" err="1"/>
              <a:t>yerli-yersiz</a:t>
            </a:r>
            <a:r>
              <a:rPr lang="en-US" sz="1600" dirty="0"/>
              <a:t> </a:t>
            </a:r>
            <a:r>
              <a:rPr lang="en-US" sz="1600" dirty="0" err="1"/>
              <a:t>istifadə</a:t>
            </a:r>
            <a:r>
              <a:rPr lang="en-US" sz="1600" dirty="0"/>
              <a:t> </a:t>
            </a:r>
            <a:r>
              <a:rPr lang="en-US" sz="1600" dirty="0" err="1"/>
              <a:t>etmək</a:t>
            </a:r>
            <a:r>
              <a:rPr lang="en-US" sz="1600" dirty="0"/>
              <a:t> </a:t>
            </a:r>
            <a:r>
              <a:rPr lang="en-US" sz="1600" dirty="0" err="1"/>
              <a:t>dili</a:t>
            </a:r>
            <a:r>
              <a:rPr lang="en-US" sz="1600" dirty="0"/>
              <a:t> </a:t>
            </a:r>
            <a:r>
              <a:rPr lang="en-US" sz="1600" dirty="0" err="1"/>
              <a:t>korlamağa</a:t>
            </a:r>
            <a:r>
              <a:rPr lang="en-US" sz="1600" dirty="0"/>
              <a:t> </a:t>
            </a:r>
            <a:r>
              <a:rPr lang="en-US" sz="1600" dirty="0" err="1"/>
              <a:t>gətirib</a:t>
            </a:r>
            <a:r>
              <a:rPr lang="en-US" sz="1600" dirty="0"/>
              <a:t> </a:t>
            </a:r>
            <a:r>
              <a:rPr lang="en-US" sz="1600" dirty="0" err="1"/>
              <a:t>çıxarır</a:t>
            </a:r>
            <a:r>
              <a:rPr lang="en-US" sz="1600" dirty="0"/>
              <a:t>.</a:t>
            </a:r>
          </a:p>
          <a:p>
            <a:r>
              <a:rPr lang="en-US" sz="1600" dirty="0" err="1"/>
              <a:t>Dilimizə</a:t>
            </a:r>
            <a:r>
              <a:rPr lang="en-US" sz="1600" dirty="0"/>
              <a:t> </a:t>
            </a:r>
            <a:r>
              <a:rPr lang="en-US" sz="1600" dirty="0" err="1"/>
              <a:t>müxtəlif</a:t>
            </a:r>
            <a:r>
              <a:rPr lang="en-US" sz="1600" dirty="0"/>
              <a:t> </a:t>
            </a:r>
            <a:r>
              <a:rPr lang="en-US" sz="1600" dirty="0" err="1"/>
              <a:t>dillərdən</a:t>
            </a:r>
            <a:r>
              <a:rPr lang="en-US" sz="1600" dirty="0"/>
              <a:t> </a:t>
            </a:r>
            <a:r>
              <a:rPr lang="en-US" sz="1600" dirty="0" err="1"/>
              <a:t>söz</a:t>
            </a:r>
            <a:r>
              <a:rPr lang="en-US" sz="1600" dirty="0"/>
              <a:t> </a:t>
            </a:r>
            <a:r>
              <a:rPr lang="en-US" sz="1600" dirty="0" err="1"/>
              <a:t>keçdiyi</a:t>
            </a:r>
            <a:r>
              <a:rPr lang="en-US" sz="1600" dirty="0"/>
              <a:t> </a:t>
            </a:r>
            <a:r>
              <a:rPr lang="en-US" sz="1600" dirty="0" err="1"/>
              <a:t>kimi</a:t>
            </a:r>
            <a:r>
              <a:rPr lang="en-US" sz="1600" dirty="0"/>
              <a:t>, </a:t>
            </a:r>
            <a:r>
              <a:rPr lang="en-US" sz="1600" dirty="0" err="1"/>
              <a:t>başqa</a:t>
            </a:r>
            <a:r>
              <a:rPr lang="en-US" sz="1600" dirty="0"/>
              <a:t> </a:t>
            </a:r>
            <a:r>
              <a:rPr lang="en-US" sz="1600" dirty="0" err="1"/>
              <a:t>dillərə</a:t>
            </a:r>
            <a:r>
              <a:rPr lang="en-US" sz="1600" dirty="0"/>
              <a:t> </a:t>
            </a:r>
            <a:r>
              <a:rPr lang="en-US" sz="1600" dirty="0" err="1"/>
              <a:t>də</a:t>
            </a:r>
            <a:r>
              <a:rPr lang="en-US" sz="1600" dirty="0"/>
              <a:t> </a:t>
            </a:r>
            <a:r>
              <a:rPr lang="en-US" sz="1600" dirty="0" err="1"/>
              <a:t>Azərbaycan</a:t>
            </a:r>
            <a:r>
              <a:rPr lang="en-US" sz="1600" dirty="0"/>
              <a:t> </a:t>
            </a:r>
            <a:r>
              <a:rPr lang="en-US" sz="1600" dirty="0" err="1"/>
              <a:t>sözləri</a:t>
            </a:r>
            <a:r>
              <a:rPr lang="en-US" sz="1600" dirty="0"/>
              <a:t> </a:t>
            </a:r>
            <a:r>
              <a:rPr lang="en-US" sz="1600" dirty="0" err="1"/>
              <a:t>daxil</a:t>
            </a:r>
            <a:r>
              <a:rPr lang="en-US" sz="1600" dirty="0"/>
              <a:t> </a:t>
            </a:r>
            <a:r>
              <a:rPr lang="en-US" sz="1600" dirty="0" err="1"/>
              <a:t>olmuşdur</a:t>
            </a:r>
            <a:r>
              <a:rPr lang="en-US" sz="1600" dirty="0"/>
              <a:t>. </a:t>
            </a:r>
            <a:r>
              <a:rPr lang="en-US" sz="1600" dirty="0" err="1"/>
              <a:t>Məsələn</a:t>
            </a:r>
            <a:r>
              <a:rPr lang="en-US" sz="1600" dirty="0"/>
              <a:t>, </a:t>
            </a:r>
            <a:r>
              <a:rPr lang="en-US" sz="1600" dirty="0" err="1"/>
              <a:t>fars</a:t>
            </a:r>
            <a:r>
              <a:rPr lang="en-US" sz="1600" dirty="0"/>
              <a:t> </a:t>
            </a:r>
            <a:r>
              <a:rPr lang="en-US" sz="1600" dirty="0" err="1"/>
              <a:t>dilində</a:t>
            </a:r>
            <a:r>
              <a:rPr lang="en-US" sz="1600" dirty="0"/>
              <a:t> </a:t>
            </a:r>
            <a:r>
              <a:rPr lang="en-US" sz="1600" dirty="0" err="1"/>
              <a:t>ordu</a:t>
            </a:r>
            <a:r>
              <a:rPr lang="en-US" sz="1600" dirty="0"/>
              <a:t>, </a:t>
            </a:r>
            <a:r>
              <a:rPr lang="en-US" sz="1600" dirty="0" err="1"/>
              <a:t>bağ</a:t>
            </a:r>
            <a:r>
              <a:rPr lang="en-US" sz="1600" dirty="0"/>
              <a:t>, </a:t>
            </a:r>
            <a:r>
              <a:rPr lang="en-US" sz="1600" dirty="0" err="1"/>
              <a:t>boran</a:t>
            </a:r>
            <a:r>
              <a:rPr lang="en-US" sz="1600" dirty="0"/>
              <a:t>, </a:t>
            </a:r>
            <a:r>
              <a:rPr lang="en-US" sz="1600" dirty="0" err="1"/>
              <a:t>boşqab</a:t>
            </a:r>
            <a:r>
              <a:rPr lang="en-US" sz="1600" dirty="0"/>
              <a:t> </a:t>
            </a:r>
            <a:r>
              <a:rPr lang="en-US" sz="1600" dirty="0" err="1"/>
              <a:t>sözləri</a:t>
            </a:r>
            <a:r>
              <a:rPr lang="en-US" sz="1600" dirty="0"/>
              <a:t>; </a:t>
            </a:r>
            <a:r>
              <a:rPr lang="en-US" sz="1600" dirty="0" err="1"/>
              <a:t>rus</a:t>
            </a:r>
            <a:r>
              <a:rPr lang="en-US" sz="1600" dirty="0"/>
              <a:t> </a:t>
            </a:r>
            <a:r>
              <a:rPr lang="en-US" sz="1600" dirty="0" err="1"/>
              <a:t>dilində</a:t>
            </a:r>
            <a:r>
              <a:rPr lang="en-US" sz="1600" dirty="0"/>
              <a:t> </a:t>
            </a:r>
            <a:r>
              <a:rPr lang="en-US" sz="1600" dirty="0" err="1"/>
              <a:t>işlənən</a:t>
            </a:r>
            <a:r>
              <a:rPr lang="en-US" sz="1600" dirty="0"/>
              <a:t> </a:t>
            </a:r>
            <a:r>
              <a:rPr lang="en-US" sz="1600" dirty="0" err="1"/>
              <a:t>kərpic</a:t>
            </a:r>
            <a:r>
              <a:rPr lang="en-US" sz="1600" dirty="0"/>
              <a:t> (</a:t>
            </a:r>
            <a:r>
              <a:rPr lang="en-US" sz="1600" dirty="0" err="1"/>
              <a:t>ruscada</a:t>
            </a:r>
            <a:r>
              <a:rPr lang="en-US" sz="1600" dirty="0"/>
              <a:t> </a:t>
            </a:r>
            <a:r>
              <a:rPr lang="en-US" sz="1600" dirty="0" err="1"/>
              <a:t>kirpiç</a:t>
            </a:r>
            <a:r>
              <a:rPr lang="en-US" sz="1600" dirty="0"/>
              <a:t>), </a:t>
            </a:r>
            <a:r>
              <a:rPr lang="en-US" sz="1600" dirty="0" err="1"/>
              <a:t>karandaş</a:t>
            </a:r>
            <a:r>
              <a:rPr lang="en-US" sz="1600" dirty="0"/>
              <a:t>, </a:t>
            </a:r>
            <a:r>
              <a:rPr lang="en-US" sz="1600" dirty="0" err="1"/>
              <a:t>ütü</a:t>
            </a:r>
            <a:r>
              <a:rPr lang="en-US" sz="1600" dirty="0"/>
              <a:t> (</a:t>
            </a:r>
            <a:r>
              <a:rPr lang="en-US" sz="1600" dirty="0" err="1"/>
              <a:t>utyuq</a:t>
            </a:r>
            <a:r>
              <a:rPr lang="en-US" sz="1600" dirty="0"/>
              <a:t>), </a:t>
            </a:r>
            <a:r>
              <a:rPr lang="en-US" sz="1600" dirty="0" err="1"/>
              <a:t>sandıq</a:t>
            </a:r>
            <a:r>
              <a:rPr lang="en-US" sz="1600" dirty="0"/>
              <a:t> (</a:t>
            </a:r>
            <a:r>
              <a:rPr lang="en-US" sz="1600" dirty="0" err="1"/>
              <a:t>sunduk</a:t>
            </a:r>
            <a:r>
              <a:rPr lang="en-US" sz="1600" dirty="0"/>
              <a:t>) </a:t>
            </a:r>
            <a:r>
              <a:rPr lang="en-US" sz="1600" dirty="0" err="1"/>
              <a:t>və</a:t>
            </a:r>
            <a:r>
              <a:rPr lang="en-US" sz="1600" dirty="0"/>
              <a:t> s. </a:t>
            </a:r>
            <a:r>
              <a:rPr lang="en-US" sz="1600" dirty="0" err="1"/>
              <a:t>sözlər</a:t>
            </a:r>
            <a:r>
              <a:rPr lang="en-US" sz="1600" dirty="0"/>
              <a:t> </a:t>
            </a:r>
            <a:r>
              <a:rPr lang="en-US" sz="1600" dirty="0" err="1"/>
              <a:t>bizim</a:t>
            </a:r>
            <a:r>
              <a:rPr lang="en-US" sz="1600" dirty="0"/>
              <a:t> </a:t>
            </a:r>
            <a:r>
              <a:rPr lang="en-US" sz="1600" dirty="0" err="1"/>
              <a:t>dilimizdən</a:t>
            </a:r>
            <a:r>
              <a:rPr lang="en-US" sz="1600" dirty="0"/>
              <a:t> </a:t>
            </a:r>
            <a:r>
              <a:rPr lang="en-US" sz="1600" dirty="0" err="1"/>
              <a:t>keçmişdir</a:t>
            </a:r>
            <a:endParaRPr lang="en-US" sz="1600" dirty="0"/>
          </a:p>
        </p:txBody>
      </p:sp>
    </p:spTree>
  </p:cSld>
  <p:clrMapOvr>
    <a:masterClrMapping/>
  </p:clrMapOvr>
  <p:transition>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a:solidFill>
            <a:schemeClr val="accent6">
              <a:lumMod val="75000"/>
            </a:schemeClr>
          </a:solidFill>
        </p:spPr>
        <p:txBody>
          <a:bodyPr>
            <a:noAutofit/>
          </a:bodyPr>
          <a:lstStyle/>
          <a:p>
            <a:r>
              <a:rPr lang="en-US" sz="1800" dirty="0" err="1">
                <a:solidFill>
                  <a:schemeClr val="bg1"/>
                </a:solidFill>
              </a:rPr>
              <a:t>Dilin</a:t>
            </a:r>
            <a:r>
              <a:rPr lang="en-US" sz="1800" dirty="0">
                <a:solidFill>
                  <a:schemeClr val="bg1"/>
                </a:solidFill>
              </a:rPr>
              <a:t> </a:t>
            </a:r>
            <a:r>
              <a:rPr lang="en-US" sz="1800" dirty="0" err="1">
                <a:solidFill>
                  <a:schemeClr val="bg1"/>
                </a:solidFill>
              </a:rPr>
              <a:t>əsas</a:t>
            </a:r>
            <a:r>
              <a:rPr lang="en-US" sz="1800" dirty="0">
                <a:solidFill>
                  <a:schemeClr val="bg1"/>
                </a:solidFill>
              </a:rPr>
              <a:t> </a:t>
            </a:r>
            <a:r>
              <a:rPr lang="en-US" sz="1800" dirty="0" err="1">
                <a:solidFill>
                  <a:schemeClr val="bg1"/>
                </a:solidFill>
              </a:rPr>
              <a:t>vahidlərindən</a:t>
            </a:r>
            <a:r>
              <a:rPr lang="en-US" sz="1800" dirty="0">
                <a:solidFill>
                  <a:schemeClr val="bg1"/>
                </a:solidFill>
              </a:rPr>
              <a:t> </a:t>
            </a:r>
            <a:r>
              <a:rPr lang="en-US" sz="1800" dirty="0" err="1">
                <a:solidFill>
                  <a:schemeClr val="bg1"/>
                </a:solidFill>
              </a:rPr>
              <a:t>biri</a:t>
            </a:r>
            <a:r>
              <a:rPr lang="en-US" sz="1800" dirty="0">
                <a:solidFill>
                  <a:schemeClr val="bg1"/>
                </a:solidFill>
              </a:rPr>
              <a:t> </a:t>
            </a:r>
            <a:r>
              <a:rPr lang="en-US" sz="1800" dirty="0" err="1">
                <a:solidFill>
                  <a:schemeClr val="bg1"/>
                </a:solidFill>
              </a:rPr>
              <a:t>sözdür</a:t>
            </a:r>
            <a:r>
              <a:rPr lang="en-US" sz="1800" dirty="0">
                <a:solidFill>
                  <a:schemeClr val="bg1"/>
                </a:solidFill>
              </a:rPr>
              <a:t>. </a:t>
            </a:r>
            <a:r>
              <a:rPr lang="en-US" sz="1800" dirty="0" err="1">
                <a:solidFill>
                  <a:schemeClr val="bg1"/>
                </a:solidFill>
              </a:rPr>
              <a:t>Dildəki</a:t>
            </a:r>
            <a:r>
              <a:rPr lang="en-US" sz="1800" dirty="0">
                <a:solidFill>
                  <a:schemeClr val="bg1"/>
                </a:solidFill>
              </a:rPr>
              <a:t> </a:t>
            </a:r>
            <a:r>
              <a:rPr lang="en-US" sz="1800" dirty="0" err="1">
                <a:solidFill>
                  <a:schemeClr val="bg1"/>
                </a:solidFill>
              </a:rPr>
              <a:t>sözlərin</a:t>
            </a:r>
            <a:r>
              <a:rPr lang="en-US" sz="1800" dirty="0">
                <a:solidFill>
                  <a:schemeClr val="bg1"/>
                </a:solidFill>
              </a:rPr>
              <a:t> </a:t>
            </a:r>
            <a:r>
              <a:rPr lang="en-US" sz="1800" dirty="0" err="1">
                <a:solidFill>
                  <a:schemeClr val="bg1"/>
                </a:solidFill>
              </a:rPr>
              <a:t>hamısı</a:t>
            </a:r>
            <a:r>
              <a:rPr lang="en-US" sz="1800" dirty="0">
                <a:solidFill>
                  <a:schemeClr val="bg1"/>
                </a:solidFill>
              </a:rPr>
              <a:t> </a:t>
            </a:r>
            <a:r>
              <a:rPr lang="en-US" sz="1800" dirty="0" err="1">
                <a:solidFill>
                  <a:schemeClr val="bg1"/>
                </a:solidFill>
              </a:rPr>
              <a:t>birlikdə</a:t>
            </a:r>
            <a:r>
              <a:rPr lang="en-US" sz="1800" dirty="0">
                <a:solidFill>
                  <a:schemeClr val="bg1"/>
                </a:solidFill>
              </a:rPr>
              <a:t> </a:t>
            </a:r>
            <a:r>
              <a:rPr lang="en-US" sz="1800" dirty="0" err="1">
                <a:solidFill>
                  <a:schemeClr val="bg1"/>
                </a:solidFill>
              </a:rPr>
              <a:t>dilin</a:t>
            </a:r>
            <a:r>
              <a:rPr lang="en-US" sz="1800" dirty="0">
                <a:solidFill>
                  <a:schemeClr val="bg1"/>
                </a:solidFill>
              </a:rPr>
              <a:t> </a:t>
            </a:r>
            <a:r>
              <a:rPr lang="en-US" sz="1800" dirty="0" err="1">
                <a:solidFill>
                  <a:schemeClr val="bg1"/>
                </a:solidFill>
              </a:rPr>
              <a:t>leksikasını</a:t>
            </a:r>
            <a:r>
              <a:rPr lang="en-US" sz="1800" dirty="0">
                <a:solidFill>
                  <a:schemeClr val="bg1"/>
                </a:solidFill>
              </a:rPr>
              <a:t>, </a:t>
            </a:r>
            <a:r>
              <a:rPr lang="en-US" sz="1800" dirty="0" err="1">
                <a:solidFill>
                  <a:schemeClr val="bg1"/>
                </a:solidFill>
              </a:rPr>
              <a:t>yəni</a:t>
            </a:r>
            <a:r>
              <a:rPr lang="en-US" sz="1800" dirty="0">
                <a:solidFill>
                  <a:schemeClr val="bg1"/>
                </a:solidFill>
              </a:rPr>
              <a:t> </a:t>
            </a:r>
            <a:r>
              <a:rPr lang="en-US" sz="1800" dirty="0" err="1">
                <a:solidFill>
                  <a:schemeClr val="bg1"/>
                </a:solidFill>
              </a:rPr>
              <a:t>lüğət</a:t>
            </a:r>
            <a:r>
              <a:rPr lang="en-US" sz="1800" dirty="0">
                <a:solidFill>
                  <a:schemeClr val="bg1"/>
                </a:solidFill>
              </a:rPr>
              <a:t> </a:t>
            </a:r>
            <a:r>
              <a:rPr lang="en-US" sz="1800" dirty="0" err="1">
                <a:solidFill>
                  <a:schemeClr val="bg1"/>
                </a:solidFill>
              </a:rPr>
              <a:t>tərkibini</a:t>
            </a:r>
            <a:r>
              <a:rPr lang="en-US" sz="1800" dirty="0">
                <a:solidFill>
                  <a:schemeClr val="bg1"/>
                </a:solidFill>
              </a:rPr>
              <a:t>, </a:t>
            </a:r>
            <a:r>
              <a:rPr lang="en-US" sz="1800" dirty="0" err="1">
                <a:solidFill>
                  <a:schemeClr val="bg1"/>
                </a:solidFill>
              </a:rPr>
              <a:t>təşkil</a:t>
            </a:r>
            <a:r>
              <a:rPr lang="en-US" sz="1800" dirty="0">
                <a:solidFill>
                  <a:schemeClr val="bg1"/>
                </a:solidFill>
              </a:rPr>
              <a:t> </a:t>
            </a:r>
            <a:r>
              <a:rPr lang="en-US" sz="1800" dirty="0" err="1">
                <a:solidFill>
                  <a:schemeClr val="bg1"/>
                </a:solidFill>
              </a:rPr>
              <a:t>edir</a:t>
            </a:r>
            <a:r>
              <a:rPr lang="en-US" sz="1800" dirty="0">
                <a:solidFill>
                  <a:schemeClr val="bg1"/>
                </a:solidFill>
              </a:rPr>
              <a:t>. </a:t>
            </a:r>
            <a:r>
              <a:rPr lang="en-US" sz="1800" dirty="0" err="1">
                <a:solidFill>
                  <a:schemeClr val="bg1"/>
                </a:solidFill>
              </a:rPr>
              <a:t>Leksika</a:t>
            </a:r>
            <a:r>
              <a:rPr lang="en-US" sz="1800" dirty="0">
                <a:solidFill>
                  <a:schemeClr val="bg1"/>
                </a:solidFill>
              </a:rPr>
              <a:t> </a:t>
            </a:r>
            <a:r>
              <a:rPr lang="en-US" sz="1800" dirty="0" err="1">
                <a:solidFill>
                  <a:schemeClr val="bg1"/>
                </a:solidFill>
              </a:rPr>
              <a:t>yunan</a:t>
            </a:r>
            <a:r>
              <a:rPr lang="en-US" sz="1800" dirty="0">
                <a:solidFill>
                  <a:schemeClr val="bg1"/>
                </a:solidFill>
              </a:rPr>
              <a:t> </a:t>
            </a:r>
            <a:r>
              <a:rPr lang="en-US" sz="1800" dirty="0" err="1">
                <a:solidFill>
                  <a:schemeClr val="bg1"/>
                </a:solidFill>
              </a:rPr>
              <a:t>sözüdür</a:t>
            </a:r>
            <a:r>
              <a:rPr lang="en-US" sz="1800" dirty="0">
                <a:solidFill>
                  <a:schemeClr val="bg1"/>
                </a:solidFill>
              </a:rPr>
              <a:t>: </a:t>
            </a:r>
            <a:r>
              <a:rPr lang="en-US" sz="1800" dirty="0" err="1">
                <a:solidFill>
                  <a:schemeClr val="bg1"/>
                </a:solidFill>
              </a:rPr>
              <a:t>lexikos</a:t>
            </a:r>
            <a:r>
              <a:rPr lang="en-US" sz="1800" dirty="0">
                <a:solidFill>
                  <a:schemeClr val="bg1"/>
                </a:solidFill>
              </a:rPr>
              <a:t> – </a:t>
            </a:r>
            <a:r>
              <a:rPr lang="en-US" sz="1800" dirty="0" err="1">
                <a:solidFill>
                  <a:schemeClr val="bg1"/>
                </a:solidFill>
              </a:rPr>
              <a:t>lüğət</a:t>
            </a:r>
            <a:r>
              <a:rPr lang="en-US" sz="1800" dirty="0">
                <a:solidFill>
                  <a:schemeClr val="bg1"/>
                </a:solidFill>
              </a:rPr>
              <a:t>, </a:t>
            </a:r>
            <a:r>
              <a:rPr lang="en-US" sz="1800" dirty="0" err="1">
                <a:solidFill>
                  <a:schemeClr val="bg1"/>
                </a:solidFill>
              </a:rPr>
              <a:t>loqos</a:t>
            </a:r>
            <a:r>
              <a:rPr lang="en-US" sz="1800" dirty="0">
                <a:solidFill>
                  <a:schemeClr val="bg1"/>
                </a:solidFill>
              </a:rPr>
              <a:t> – </a:t>
            </a:r>
            <a:r>
              <a:rPr lang="en-US" sz="1800" dirty="0" err="1">
                <a:solidFill>
                  <a:schemeClr val="bg1"/>
                </a:solidFill>
              </a:rPr>
              <a:t>təlim</a:t>
            </a:r>
            <a:r>
              <a:rPr lang="en-US" sz="1800" dirty="0">
                <a:solidFill>
                  <a:schemeClr val="bg1"/>
                </a:solidFill>
              </a:rPr>
              <a:t> </a:t>
            </a:r>
            <a:r>
              <a:rPr lang="en-US" sz="1800" dirty="0" err="1">
                <a:solidFill>
                  <a:schemeClr val="bg1"/>
                </a:solidFill>
              </a:rPr>
              <a:t>deməkdir</a:t>
            </a:r>
            <a:r>
              <a:rPr lang="en-US" sz="1800" dirty="0">
                <a:solidFill>
                  <a:schemeClr val="bg1"/>
                </a:solidFill>
              </a:rPr>
              <a:t>.</a:t>
            </a:r>
            <a:br>
              <a:rPr lang="en-US" sz="1800" dirty="0">
                <a:solidFill>
                  <a:schemeClr val="bg1"/>
                </a:solidFill>
              </a:rPr>
            </a:br>
            <a:r>
              <a:rPr lang="en-US" sz="1800" dirty="0" err="1">
                <a:solidFill>
                  <a:schemeClr val="bg1"/>
                </a:solidFill>
              </a:rPr>
              <a:t>Leksikanı</a:t>
            </a:r>
            <a:r>
              <a:rPr lang="en-US" sz="1800" dirty="0">
                <a:solidFill>
                  <a:schemeClr val="bg1"/>
                </a:solidFill>
              </a:rPr>
              <a:t> </a:t>
            </a:r>
            <a:r>
              <a:rPr lang="en-US" sz="1800" dirty="0" err="1">
                <a:solidFill>
                  <a:schemeClr val="bg1"/>
                </a:solidFill>
              </a:rPr>
              <a:t>öyrənən</a:t>
            </a:r>
            <a:r>
              <a:rPr lang="en-US" sz="1800" dirty="0">
                <a:solidFill>
                  <a:schemeClr val="bg1"/>
                </a:solidFill>
              </a:rPr>
              <a:t> </a:t>
            </a:r>
            <a:r>
              <a:rPr lang="en-US" sz="1800" dirty="0" err="1">
                <a:solidFill>
                  <a:schemeClr val="bg1"/>
                </a:solidFill>
              </a:rPr>
              <a:t>dilçilik</a:t>
            </a:r>
            <a:r>
              <a:rPr lang="en-US" sz="1800" dirty="0">
                <a:solidFill>
                  <a:schemeClr val="bg1"/>
                </a:solidFill>
              </a:rPr>
              <a:t> </a:t>
            </a:r>
            <a:r>
              <a:rPr lang="en-US" sz="1800" dirty="0" err="1">
                <a:solidFill>
                  <a:schemeClr val="bg1"/>
                </a:solidFill>
              </a:rPr>
              <a:t>bölməsi</a:t>
            </a:r>
            <a:r>
              <a:rPr lang="en-US" sz="1800" dirty="0">
                <a:solidFill>
                  <a:schemeClr val="bg1"/>
                </a:solidFill>
              </a:rPr>
              <a:t> </a:t>
            </a:r>
            <a:r>
              <a:rPr lang="en-US" sz="1800" dirty="0" err="1">
                <a:solidFill>
                  <a:schemeClr val="bg1"/>
                </a:solidFill>
              </a:rPr>
              <a:t>leksikologiya</a:t>
            </a:r>
            <a:r>
              <a:rPr lang="en-US" sz="1800" dirty="0">
                <a:solidFill>
                  <a:schemeClr val="bg1"/>
                </a:solidFill>
              </a:rPr>
              <a:t> </a:t>
            </a:r>
            <a:r>
              <a:rPr lang="en-US" sz="1800" dirty="0" err="1">
                <a:solidFill>
                  <a:schemeClr val="bg1"/>
                </a:solidFill>
              </a:rPr>
              <a:t>adlanır</a:t>
            </a:r>
            <a:r>
              <a:rPr lang="en-US" sz="1800" dirty="0">
                <a:solidFill>
                  <a:schemeClr val="bg1"/>
                </a:solidFill>
              </a:rPr>
              <a:t>. </a:t>
            </a:r>
            <a:r>
              <a:rPr lang="en-US" sz="1800" dirty="0" err="1">
                <a:solidFill>
                  <a:schemeClr val="bg1"/>
                </a:solidFill>
              </a:rPr>
              <a:t>Leksikologiyada</a:t>
            </a:r>
            <a:r>
              <a:rPr lang="en-US" sz="1800" dirty="0">
                <a:solidFill>
                  <a:schemeClr val="bg1"/>
                </a:solidFill>
              </a:rPr>
              <a:t> </a:t>
            </a:r>
            <a:r>
              <a:rPr lang="en-US" sz="1800" dirty="0" err="1">
                <a:solidFill>
                  <a:schemeClr val="bg1"/>
                </a:solidFill>
              </a:rPr>
              <a:t>sözlərin</a:t>
            </a:r>
            <a:r>
              <a:rPr lang="en-US" sz="1800" dirty="0">
                <a:solidFill>
                  <a:schemeClr val="bg1"/>
                </a:solidFill>
              </a:rPr>
              <a:t> </a:t>
            </a:r>
            <a:r>
              <a:rPr lang="en-US" sz="1800" dirty="0" err="1">
                <a:solidFill>
                  <a:schemeClr val="bg1"/>
                </a:solidFill>
              </a:rPr>
              <a:t>mahiyyəti</a:t>
            </a:r>
            <a:r>
              <a:rPr lang="en-US" sz="1800" dirty="0">
                <a:solidFill>
                  <a:schemeClr val="bg1"/>
                </a:solidFill>
              </a:rPr>
              <a:t>, </a:t>
            </a:r>
            <a:r>
              <a:rPr lang="en-US" sz="1800" dirty="0" err="1">
                <a:solidFill>
                  <a:schemeClr val="bg1"/>
                </a:solidFill>
              </a:rPr>
              <a:t>onların</a:t>
            </a:r>
            <a:r>
              <a:rPr lang="en-US" sz="1800" dirty="0">
                <a:solidFill>
                  <a:schemeClr val="bg1"/>
                </a:solidFill>
              </a:rPr>
              <a:t> </a:t>
            </a:r>
            <a:r>
              <a:rPr lang="en-US" sz="1800" dirty="0" err="1">
                <a:solidFill>
                  <a:schemeClr val="bg1"/>
                </a:solidFill>
              </a:rPr>
              <a:t>formaca</a:t>
            </a:r>
            <a:r>
              <a:rPr lang="en-US" sz="1800" dirty="0">
                <a:solidFill>
                  <a:schemeClr val="bg1"/>
                </a:solidFill>
              </a:rPr>
              <a:t> </a:t>
            </a:r>
            <a:r>
              <a:rPr lang="en-US" sz="1800" dirty="0" err="1">
                <a:solidFill>
                  <a:schemeClr val="bg1"/>
                </a:solidFill>
              </a:rPr>
              <a:t>və</a:t>
            </a:r>
            <a:r>
              <a:rPr lang="en-US" sz="1800" dirty="0">
                <a:solidFill>
                  <a:schemeClr val="bg1"/>
                </a:solidFill>
              </a:rPr>
              <a:t> </a:t>
            </a:r>
            <a:r>
              <a:rPr lang="en-US" sz="1800" dirty="0" err="1">
                <a:solidFill>
                  <a:schemeClr val="bg1"/>
                </a:solidFill>
              </a:rPr>
              <a:t>məzmunca</a:t>
            </a:r>
            <a:r>
              <a:rPr lang="en-US" sz="1800" dirty="0">
                <a:solidFill>
                  <a:schemeClr val="bg1"/>
                </a:solidFill>
              </a:rPr>
              <a:t> </a:t>
            </a:r>
            <a:r>
              <a:rPr lang="en-US" sz="1800" dirty="0" err="1">
                <a:solidFill>
                  <a:schemeClr val="bg1"/>
                </a:solidFill>
              </a:rPr>
              <a:t>əmələ</a:t>
            </a:r>
            <a:r>
              <a:rPr lang="en-US" sz="1800" dirty="0">
                <a:solidFill>
                  <a:schemeClr val="bg1"/>
                </a:solidFill>
              </a:rPr>
              <a:t> </a:t>
            </a:r>
            <a:r>
              <a:rPr lang="en-US" sz="1800" dirty="0" err="1">
                <a:solidFill>
                  <a:schemeClr val="bg1"/>
                </a:solidFill>
              </a:rPr>
              <a:t>gətirdiyi</a:t>
            </a:r>
            <a:r>
              <a:rPr lang="en-US" sz="1800" dirty="0">
                <a:solidFill>
                  <a:schemeClr val="bg1"/>
                </a:solidFill>
              </a:rPr>
              <a:t> </a:t>
            </a:r>
            <a:r>
              <a:rPr lang="en-US" sz="1800" dirty="0" err="1">
                <a:solidFill>
                  <a:schemeClr val="bg1"/>
                </a:solidFill>
              </a:rPr>
              <a:t>qruplar</a:t>
            </a:r>
            <a:r>
              <a:rPr lang="en-US" sz="1800" dirty="0">
                <a:solidFill>
                  <a:schemeClr val="bg1"/>
                </a:solidFill>
              </a:rPr>
              <a:t>, </a:t>
            </a:r>
            <a:r>
              <a:rPr lang="en-US" sz="1800" dirty="0" err="1">
                <a:solidFill>
                  <a:schemeClr val="bg1"/>
                </a:solidFill>
              </a:rPr>
              <a:t>sözlərin</a:t>
            </a:r>
            <a:r>
              <a:rPr lang="en-US" sz="1800" dirty="0">
                <a:solidFill>
                  <a:schemeClr val="bg1"/>
                </a:solidFill>
              </a:rPr>
              <a:t> </a:t>
            </a:r>
            <a:r>
              <a:rPr lang="en-US" sz="1800" dirty="0" err="1">
                <a:solidFill>
                  <a:schemeClr val="bg1"/>
                </a:solidFill>
              </a:rPr>
              <a:t>mənşəyi</a:t>
            </a:r>
            <a:r>
              <a:rPr lang="en-US" sz="1800" dirty="0">
                <a:solidFill>
                  <a:schemeClr val="bg1"/>
                </a:solidFill>
              </a:rPr>
              <a:t> </a:t>
            </a:r>
            <a:r>
              <a:rPr lang="en-US" sz="1800" dirty="0" err="1">
                <a:solidFill>
                  <a:schemeClr val="bg1"/>
                </a:solidFill>
              </a:rPr>
              <a:t>və</a:t>
            </a:r>
            <a:r>
              <a:rPr lang="en-US" sz="1800" dirty="0">
                <a:solidFill>
                  <a:schemeClr val="bg1"/>
                </a:solidFill>
              </a:rPr>
              <a:t> </a:t>
            </a:r>
            <a:r>
              <a:rPr lang="en-US" sz="1800" dirty="0" err="1">
                <a:solidFill>
                  <a:schemeClr val="bg1"/>
                </a:solidFill>
              </a:rPr>
              <a:t>işlənmə</a:t>
            </a:r>
            <a:r>
              <a:rPr lang="en-US" sz="1800" dirty="0">
                <a:solidFill>
                  <a:schemeClr val="bg1"/>
                </a:solidFill>
              </a:rPr>
              <a:t> </a:t>
            </a:r>
            <a:r>
              <a:rPr lang="en-US" sz="1800" dirty="0" err="1">
                <a:solidFill>
                  <a:schemeClr val="bg1"/>
                </a:solidFill>
              </a:rPr>
              <a:t>dairəsi</a:t>
            </a:r>
            <a:r>
              <a:rPr lang="en-US" sz="1800" dirty="0">
                <a:solidFill>
                  <a:schemeClr val="bg1"/>
                </a:solidFill>
              </a:rPr>
              <a:t> </a:t>
            </a:r>
            <a:r>
              <a:rPr lang="en-US" sz="1800" dirty="0" err="1">
                <a:solidFill>
                  <a:schemeClr val="bg1"/>
                </a:solidFill>
              </a:rPr>
              <a:t>öyrənilir</a:t>
            </a:r>
            <a:r>
              <a:rPr lang="en-US" sz="1800" dirty="0">
                <a:solidFill>
                  <a:schemeClr val="bg1"/>
                </a:solidFill>
              </a:rPr>
              <a:t>. </a:t>
            </a:r>
            <a:r>
              <a:rPr lang="en-US" sz="1800" dirty="0" err="1">
                <a:solidFill>
                  <a:schemeClr val="bg1"/>
                </a:solidFill>
              </a:rPr>
              <a:t>Dilimizdəki</a:t>
            </a:r>
            <a:r>
              <a:rPr lang="en-US" sz="1800" dirty="0">
                <a:solidFill>
                  <a:schemeClr val="bg1"/>
                </a:solidFill>
              </a:rPr>
              <a:t> </a:t>
            </a:r>
            <a:r>
              <a:rPr lang="en-US" sz="1800" dirty="0" err="1">
                <a:solidFill>
                  <a:schemeClr val="bg1"/>
                </a:solidFill>
              </a:rPr>
              <a:t>sözlərin</a:t>
            </a:r>
            <a:r>
              <a:rPr lang="en-US" sz="1800" dirty="0">
                <a:solidFill>
                  <a:schemeClr val="bg1"/>
                </a:solidFill>
              </a:rPr>
              <a:t> </a:t>
            </a:r>
            <a:r>
              <a:rPr lang="en-US" sz="1800" dirty="0" err="1">
                <a:solidFill>
                  <a:schemeClr val="bg1"/>
                </a:solidFill>
              </a:rPr>
              <a:t>çoxunun</a:t>
            </a:r>
            <a:r>
              <a:rPr lang="en-US" sz="1800" dirty="0">
                <a:solidFill>
                  <a:schemeClr val="bg1"/>
                </a:solidFill>
              </a:rPr>
              <a:t> </a:t>
            </a:r>
            <a:r>
              <a:rPr lang="en-US" sz="1800" dirty="0" err="1">
                <a:solidFill>
                  <a:schemeClr val="bg1"/>
                </a:solidFill>
              </a:rPr>
              <a:t>həm</a:t>
            </a:r>
            <a:r>
              <a:rPr lang="en-US" sz="1800" dirty="0">
                <a:solidFill>
                  <a:schemeClr val="bg1"/>
                </a:solidFill>
              </a:rPr>
              <a:t> </a:t>
            </a:r>
            <a:r>
              <a:rPr lang="en-US" sz="1800" dirty="0" err="1">
                <a:solidFill>
                  <a:schemeClr val="bg1"/>
                </a:solidFill>
              </a:rPr>
              <a:t>leksik</a:t>
            </a:r>
            <a:r>
              <a:rPr lang="en-US" sz="1800" dirty="0">
                <a:solidFill>
                  <a:schemeClr val="bg1"/>
                </a:solidFill>
              </a:rPr>
              <a:t>, </a:t>
            </a:r>
            <a:r>
              <a:rPr lang="en-US" sz="1800" dirty="0" err="1">
                <a:solidFill>
                  <a:schemeClr val="bg1"/>
                </a:solidFill>
              </a:rPr>
              <a:t>həm</a:t>
            </a:r>
            <a:r>
              <a:rPr lang="en-US" sz="1800" dirty="0">
                <a:solidFill>
                  <a:schemeClr val="bg1"/>
                </a:solidFill>
              </a:rPr>
              <a:t> </a:t>
            </a:r>
            <a:r>
              <a:rPr lang="en-US" sz="1800" dirty="0" err="1">
                <a:solidFill>
                  <a:schemeClr val="bg1"/>
                </a:solidFill>
              </a:rPr>
              <a:t>də</a:t>
            </a:r>
            <a:r>
              <a:rPr lang="en-US" sz="1800" dirty="0">
                <a:solidFill>
                  <a:schemeClr val="bg1"/>
                </a:solidFill>
              </a:rPr>
              <a:t> </a:t>
            </a:r>
            <a:r>
              <a:rPr lang="en-US" sz="1800" dirty="0" err="1">
                <a:solidFill>
                  <a:schemeClr val="bg1"/>
                </a:solidFill>
              </a:rPr>
              <a:t>qrammatik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vardır</a:t>
            </a:r>
            <a:r>
              <a:rPr lang="en-US" sz="1800" dirty="0">
                <a:solidFill>
                  <a:schemeClr val="bg1"/>
                </a:solidFill>
              </a:rPr>
              <a:t>. </a:t>
            </a:r>
            <a:r>
              <a:rPr lang="en-US" sz="1800" dirty="0" err="1">
                <a:solidFill>
                  <a:schemeClr val="bg1"/>
                </a:solidFill>
              </a:rPr>
              <a:t>Sözün</a:t>
            </a:r>
            <a:r>
              <a:rPr lang="en-US" sz="1800" dirty="0">
                <a:solidFill>
                  <a:schemeClr val="bg1"/>
                </a:solidFill>
              </a:rPr>
              <a:t> </a:t>
            </a:r>
            <a:r>
              <a:rPr lang="en-US" sz="1800" dirty="0" err="1">
                <a:solidFill>
                  <a:schemeClr val="bg1"/>
                </a:solidFill>
              </a:rPr>
              <a:t>birbaşa</a:t>
            </a:r>
            <a:r>
              <a:rPr lang="en-US" sz="1800" dirty="0">
                <a:solidFill>
                  <a:schemeClr val="bg1"/>
                </a:solidFill>
              </a:rPr>
              <a:t> </a:t>
            </a:r>
            <a:r>
              <a:rPr lang="en-US" sz="1800" dirty="0" err="1">
                <a:solidFill>
                  <a:schemeClr val="bg1"/>
                </a:solidFill>
              </a:rPr>
              <a:t>ifadə</a:t>
            </a:r>
            <a:r>
              <a:rPr lang="en-US" sz="1800" dirty="0">
                <a:solidFill>
                  <a:schemeClr val="bg1"/>
                </a:solidFill>
              </a:rPr>
              <a:t> </a:t>
            </a:r>
            <a:r>
              <a:rPr lang="en-US" sz="1800" dirty="0" err="1">
                <a:solidFill>
                  <a:schemeClr val="bg1"/>
                </a:solidFill>
              </a:rPr>
              <a:t>etdiyi</a:t>
            </a:r>
            <a:r>
              <a:rPr lang="en-US" sz="1800" dirty="0">
                <a:solidFill>
                  <a:schemeClr val="bg1"/>
                </a:solidFill>
              </a:rPr>
              <a:t> </a:t>
            </a:r>
            <a:r>
              <a:rPr lang="en-US" sz="1800" dirty="0" err="1">
                <a:solidFill>
                  <a:schemeClr val="bg1"/>
                </a:solidFill>
              </a:rPr>
              <a:t>mənaya</a:t>
            </a:r>
            <a:r>
              <a:rPr lang="en-US" sz="1800" dirty="0">
                <a:solidFill>
                  <a:schemeClr val="bg1"/>
                </a:solidFill>
              </a:rPr>
              <a:t> </a:t>
            </a:r>
            <a:r>
              <a:rPr lang="en-US" sz="1800" dirty="0" err="1">
                <a:solidFill>
                  <a:schemeClr val="bg1"/>
                </a:solidFill>
              </a:rPr>
              <a:t>onun</a:t>
            </a:r>
            <a:r>
              <a:rPr lang="en-US" sz="1800" dirty="0">
                <a:solidFill>
                  <a:schemeClr val="bg1"/>
                </a:solidFill>
              </a:rPr>
              <a:t> </a:t>
            </a:r>
            <a:r>
              <a:rPr lang="en-US" sz="1800" dirty="0" err="1">
                <a:solidFill>
                  <a:schemeClr val="bg1"/>
                </a:solidFill>
              </a:rPr>
              <a:t>leksik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deyilir</a:t>
            </a:r>
            <a:r>
              <a:rPr lang="en-US" sz="1800" dirty="0">
                <a:solidFill>
                  <a:schemeClr val="bg1"/>
                </a:solidFill>
              </a:rPr>
              <a:t>. </a:t>
            </a:r>
            <a:r>
              <a:rPr lang="en-US" sz="1800" dirty="0" err="1">
                <a:solidFill>
                  <a:schemeClr val="bg1"/>
                </a:solidFill>
              </a:rPr>
              <a:t>Başqa</a:t>
            </a:r>
            <a:r>
              <a:rPr lang="en-US" sz="1800" dirty="0">
                <a:solidFill>
                  <a:schemeClr val="bg1"/>
                </a:solidFill>
              </a:rPr>
              <a:t> </a:t>
            </a:r>
            <a:r>
              <a:rPr lang="en-US" sz="1800" dirty="0" err="1">
                <a:solidFill>
                  <a:schemeClr val="bg1"/>
                </a:solidFill>
              </a:rPr>
              <a:t>sözlə</a:t>
            </a:r>
            <a:r>
              <a:rPr lang="en-US" sz="1800" dirty="0">
                <a:solidFill>
                  <a:schemeClr val="bg1"/>
                </a:solidFill>
              </a:rPr>
              <a:t> </a:t>
            </a:r>
            <a:r>
              <a:rPr lang="en-US" sz="1800" dirty="0" err="1">
                <a:solidFill>
                  <a:schemeClr val="bg1"/>
                </a:solidFill>
              </a:rPr>
              <a:t>desək</a:t>
            </a:r>
            <a:r>
              <a:rPr lang="en-US" sz="1800" dirty="0">
                <a:solidFill>
                  <a:schemeClr val="bg1"/>
                </a:solidFill>
              </a:rPr>
              <a:t>, </a:t>
            </a:r>
            <a:r>
              <a:rPr lang="en-US" sz="1800" dirty="0" err="1">
                <a:solidFill>
                  <a:schemeClr val="bg1"/>
                </a:solidFill>
              </a:rPr>
              <a:t>sözün</a:t>
            </a:r>
            <a:r>
              <a:rPr lang="en-US" sz="1800" dirty="0">
                <a:solidFill>
                  <a:schemeClr val="bg1"/>
                </a:solidFill>
              </a:rPr>
              <a:t> </a:t>
            </a:r>
            <a:r>
              <a:rPr lang="en-US" sz="1800" dirty="0" err="1">
                <a:solidFill>
                  <a:schemeClr val="bg1"/>
                </a:solidFill>
              </a:rPr>
              <a:t>leksik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onun</a:t>
            </a:r>
            <a:r>
              <a:rPr lang="en-US" sz="1800" dirty="0">
                <a:solidFill>
                  <a:schemeClr val="bg1"/>
                </a:solidFill>
              </a:rPr>
              <a:t> </a:t>
            </a:r>
            <a:r>
              <a:rPr lang="en-US" sz="1800" dirty="0" err="1">
                <a:solidFill>
                  <a:schemeClr val="bg1"/>
                </a:solidFill>
              </a:rPr>
              <a:t>məzmununu</a:t>
            </a:r>
            <a:r>
              <a:rPr lang="en-US" sz="1800" dirty="0">
                <a:solidFill>
                  <a:schemeClr val="bg1"/>
                </a:solidFill>
              </a:rPr>
              <a:t> </a:t>
            </a:r>
            <a:r>
              <a:rPr lang="en-US" sz="1800" dirty="0" err="1">
                <a:solidFill>
                  <a:schemeClr val="bg1"/>
                </a:solidFill>
              </a:rPr>
              <a:t>bildirməsi</a:t>
            </a:r>
            <a:r>
              <a:rPr lang="en-US" sz="1800" dirty="0">
                <a:solidFill>
                  <a:schemeClr val="bg1"/>
                </a:solidFill>
              </a:rPr>
              <a:t>, </a:t>
            </a:r>
            <a:r>
              <a:rPr lang="en-US" sz="1800" dirty="0" err="1">
                <a:solidFill>
                  <a:schemeClr val="bg1"/>
                </a:solidFill>
              </a:rPr>
              <a:t>hər</a:t>
            </a:r>
            <a:r>
              <a:rPr lang="en-US" sz="1800" dirty="0">
                <a:solidFill>
                  <a:schemeClr val="bg1"/>
                </a:solidFill>
              </a:rPr>
              <a:t> </a:t>
            </a:r>
            <a:r>
              <a:rPr lang="en-US" sz="1800" dirty="0" err="1">
                <a:solidFill>
                  <a:schemeClr val="bg1"/>
                </a:solidFill>
              </a:rPr>
              <a:t>hansı</a:t>
            </a:r>
            <a:r>
              <a:rPr lang="en-US" sz="1800" dirty="0">
                <a:solidFill>
                  <a:schemeClr val="bg1"/>
                </a:solidFill>
              </a:rPr>
              <a:t> </a:t>
            </a:r>
            <a:r>
              <a:rPr lang="en-US" sz="1800" dirty="0" err="1">
                <a:solidFill>
                  <a:schemeClr val="bg1"/>
                </a:solidFill>
              </a:rPr>
              <a:t>bir</a:t>
            </a:r>
            <a:r>
              <a:rPr lang="en-US" sz="1800" dirty="0">
                <a:solidFill>
                  <a:schemeClr val="bg1"/>
                </a:solidFill>
              </a:rPr>
              <a:t> </a:t>
            </a:r>
            <a:r>
              <a:rPr lang="en-US" sz="1800" dirty="0" err="1">
                <a:solidFill>
                  <a:schemeClr val="bg1"/>
                </a:solidFill>
              </a:rPr>
              <a:t>anlayışı</a:t>
            </a:r>
            <a:r>
              <a:rPr lang="en-US" sz="1800" dirty="0">
                <a:solidFill>
                  <a:schemeClr val="bg1"/>
                </a:solidFill>
              </a:rPr>
              <a:t> </a:t>
            </a:r>
            <a:r>
              <a:rPr lang="en-US" sz="1800" dirty="0" err="1">
                <a:solidFill>
                  <a:schemeClr val="bg1"/>
                </a:solidFill>
              </a:rPr>
              <a:t>ifadə</a:t>
            </a:r>
            <a:r>
              <a:rPr lang="en-US" sz="1800" dirty="0">
                <a:solidFill>
                  <a:schemeClr val="bg1"/>
                </a:solidFill>
              </a:rPr>
              <a:t> </a:t>
            </a:r>
            <a:r>
              <a:rPr lang="en-US" sz="1800" dirty="0" err="1">
                <a:solidFill>
                  <a:schemeClr val="bg1"/>
                </a:solidFill>
              </a:rPr>
              <a:t>etməsidir</a:t>
            </a:r>
            <a:r>
              <a:rPr lang="en-US" sz="1800" dirty="0">
                <a:solidFill>
                  <a:schemeClr val="bg1"/>
                </a:solidFill>
              </a:rPr>
              <a:t>. </a:t>
            </a:r>
            <a:br>
              <a:rPr lang="az-Latn-AZ" sz="1800" dirty="0">
                <a:solidFill>
                  <a:schemeClr val="bg1"/>
                </a:solidFill>
              </a:rPr>
            </a:br>
            <a:r>
              <a:rPr lang="en-US" sz="1800" b="1" dirty="0" err="1">
                <a:solidFill>
                  <a:schemeClr val="bg1"/>
                </a:solidFill>
              </a:rPr>
              <a:t>Məsələn</a:t>
            </a:r>
            <a:r>
              <a:rPr lang="en-US" sz="1800" b="1" dirty="0">
                <a:solidFill>
                  <a:schemeClr val="bg1"/>
                </a:solidFill>
              </a:rPr>
              <a:t>:</a:t>
            </a:r>
            <a:r>
              <a:rPr lang="en-US" sz="1800" dirty="0">
                <a:solidFill>
                  <a:schemeClr val="bg1"/>
                </a:solidFill>
              </a:rPr>
              <a:t> </a:t>
            </a:r>
            <a:r>
              <a:rPr lang="en-US" sz="1800" i="1" dirty="0" err="1">
                <a:solidFill>
                  <a:schemeClr val="bg1"/>
                </a:solidFill>
              </a:rPr>
              <a:t>qələm</a:t>
            </a:r>
            <a:r>
              <a:rPr lang="en-US" sz="1800" dirty="0">
                <a:solidFill>
                  <a:schemeClr val="bg1"/>
                </a:solidFill>
              </a:rPr>
              <a:t> </a:t>
            </a:r>
            <a:r>
              <a:rPr lang="en-US" sz="1800" dirty="0" err="1">
                <a:solidFill>
                  <a:schemeClr val="bg1"/>
                </a:solidFill>
              </a:rPr>
              <a:t>sözünün</a:t>
            </a:r>
            <a:r>
              <a:rPr lang="en-US" sz="1800" dirty="0">
                <a:solidFill>
                  <a:schemeClr val="bg1"/>
                </a:solidFill>
              </a:rPr>
              <a:t> </a:t>
            </a:r>
            <a:r>
              <a:rPr lang="en-US" sz="1800" dirty="0" err="1">
                <a:solidFill>
                  <a:schemeClr val="bg1"/>
                </a:solidFill>
              </a:rPr>
              <a:t>leksik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yazı</a:t>
            </a:r>
            <a:r>
              <a:rPr lang="en-US" sz="1800" dirty="0">
                <a:solidFill>
                  <a:schemeClr val="bg1"/>
                </a:solidFill>
              </a:rPr>
              <a:t> </a:t>
            </a:r>
            <a:r>
              <a:rPr lang="en-US" sz="1800" dirty="0" err="1">
                <a:solidFill>
                  <a:schemeClr val="bg1"/>
                </a:solidFill>
              </a:rPr>
              <a:t>alətidir</a:t>
            </a:r>
            <a:r>
              <a:rPr lang="en-US" sz="1800" dirty="0">
                <a:solidFill>
                  <a:schemeClr val="bg1"/>
                </a:solidFill>
              </a:rPr>
              <a:t>. </a:t>
            </a:r>
            <a:r>
              <a:rPr lang="en-US" sz="1800" dirty="0" err="1">
                <a:solidFill>
                  <a:schemeClr val="bg1"/>
                </a:solidFill>
              </a:rPr>
              <a:t>Sözün</a:t>
            </a:r>
            <a:r>
              <a:rPr lang="en-US" sz="1800" dirty="0">
                <a:solidFill>
                  <a:schemeClr val="bg1"/>
                </a:solidFill>
              </a:rPr>
              <a:t> </a:t>
            </a:r>
            <a:r>
              <a:rPr lang="en-US" sz="1800" dirty="0" err="1">
                <a:solidFill>
                  <a:schemeClr val="bg1"/>
                </a:solidFill>
              </a:rPr>
              <a:t>leksik</a:t>
            </a:r>
            <a:r>
              <a:rPr lang="en-US" sz="1800" dirty="0">
                <a:solidFill>
                  <a:schemeClr val="bg1"/>
                </a:solidFill>
              </a:rPr>
              <a:t> </a:t>
            </a:r>
            <a:r>
              <a:rPr lang="en-US" sz="1800" dirty="0" err="1">
                <a:solidFill>
                  <a:schemeClr val="bg1"/>
                </a:solidFill>
              </a:rPr>
              <a:t>mənasını</a:t>
            </a:r>
            <a:r>
              <a:rPr lang="en-US" sz="1800" dirty="0">
                <a:solidFill>
                  <a:schemeClr val="bg1"/>
                </a:solidFill>
              </a:rPr>
              <a:t> </a:t>
            </a:r>
            <a:r>
              <a:rPr lang="en-US" sz="1800" dirty="0" err="1">
                <a:solidFill>
                  <a:schemeClr val="bg1"/>
                </a:solidFill>
              </a:rPr>
              <a:t>bir</a:t>
            </a:r>
            <a:r>
              <a:rPr lang="en-US" sz="1800" dirty="0">
                <a:solidFill>
                  <a:schemeClr val="bg1"/>
                </a:solidFill>
              </a:rPr>
              <a:t> </a:t>
            </a:r>
            <a:r>
              <a:rPr lang="en-US" sz="1800" dirty="0" err="1">
                <a:solidFill>
                  <a:schemeClr val="bg1"/>
                </a:solidFill>
              </a:rPr>
              <a:t>neçə</a:t>
            </a:r>
            <a:r>
              <a:rPr lang="en-US" sz="1800" dirty="0">
                <a:solidFill>
                  <a:schemeClr val="bg1"/>
                </a:solidFill>
              </a:rPr>
              <a:t> </a:t>
            </a:r>
            <a:r>
              <a:rPr lang="en-US" sz="1800" dirty="0" err="1">
                <a:solidFill>
                  <a:schemeClr val="bg1"/>
                </a:solidFill>
              </a:rPr>
              <a:t>yolla</a:t>
            </a:r>
            <a:r>
              <a:rPr lang="en-US" sz="1800" dirty="0">
                <a:solidFill>
                  <a:schemeClr val="bg1"/>
                </a:solidFill>
              </a:rPr>
              <a:t> </a:t>
            </a:r>
            <a:r>
              <a:rPr lang="en-US" sz="1800" dirty="0" err="1">
                <a:solidFill>
                  <a:schemeClr val="bg1"/>
                </a:solidFill>
              </a:rPr>
              <a:t>izah</a:t>
            </a:r>
            <a:r>
              <a:rPr lang="en-US" sz="1800" dirty="0">
                <a:solidFill>
                  <a:schemeClr val="bg1"/>
                </a:solidFill>
              </a:rPr>
              <a:t> </a:t>
            </a:r>
            <a:r>
              <a:rPr lang="en-US" sz="1800" dirty="0" err="1">
                <a:solidFill>
                  <a:schemeClr val="bg1"/>
                </a:solidFill>
              </a:rPr>
              <a:t>etmək</a:t>
            </a:r>
            <a:r>
              <a:rPr lang="en-US" sz="1800" dirty="0">
                <a:solidFill>
                  <a:schemeClr val="bg1"/>
                </a:solidFill>
              </a:rPr>
              <a:t> </a:t>
            </a:r>
            <a:r>
              <a:rPr lang="en-US" sz="1800" dirty="0" err="1">
                <a:solidFill>
                  <a:schemeClr val="bg1"/>
                </a:solidFill>
              </a:rPr>
              <a:t>olar</a:t>
            </a:r>
            <a:r>
              <a:rPr lang="en-US" sz="1800" dirty="0">
                <a:solidFill>
                  <a:schemeClr val="bg1"/>
                </a:solidFill>
              </a:rPr>
              <a:t>:</a:t>
            </a:r>
            <a:br>
              <a:rPr lang="en-US" sz="1800" dirty="0"/>
            </a:br>
            <a:r>
              <a:rPr lang="en-US" sz="1800" dirty="0" err="1">
                <a:solidFill>
                  <a:schemeClr val="bg1"/>
                </a:solidFill>
              </a:rPr>
              <a:t>Verilən</a:t>
            </a:r>
            <a:r>
              <a:rPr lang="en-US" sz="1800" dirty="0">
                <a:solidFill>
                  <a:schemeClr val="bg1"/>
                </a:solidFill>
              </a:rPr>
              <a:t> </a:t>
            </a:r>
            <a:r>
              <a:rPr lang="en-US" sz="1800" dirty="0" err="1">
                <a:solidFill>
                  <a:schemeClr val="bg1"/>
                </a:solidFill>
              </a:rPr>
              <a:t>sözə</a:t>
            </a:r>
            <a:r>
              <a:rPr lang="en-US" sz="1800" dirty="0">
                <a:solidFill>
                  <a:schemeClr val="bg1"/>
                </a:solidFill>
              </a:rPr>
              <a:t> </a:t>
            </a:r>
            <a:r>
              <a:rPr lang="en-US" sz="1800" dirty="0" err="1">
                <a:solidFill>
                  <a:schemeClr val="bg1"/>
                </a:solidFill>
              </a:rPr>
              <a:t>yaxın</a:t>
            </a:r>
            <a:r>
              <a:rPr lang="en-US" sz="1800" dirty="0">
                <a:solidFill>
                  <a:schemeClr val="bg1"/>
                </a:solidFill>
              </a:rPr>
              <a:t> </a:t>
            </a:r>
            <a:r>
              <a:rPr lang="en-US" sz="1800" dirty="0" err="1">
                <a:solidFill>
                  <a:schemeClr val="bg1"/>
                </a:solidFill>
              </a:rPr>
              <a:t>mənalı</a:t>
            </a:r>
            <a:r>
              <a:rPr lang="en-US" sz="1800" dirty="0">
                <a:solidFill>
                  <a:schemeClr val="bg1"/>
                </a:solidFill>
              </a:rPr>
              <a:t> </a:t>
            </a:r>
            <a:r>
              <a:rPr lang="en-US" sz="1800" dirty="0" err="1">
                <a:solidFill>
                  <a:schemeClr val="bg1"/>
                </a:solidFill>
              </a:rPr>
              <a:t>söz</a:t>
            </a:r>
            <a:r>
              <a:rPr lang="en-US" sz="1800" dirty="0">
                <a:solidFill>
                  <a:schemeClr val="bg1"/>
                </a:solidFill>
              </a:rPr>
              <a:t> </a:t>
            </a:r>
            <a:r>
              <a:rPr lang="en-US" sz="1800" dirty="0" err="1">
                <a:solidFill>
                  <a:schemeClr val="bg1"/>
                </a:solidFill>
              </a:rPr>
              <a:t>seçməklə</a:t>
            </a:r>
            <a:r>
              <a:rPr lang="en-US" sz="1800" dirty="0">
                <a:solidFill>
                  <a:schemeClr val="bg1"/>
                </a:solidFill>
              </a:rPr>
              <a:t>. </a:t>
            </a:r>
            <a:br>
              <a:rPr lang="az-Latn-AZ" sz="1800" dirty="0">
                <a:solidFill>
                  <a:schemeClr val="bg1"/>
                </a:solidFill>
              </a:rPr>
            </a:br>
            <a:r>
              <a:rPr lang="en-US" sz="1800" b="1" dirty="0" err="1">
                <a:solidFill>
                  <a:schemeClr val="bg1"/>
                </a:solidFill>
              </a:rPr>
              <a:t>Məsələn</a:t>
            </a:r>
            <a:r>
              <a:rPr lang="en-US" sz="1800" b="1" dirty="0">
                <a:solidFill>
                  <a:schemeClr val="bg1"/>
                </a:solidFill>
              </a:rPr>
              <a:t>:</a:t>
            </a:r>
            <a:r>
              <a:rPr lang="en-US" sz="1800" dirty="0">
                <a:solidFill>
                  <a:schemeClr val="bg1"/>
                </a:solidFill>
              </a:rPr>
              <a:t> </a:t>
            </a:r>
            <a:r>
              <a:rPr lang="en-US" sz="1800" dirty="0" err="1">
                <a:solidFill>
                  <a:schemeClr val="bg1"/>
                </a:solidFill>
              </a:rPr>
              <a:t>azadlıq</a:t>
            </a:r>
            <a:r>
              <a:rPr lang="en-US" sz="1800" dirty="0">
                <a:solidFill>
                  <a:schemeClr val="bg1"/>
                </a:solidFill>
              </a:rPr>
              <a:t> – </a:t>
            </a:r>
            <a:r>
              <a:rPr lang="en-US" sz="1800" dirty="0" err="1">
                <a:solidFill>
                  <a:schemeClr val="bg1"/>
                </a:solidFill>
              </a:rPr>
              <a:t>müstəqillik</a:t>
            </a:r>
            <a:r>
              <a:rPr lang="en-US" sz="1800" dirty="0">
                <a:solidFill>
                  <a:schemeClr val="bg1"/>
                </a:solidFill>
              </a:rPr>
              <a:t> – </a:t>
            </a:r>
            <a:r>
              <a:rPr lang="en-US" sz="1800" dirty="0" err="1">
                <a:solidFill>
                  <a:schemeClr val="bg1"/>
                </a:solidFill>
              </a:rPr>
              <a:t>sərbəstlik</a:t>
            </a:r>
            <a:r>
              <a:rPr lang="en-US" sz="1800" dirty="0">
                <a:solidFill>
                  <a:schemeClr val="bg1"/>
                </a:solidFill>
              </a:rPr>
              <a:t>.</a:t>
            </a:r>
            <a:br>
              <a:rPr lang="en-US" sz="1800" dirty="0">
                <a:solidFill>
                  <a:schemeClr val="bg1"/>
                </a:solidFill>
              </a:rPr>
            </a:br>
            <a:r>
              <a:rPr lang="en-US" sz="1800" dirty="0" err="1">
                <a:solidFill>
                  <a:schemeClr val="bg1"/>
                </a:solidFill>
              </a:rPr>
              <a:t>Verilən</a:t>
            </a:r>
            <a:r>
              <a:rPr lang="en-US" sz="1800" dirty="0">
                <a:solidFill>
                  <a:schemeClr val="bg1"/>
                </a:solidFill>
              </a:rPr>
              <a:t> </a:t>
            </a:r>
            <a:r>
              <a:rPr lang="en-US" sz="1800" dirty="0" err="1">
                <a:solidFill>
                  <a:schemeClr val="bg1"/>
                </a:solidFill>
              </a:rPr>
              <a:t>sözə</a:t>
            </a:r>
            <a:r>
              <a:rPr lang="en-US" sz="1800" dirty="0">
                <a:solidFill>
                  <a:schemeClr val="bg1"/>
                </a:solidFill>
              </a:rPr>
              <a:t> </a:t>
            </a:r>
            <a:r>
              <a:rPr lang="en-US" sz="1800" dirty="0" err="1">
                <a:solidFill>
                  <a:schemeClr val="bg1"/>
                </a:solidFill>
              </a:rPr>
              <a:t>əks</a:t>
            </a:r>
            <a:r>
              <a:rPr lang="en-US" sz="1800" dirty="0">
                <a:solidFill>
                  <a:schemeClr val="bg1"/>
                </a:solidFill>
              </a:rPr>
              <a:t> </a:t>
            </a:r>
            <a:r>
              <a:rPr lang="en-US" sz="1800" dirty="0" err="1">
                <a:solidFill>
                  <a:schemeClr val="bg1"/>
                </a:solidFill>
              </a:rPr>
              <a:t>mənalı</a:t>
            </a:r>
            <a:r>
              <a:rPr lang="en-US" sz="1800" dirty="0">
                <a:solidFill>
                  <a:schemeClr val="bg1"/>
                </a:solidFill>
              </a:rPr>
              <a:t> </a:t>
            </a:r>
            <a:r>
              <a:rPr lang="en-US" sz="1800" dirty="0" err="1">
                <a:solidFill>
                  <a:schemeClr val="bg1"/>
                </a:solidFill>
              </a:rPr>
              <a:t>söz</a:t>
            </a:r>
            <a:r>
              <a:rPr lang="en-US" sz="1800" dirty="0">
                <a:solidFill>
                  <a:schemeClr val="bg1"/>
                </a:solidFill>
              </a:rPr>
              <a:t> </a:t>
            </a:r>
            <a:r>
              <a:rPr lang="en-US" sz="1800" dirty="0" err="1">
                <a:solidFill>
                  <a:schemeClr val="bg1"/>
                </a:solidFill>
              </a:rPr>
              <a:t>seçməklə</a:t>
            </a:r>
            <a:r>
              <a:rPr lang="en-US" sz="1800" dirty="0">
                <a:solidFill>
                  <a:schemeClr val="bg1"/>
                </a:solidFill>
              </a:rPr>
              <a:t>.</a:t>
            </a:r>
            <a:br>
              <a:rPr lang="az-Latn-AZ" sz="1800" dirty="0">
                <a:solidFill>
                  <a:schemeClr val="bg1"/>
                </a:solidFill>
              </a:rPr>
            </a:br>
            <a:r>
              <a:rPr lang="en-US" sz="1800" dirty="0">
                <a:solidFill>
                  <a:schemeClr val="bg1"/>
                </a:solidFill>
              </a:rPr>
              <a:t> </a:t>
            </a:r>
            <a:r>
              <a:rPr lang="en-US" sz="1800" b="1" dirty="0" err="1">
                <a:solidFill>
                  <a:schemeClr val="bg1"/>
                </a:solidFill>
              </a:rPr>
              <a:t>Məsələn</a:t>
            </a:r>
            <a:r>
              <a:rPr lang="en-US" sz="1800" b="1" dirty="0">
                <a:solidFill>
                  <a:schemeClr val="bg1"/>
                </a:solidFill>
              </a:rPr>
              <a:t>:</a:t>
            </a:r>
            <a:r>
              <a:rPr lang="en-US" sz="1800" dirty="0">
                <a:solidFill>
                  <a:schemeClr val="bg1"/>
                </a:solidFill>
              </a:rPr>
              <a:t> </a:t>
            </a:r>
            <a:r>
              <a:rPr lang="en-US" sz="1800" dirty="0" err="1">
                <a:solidFill>
                  <a:schemeClr val="bg1"/>
                </a:solidFill>
              </a:rPr>
              <a:t>quzey</a:t>
            </a:r>
            <a:r>
              <a:rPr lang="en-US" sz="1800" dirty="0">
                <a:solidFill>
                  <a:schemeClr val="bg1"/>
                </a:solidFill>
              </a:rPr>
              <a:t> – </a:t>
            </a:r>
            <a:r>
              <a:rPr lang="en-US" sz="1800" dirty="0" err="1">
                <a:solidFill>
                  <a:schemeClr val="bg1"/>
                </a:solidFill>
              </a:rPr>
              <a:t>güney</a:t>
            </a:r>
            <a:br>
              <a:rPr lang="en-US" sz="1800" dirty="0">
                <a:solidFill>
                  <a:schemeClr val="bg1"/>
                </a:solidFill>
              </a:rPr>
            </a:br>
            <a:r>
              <a:rPr lang="en-US" sz="1800" dirty="0" err="1">
                <a:solidFill>
                  <a:schemeClr val="bg1"/>
                </a:solidFill>
              </a:rPr>
              <a:t>Əşyanın</a:t>
            </a:r>
            <a:r>
              <a:rPr lang="en-US" sz="1800" dirty="0">
                <a:solidFill>
                  <a:schemeClr val="bg1"/>
                </a:solidFill>
              </a:rPr>
              <a:t>, </a:t>
            </a:r>
            <a:r>
              <a:rPr lang="en-US" sz="1800" dirty="0" err="1">
                <a:solidFill>
                  <a:schemeClr val="bg1"/>
                </a:solidFill>
              </a:rPr>
              <a:t>hərəkətin</a:t>
            </a:r>
            <a:r>
              <a:rPr lang="en-US" sz="1800" dirty="0">
                <a:solidFill>
                  <a:schemeClr val="bg1"/>
                </a:solidFill>
              </a:rPr>
              <a:t> </a:t>
            </a:r>
            <a:r>
              <a:rPr lang="en-US" sz="1800" dirty="0" err="1">
                <a:solidFill>
                  <a:schemeClr val="bg1"/>
                </a:solidFill>
              </a:rPr>
              <a:t>əlamətlərini</a:t>
            </a:r>
            <a:r>
              <a:rPr lang="en-US" sz="1800" dirty="0">
                <a:solidFill>
                  <a:schemeClr val="bg1"/>
                </a:solidFill>
              </a:rPr>
              <a:t> </a:t>
            </a:r>
            <a:r>
              <a:rPr lang="en-US" sz="1800" dirty="0" err="1">
                <a:solidFill>
                  <a:schemeClr val="bg1"/>
                </a:solidFill>
              </a:rPr>
              <a:t>izah</a:t>
            </a:r>
            <a:r>
              <a:rPr lang="en-US" sz="1800" dirty="0">
                <a:solidFill>
                  <a:schemeClr val="bg1"/>
                </a:solidFill>
              </a:rPr>
              <a:t> </a:t>
            </a:r>
            <a:r>
              <a:rPr lang="en-US" sz="1800" dirty="0" err="1">
                <a:solidFill>
                  <a:schemeClr val="bg1"/>
                </a:solidFill>
              </a:rPr>
              <a:t>etməklə</a:t>
            </a:r>
            <a:r>
              <a:rPr lang="en-US" sz="1800" dirty="0">
                <a:solidFill>
                  <a:schemeClr val="bg1"/>
                </a:solidFill>
              </a:rPr>
              <a:t>.</a:t>
            </a:r>
            <a:br>
              <a:rPr lang="az-Latn-AZ" sz="1800" dirty="0">
                <a:solidFill>
                  <a:schemeClr val="bg1"/>
                </a:solidFill>
              </a:rPr>
            </a:br>
            <a:r>
              <a:rPr lang="en-US" sz="1800" dirty="0">
                <a:solidFill>
                  <a:schemeClr val="bg1"/>
                </a:solidFill>
              </a:rPr>
              <a:t> </a:t>
            </a:r>
            <a:r>
              <a:rPr lang="en-US" sz="1800" b="1" dirty="0" err="1">
                <a:solidFill>
                  <a:schemeClr val="bg1"/>
                </a:solidFill>
              </a:rPr>
              <a:t>Məsələn</a:t>
            </a:r>
            <a:r>
              <a:rPr lang="en-US" sz="1800" b="1" dirty="0">
                <a:solidFill>
                  <a:schemeClr val="bg1"/>
                </a:solidFill>
              </a:rPr>
              <a:t>:</a:t>
            </a:r>
            <a:r>
              <a:rPr lang="en-US" sz="1800" dirty="0">
                <a:solidFill>
                  <a:schemeClr val="bg1"/>
                </a:solidFill>
              </a:rPr>
              <a:t> </a:t>
            </a:r>
            <a:r>
              <a:rPr lang="en-US" sz="1800" dirty="0" err="1">
                <a:solidFill>
                  <a:schemeClr val="bg1"/>
                </a:solidFill>
              </a:rPr>
              <a:t>dəmirçi</a:t>
            </a:r>
            <a:r>
              <a:rPr lang="en-US" sz="1800" dirty="0">
                <a:solidFill>
                  <a:schemeClr val="bg1"/>
                </a:solidFill>
              </a:rPr>
              <a:t> – </a:t>
            </a:r>
            <a:r>
              <a:rPr lang="en-US" sz="1800" dirty="0" err="1">
                <a:solidFill>
                  <a:schemeClr val="bg1"/>
                </a:solidFill>
              </a:rPr>
              <a:t>metaldan</a:t>
            </a:r>
            <a:r>
              <a:rPr lang="en-US" sz="1800" dirty="0">
                <a:solidFill>
                  <a:schemeClr val="bg1"/>
                </a:solidFill>
              </a:rPr>
              <a:t> </a:t>
            </a:r>
            <a:r>
              <a:rPr lang="en-US" sz="1800" dirty="0" err="1">
                <a:solidFill>
                  <a:schemeClr val="bg1"/>
                </a:solidFill>
              </a:rPr>
              <a:t>müxtəlif</a:t>
            </a:r>
            <a:r>
              <a:rPr lang="en-US" sz="1800" dirty="0">
                <a:solidFill>
                  <a:schemeClr val="bg1"/>
                </a:solidFill>
              </a:rPr>
              <a:t> </a:t>
            </a:r>
            <a:r>
              <a:rPr lang="en-US" sz="1800" dirty="0" err="1">
                <a:solidFill>
                  <a:schemeClr val="bg1"/>
                </a:solidFill>
              </a:rPr>
              <a:t>alətlər</a:t>
            </a:r>
            <a:r>
              <a:rPr lang="en-US" sz="1800" dirty="0">
                <a:solidFill>
                  <a:schemeClr val="bg1"/>
                </a:solidFill>
              </a:rPr>
              <a:t> </a:t>
            </a:r>
            <a:r>
              <a:rPr lang="en-US" sz="1800" dirty="0" err="1">
                <a:solidFill>
                  <a:schemeClr val="bg1"/>
                </a:solidFill>
              </a:rPr>
              <a:t>hazırlayan</a:t>
            </a:r>
            <a:r>
              <a:rPr lang="en-US" sz="1800" dirty="0">
                <a:solidFill>
                  <a:schemeClr val="bg1"/>
                </a:solidFill>
              </a:rPr>
              <a:t> </a:t>
            </a:r>
            <a:r>
              <a:rPr lang="en-US" sz="1800" dirty="0" err="1">
                <a:solidFill>
                  <a:schemeClr val="bg1"/>
                </a:solidFill>
              </a:rPr>
              <a:t>peşə</a:t>
            </a:r>
            <a:r>
              <a:rPr lang="en-US" sz="1800" dirty="0">
                <a:solidFill>
                  <a:schemeClr val="bg1"/>
                </a:solidFill>
              </a:rPr>
              <a:t> </a:t>
            </a:r>
            <a:r>
              <a:rPr lang="en-US" sz="1800" dirty="0" err="1">
                <a:solidFill>
                  <a:schemeClr val="bg1"/>
                </a:solidFill>
              </a:rPr>
              <a:t>sahibi</a:t>
            </a:r>
            <a:r>
              <a:rPr lang="en-US" sz="1800" dirty="0">
                <a:solidFill>
                  <a:schemeClr val="bg1"/>
                </a:solidFill>
              </a:rPr>
              <a:t>.</a:t>
            </a:r>
            <a:br>
              <a:rPr lang="en-US" sz="1800" dirty="0">
                <a:solidFill>
                  <a:schemeClr val="bg1"/>
                </a:solidFill>
              </a:rPr>
            </a:br>
            <a:r>
              <a:rPr lang="en-US" sz="1800" dirty="0" err="1">
                <a:solidFill>
                  <a:schemeClr val="bg1"/>
                </a:solidFill>
              </a:rPr>
              <a:t>Sözün</a:t>
            </a:r>
            <a:r>
              <a:rPr lang="en-US" sz="1800" dirty="0">
                <a:solidFill>
                  <a:schemeClr val="bg1"/>
                </a:solidFill>
              </a:rPr>
              <a:t> </a:t>
            </a:r>
            <a:r>
              <a:rPr lang="en-US" sz="1800" dirty="0" err="1">
                <a:solidFill>
                  <a:schemeClr val="bg1"/>
                </a:solidFill>
              </a:rPr>
              <a:t>hissələrinin</a:t>
            </a:r>
            <a:r>
              <a:rPr lang="en-US" sz="1800" dirty="0">
                <a:solidFill>
                  <a:schemeClr val="bg1"/>
                </a:solidFill>
              </a:rPr>
              <a:t> </a:t>
            </a:r>
            <a:r>
              <a:rPr lang="en-US" sz="1800" dirty="0" err="1">
                <a:solidFill>
                  <a:schemeClr val="bg1"/>
                </a:solidFill>
              </a:rPr>
              <a:t>mənasını</a:t>
            </a:r>
            <a:r>
              <a:rPr lang="en-US" sz="1800" dirty="0">
                <a:solidFill>
                  <a:schemeClr val="bg1"/>
                </a:solidFill>
              </a:rPr>
              <a:t> </a:t>
            </a:r>
            <a:r>
              <a:rPr lang="en-US" sz="1800" dirty="0" err="1">
                <a:solidFill>
                  <a:schemeClr val="bg1"/>
                </a:solidFill>
              </a:rPr>
              <a:t>açmaqla</a:t>
            </a:r>
            <a:r>
              <a:rPr lang="en-US" sz="1800" dirty="0">
                <a:solidFill>
                  <a:schemeClr val="bg1"/>
                </a:solidFill>
              </a:rPr>
              <a:t>.</a:t>
            </a:r>
            <a:br>
              <a:rPr lang="az-Latn-AZ" sz="1800" dirty="0">
                <a:solidFill>
                  <a:schemeClr val="bg1"/>
                </a:solidFill>
              </a:rPr>
            </a:br>
            <a:r>
              <a:rPr lang="en-US" sz="1800" dirty="0">
                <a:solidFill>
                  <a:schemeClr val="bg1"/>
                </a:solidFill>
              </a:rPr>
              <a:t> </a:t>
            </a:r>
            <a:r>
              <a:rPr lang="en-US" sz="1800" b="1" dirty="0" err="1">
                <a:solidFill>
                  <a:schemeClr val="bg1"/>
                </a:solidFill>
              </a:rPr>
              <a:t>Məsələn</a:t>
            </a:r>
            <a:r>
              <a:rPr lang="en-US" sz="1800" b="1" dirty="0">
                <a:solidFill>
                  <a:schemeClr val="bg1"/>
                </a:solidFill>
              </a:rPr>
              <a:t>:</a:t>
            </a:r>
            <a:r>
              <a:rPr lang="en-US" sz="1800" dirty="0">
                <a:solidFill>
                  <a:schemeClr val="bg1"/>
                </a:solidFill>
              </a:rPr>
              <a:t> </a:t>
            </a:r>
            <a:r>
              <a:rPr lang="en-US" sz="1800" dirty="0" err="1">
                <a:solidFill>
                  <a:schemeClr val="bg1"/>
                </a:solidFill>
              </a:rPr>
              <a:t>mürəkkəbqabı</a:t>
            </a:r>
            <a:r>
              <a:rPr lang="en-US" sz="1800" dirty="0">
                <a:solidFill>
                  <a:schemeClr val="bg1"/>
                </a:solidFill>
              </a:rPr>
              <a:t> – </a:t>
            </a:r>
            <a:r>
              <a:rPr lang="en-US" sz="1800" dirty="0" err="1">
                <a:solidFill>
                  <a:schemeClr val="bg1"/>
                </a:solidFill>
              </a:rPr>
              <a:t>içində</a:t>
            </a:r>
            <a:r>
              <a:rPr lang="en-US" sz="1800" dirty="0">
                <a:solidFill>
                  <a:schemeClr val="bg1"/>
                </a:solidFill>
              </a:rPr>
              <a:t> </a:t>
            </a:r>
            <a:r>
              <a:rPr lang="en-US" sz="1800" dirty="0" err="1">
                <a:solidFill>
                  <a:schemeClr val="bg1"/>
                </a:solidFill>
              </a:rPr>
              <a:t>yazı</a:t>
            </a:r>
            <a:r>
              <a:rPr lang="en-US" sz="1800" dirty="0">
                <a:solidFill>
                  <a:schemeClr val="bg1"/>
                </a:solidFill>
              </a:rPr>
              <a:t> </a:t>
            </a:r>
            <a:r>
              <a:rPr lang="en-US" sz="1800" dirty="0" err="1">
                <a:solidFill>
                  <a:schemeClr val="bg1"/>
                </a:solidFill>
              </a:rPr>
              <a:t>üçün</a:t>
            </a:r>
            <a:r>
              <a:rPr lang="en-US" sz="1800" dirty="0">
                <a:solidFill>
                  <a:schemeClr val="bg1"/>
                </a:solidFill>
              </a:rPr>
              <a:t> </a:t>
            </a:r>
            <a:r>
              <a:rPr lang="en-US" sz="1800" dirty="0" err="1">
                <a:solidFill>
                  <a:schemeClr val="bg1"/>
                </a:solidFill>
              </a:rPr>
              <a:t>mürəkkəb</a:t>
            </a:r>
            <a:r>
              <a:rPr lang="en-US" sz="1800" dirty="0">
                <a:solidFill>
                  <a:schemeClr val="bg1"/>
                </a:solidFill>
              </a:rPr>
              <a:t> </a:t>
            </a:r>
            <a:r>
              <a:rPr lang="en-US" sz="1800" dirty="0" err="1">
                <a:solidFill>
                  <a:schemeClr val="bg1"/>
                </a:solidFill>
              </a:rPr>
              <a:t>saxlanılan</a:t>
            </a:r>
            <a:r>
              <a:rPr lang="en-US" sz="1800" dirty="0">
                <a:solidFill>
                  <a:schemeClr val="bg1"/>
                </a:solidFill>
              </a:rPr>
              <a:t> </a:t>
            </a:r>
            <a:r>
              <a:rPr lang="en-US" sz="1800" dirty="0" err="1">
                <a:solidFill>
                  <a:schemeClr val="bg1"/>
                </a:solidFill>
              </a:rPr>
              <a:t>qab</a:t>
            </a:r>
            <a:r>
              <a:rPr lang="en-US" sz="1800" dirty="0">
                <a:solidFill>
                  <a:schemeClr val="bg1"/>
                </a:solidFill>
              </a:rPr>
              <a:t>.</a:t>
            </a:r>
            <a:br>
              <a:rPr lang="en-US" sz="1800" dirty="0">
                <a:solidFill>
                  <a:schemeClr val="bg1"/>
                </a:solidFill>
              </a:rPr>
            </a:br>
            <a:r>
              <a:rPr lang="en-US" sz="1800" dirty="0" err="1">
                <a:solidFill>
                  <a:schemeClr val="bg1"/>
                </a:solidFill>
              </a:rPr>
              <a:t>Sözün</a:t>
            </a:r>
            <a:r>
              <a:rPr lang="en-US" sz="1800" dirty="0">
                <a:solidFill>
                  <a:schemeClr val="bg1"/>
                </a:solidFill>
              </a:rPr>
              <a:t> </a:t>
            </a:r>
            <a:r>
              <a:rPr lang="en-US" sz="1800" dirty="0" err="1">
                <a:solidFill>
                  <a:schemeClr val="bg1"/>
                </a:solidFill>
              </a:rPr>
              <a:t>leksik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ilə</a:t>
            </a:r>
            <a:r>
              <a:rPr lang="en-US" sz="1800" dirty="0">
                <a:solidFill>
                  <a:schemeClr val="bg1"/>
                </a:solidFill>
              </a:rPr>
              <a:t> </a:t>
            </a:r>
            <a:r>
              <a:rPr lang="en-US" sz="1800" dirty="0" err="1">
                <a:solidFill>
                  <a:schemeClr val="bg1"/>
                </a:solidFill>
              </a:rPr>
              <a:t>yanaşı</a:t>
            </a:r>
            <a:r>
              <a:rPr lang="en-US" sz="1800" dirty="0">
                <a:solidFill>
                  <a:schemeClr val="bg1"/>
                </a:solidFill>
              </a:rPr>
              <a:t>, </a:t>
            </a:r>
            <a:r>
              <a:rPr lang="en-US" sz="1800" dirty="0" err="1">
                <a:solidFill>
                  <a:schemeClr val="bg1"/>
                </a:solidFill>
              </a:rPr>
              <a:t>onun</a:t>
            </a:r>
            <a:r>
              <a:rPr lang="en-US" sz="1800" dirty="0">
                <a:solidFill>
                  <a:schemeClr val="bg1"/>
                </a:solidFill>
              </a:rPr>
              <a:t> </a:t>
            </a:r>
            <a:r>
              <a:rPr lang="en-US" sz="1800" dirty="0" err="1">
                <a:solidFill>
                  <a:schemeClr val="bg1"/>
                </a:solidFill>
              </a:rPr>
              <a:t>qrammatik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da</a:t>
            </a:r>
            <a:r>
              <a:rPr lang="en-US" sz="1800" dirty="0">
                <a:solidFill>
                  <a:schemeClr val="bg1"/>
                </a:solidFill>
              </a:rPr>
              <a:t> </a:t>
            </a:r>
            <a:r>
              <a:rPr lang="en-US" sz="1800" dirty="0" err="1">
                <a:solidFill>
                  <a:schemeClr val="bg1"/>
                </a:solidFill>
              </a:rPr>
              <a:t>olur</a:t>
            </a:r>
            <a:r>
              <a:rPr lang="en-US" sz="1800" dirty="0">
                <a:solidFill>
                  <a:schemeClr val="bg1"/>
                </a:solidFill>
              </a:rPr>
              <a:t>. </a:t>
            </a:r>
            <a:r>
              <a:rPr lang="en-US" sz="1800" dirty="0" err="1">
                <a:solidFill>
                  <a:schemeClr val="bg1"/>
                </a:solidFill>
              </a:rPr>
              <a:t>Sözün</a:t>
            </a:r>
            <a:r>
              <a:rPr lang="en-US" sz="1800" dirty="0">
                <a:solidFill>
                  <a:schemeClr val="bg1"/>
                </a:solidFill>
              </a:rPr>
              <a:t> </a:t>
            </a:r>
            <a:r>
              <a:rPr lang="en-US" sz="1800" dirty="0" err="1">
                <a:solidFill>
                  <a:schemeClr val="bg1"/>
                </a:solidFill>
              </a:rPr>
              <a:t>qrammatik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onun</a:t>
            </a:r>
            <a:r>
              <a:rPr lang="en-US" sz="1800" dirty="0">
                <a:solidFill>
                  <a:schemeClr val="bg1"/>
                </a:solidFill>
              </a:rPr>
              <a:t> </a:t>
            </a:r>
            <a:r>
              <a:rPr lang="en-US" sz="1800" dirty="0" err="1">
                <a:solidFill>
                  <a:schemeClr val="bg1"/>
                </a:solidFill>
              </a:rPr>
              <a:t>hər</a:t>
            </a:r>
            <a:r>
              <a:rPr lang="en-US" sz="1800" dirty="0">
                <a:solidFill>
                  <a:schemeClr val="bg1"/>
                </a:solidFill>
              </a:rPr>
              <a:t> </a:t>
            </a:r>
            <a:r>
              <a:rPr lang="en-US" sz="1800" dirty="0" err="1">
                <a:solidFill>
                  <a:schemeClr val="bg1"/>
                </a:solidFill>
              </a:rPr>
              <a:t>hansı</a:t>
            </a:r>
            <a:r>
              <a:rPr lang="en-US" sz="1800" dirty="0">
                <a:solidFill>
                  <a:schemeClr val="bg1"/>
                </a:solidFill>
              </a:rPr>
              <a:t> </a:t>
            </a:r>
            <a:r>
              <a:rPr lang="en-US" sz="1800" dirty="0" err="1">
                <a:solidFill>
                  <a:schemeClr val="bg1"/>
                </a:solidFill>
              </a:rPr>
              <a:t>bir</a:t>
            </a:r>
            <a:r>
              <a:rPr lang="en-US" sz="1800" dirty="0">
                <a:solidFill>
                  <a:schemeClr val="bg1"/>
                </a:solidFill>
              </a:rPr>
              <a:t> </a:t>
            </a:r>
            <a:r>
              <a:rPr lang="en-US" sz="1800" dirty="0" err="1">
                <a:solidFill>
                  <a:schemeClr val="bg1"/>
                </a:solidFill>
              </a:rPr>
              <a:t>əşyanın</a:t>
            </a:r>
            <a:r>
              <a:rPr lang="en-US" sz="1800" dirty="0">
                <a:solidFill>
                  <a:schemeClr val="bg1"/>
                </a:solidFill>
              </a:rPr>
              <a:t> </a:t>
            </a:r>
            <a:r>
              <a:rPr lang="en-US" sz="1800" dirty="0" err="1">
                <a:solidFill>
                  <a:schemeClr val="bg1"/>
                </a:solidFill>
              </a:rPr>
              <a:t>adını</a:t>
            </a:r>
            <a:r>
              <a:rPr lang="en-US" sz="1800" dirty="0">
                <a:solidFill>
                  <a:schemeClr val="bg1"/>
                </a:solidFill>
              </a:rPr>
              <a:t>, </a:t>
            </a:r>
            <a:r>
              <a:rPr lang="en-US" sz="1800" dirty="0" err="1">
                <a:solidFill>
                  <a:schemeClr val="bg1"/>
                </a:solidFill>
              </a:rPr>
              <a:t>əlamətini</a:t>
            </a:r>
            <a:r>
              <a:rPr lang="en-US" sz="1800" dirty="0">
                <a:solidFill>
                  <a:schemeClr val="bg1"/>
                </a:solidFill>
              </a:rPr>
              <a:t>, </a:t>
            </a:r>
            <a:r>
              <a:rPr lang="en-US" sz="1800" dirty="0" err="1">
                <a:solidFill>
                  <a:schemeClr val="bg1"/>
                </a:solidFill>
              </a:rPr>
              <a:t>miqdarını</a:t>
            </a:r>
            <a:r>
              <a:rPr lang="en-US" sz="1800" dirty="0">
                <a:solidFill>
                  <a:schemeClr val="bg1"/>
                </a:solidFill>
              </a:rPr>
              <a:t> </a:t>
            </a:r>
            <a:r>
              <a:rPr lang="en-US" sz="1800" dirty="0" err="1">
                <a:solidFill>
                  <a:schemeClr val="bg1"/>
                </a:solidFill>
              </a:rPr>
              <a:t>və</a:t>
            </a:r>
            <a:r>
              <a:rPr lang="en-US" sz="1800" dirty="0">
                <a:solidFill>
                  <a:schemeClr val="bg1"/>
                </a:solidFill>
              </a:rPr>
              <a:t> s. </a:t>
            </a:r>
            <a:r>
              <a:rPr lang="en-US" sz="1800" dirty="0" err="1">
                <a:solidFill>
                  <a:schemeClr val="bg1"/>
                </a:solidFill>
              </a:rPr>
              <a:t>bildirməsidir</a:t>
            </a:r>
            <a:r>
              <a:rPr lang="en-US" sz="1800" dirty="0">
                <a:solidFill>
                  <a:schemeClr val="bg1"/>
                </a:solidFill>
              </a:rPr>
              <a:t>. </a:t>
            </a:r>
            <a:br>
              <a:rPr lang="az-Latn-AZ" sz="1800" dirty="0">
                <a:solidFill>
                  <a:schemeClr val="bg1"/>
                </a:solidFill>
              </a:rPr>
            </a:br>
            <a:r>
              <a:rPr lang="en-US" sz="1800" b="1" dirty="0" err="1">
                <a:solidFill>
                  <a:schemeClr val="bg1"/>
                </a:solidFill>
              </a:rPr>
              <a:t>Məsələn</a:t>
            </a:r>
            <a:r>
              <a:rPr lang="en-US" sz="1800" b="1" dirty="0">
                <a:solidFill>
                  <a:schemeClr val="bg1"/>
                </a:solidFill>
              </a:rPr>
              <a:t>:</a:t>
            </a:r>
            <a:r>
              <a:rPr lang="en-US" sz="1800" dirty="0">
                <a:solidFill>
                  <a:schemeClr val="bg1"/>
                </a:solidFill>
              </a:rPr>
              <a:t> </a:t>
            </a:r>
            <a:r>
              <a:rPr lang="en-US" sz="1800" dirty="0" err="1">
                <a:solidFill>
                  <a:schemeClr val="bg1"/>
                </a:solidFill>
              </a:rPr>
              <a:t>qələm</a:t>
            </a:r>
            <a:r>
              <a:rPr lang="en-US" sz="1800" dirty="0">
                <a:solidFill>
                  <a:schemeClr val="bg1"/>
                </a:solidFill>
              </a:rPr>
              <a:t> </a:t>
            </a:r>
            <a:r>
              <a:rPr lang="en-US" sz="1800" dirty="0" err="1">
                <a:solidFill>
                  <a:schemeClr val="bg1"/>
                </a:solidFill>
              </a:rPr>
              <a:t>sözü</a:t>
            </a:r>
            <a:r>
              <a:rPr lang="en-US" sz="1800" dirty="0">
                <a:solidFill>
                  <a:schemeClr val="bg1"/>
                </a:solidFill>
              </a:rPr>
              <a:t> </a:t>
            </a:r>
            <a:r>
              <a:rPr lang="en-US" sz="1800" dirty="0" err="1">
                <a:solidFill>
                  <a:schemeClr val="bg1"/>
                </a:solidFill>
              </a:rPr>
              <a:t>əşyanın</a:t>
            </a:r>
            <a:r>
              <a:rPr lang="en-US" sz="1800" dirty="0">
                <a:solidFill>
                  <a:schemeClr val="bg1"/>
                </a:solidFill>
              </a:rPr>
              <a:t> </a:t>
            </a:r>
            <a:r>
              <a:rPr lang="en-US" sz="1800" dirty="0" err="1">
                <a:solidFill>
                  <a:schemeClr val="bg1"/>
                </a:solidFill>
              </a:rPr>
              <a:t>adını</a:t>
            </a:r>
            <a:r>
              <a:rPr lang="en-US" sz="1800" dirty="0">
                <a:solidFill>
                  <a:schemeClr val="bg1"/>
                </a:solidFill>
              </a:rPr>
              <a:t>, </a:t>
            </a:r>
            <a:r>
              <a:rPr lang="en-US" sz="1800" dirty="0" err="1">
                <a:solidFill>
                  <a:schemeClr val="bg1"/>
                </a:solidFill>
              </a:rPr>
              <a:t>qırmızı</a:t>
            </a:r>
            <a:r>
              <a:rPr lang="en-US" sz="1800" dirty="0">
                <a:solidFill>
                  <a:schemeClr val="bg1"/>
                </a:solidFill>
              </a:rPr>
              <a:t> </a:t>
            </a:r>
            <a:r>
              <a:rPr lang="en-US" sz="1800" dirty="0" err="1">
                <a:solidFill>
                  <a:schemeClr val="bg1"/>
                </a:solidFill>
              </a:rPr>
              <a:t>əlamətini</a:t>
            </a:r>
            <a:r>
              <a:rPr lang="en-US" sz="1800" dirty="0">
                <a:solidFill>
                  <a:schemeClr val="bg1"/>
                </a:solidFill>
              </a:rPr>
              <a:t>, </a:t>
            </a:r>
            <a:r>
              <a:rPr lang="en-US" sz="1800" dirty="0" err="1">
                <a:solidFill>
                  <a:schemeClr val="bg1"/>
                </a:solidFill>
              </a:rPr>
              <a:t>bir</a:t>
            </a:r>
            <a:r>
              <a:rPr lang="en-US" sz="1800" dirty="0">
                <a:solidFill>
                  <a:schemeClr val="bg1"/>
                </a:solidFill>
              </a:rPr>
              <a:t> </a:t>
            </a:r>
            <a:r>
              <a:rPr lang="en-US" sz="1800" dirty="0" err="1">
                <a:solidFill>
                  <a:schemeClr val="bg1"/>
                </a:solidFill>
              </a:rPr>
              <a:t>isə</a:t>
            </a:r>
            <a:r>
              <a:rPr lang="en-US" sz="1800" dirty="0">
                <a:solidFill>
                  <a:schemeClr val="bg1"/>
                </a:solidFill>
              </a:rPr>
              <a:t> </a:t>
            </a:r>
            <a:r>
              <a:rPr lang="en-US" sz="1800" dirty="0" err="1">
                <a:solidFill>
                  <a:schemeClr val="bg1"/>
                </a:solidFill>
              </a:rPr>
              <a:t>miqdarını</a:t>
            </a:r>
            <a:r>
              <a:rPr lang="en-US" sz="1800" dirty="0">
                <a:solidFill>
                  <a:schemeClr val="bg1"/>
                </a:solidFill>
              </a:rPr>
              <a:t> </a:t>
            </a:r>
            <a:r>
              <a:rPr lang="en-US" sz="1800" dirty="0" err="1">
                <a:solidFill>
                  <a:schemeClr val="bg1"/>
                </a:solidFill>
              </a:rPr>
              <a:t>bildirir</a:t>
            </a:r>
            <a:r>
              <a:rPr lang="en-US" sz="1800" dirty="0">
                <a:solidFill>
                  <a:schemeClr val="bg1"/>
                </a:solidFill>
              </a:rPr>
              <a:t>. Buna </a:t>
            </a:r>
            <a:r>
              <a:rPr lang="en-US" sz="1800" dirty="0" err="1">
                <a:solidFill>
                  <a:schemeClr val="bg1"/>
                </a:solidFill>
              </a:rPr>
              <a:t>görə</a:t>
            </a:r>
            <a:r>
              <a:rPr lang="en-US" sz="1800" dirty="0">
                <a:solidFill>
                  <a:schemeClr val="bg1"/>
                </a:solidFill>
              </a:rPr>
              <a:t> </a:t>
            </a:r>
            <a:r>
              <a:rPr lang="en-US" sz="1800" dirty="0" err="1">
                <a:solidFill>
                  <a:schemeClr val="bg1"/>
                </a:solidFill>
              </a:rPr>
              <a:t>də</a:t>
            </a:r>
            <a:r>
              <a:rPr lang="en-US" sz="1800" dirty="0">
                <a:solidFill>
                  <a:schemeClr val="bg1"/>
                </a:solidFill>
              </a:rPr>
              <a:t> </a:t>
            </a:r>
            <a:r>
              <a:rPr lang="en-US" sz="1800" dirty="0" err="1">
                <a:solidFill>
                  <a:schemeClr val="bg1"/>
                </a:solidFill>
              </a:rPr>
              <a:t>bu</a:t>
            </a:r>
            <a:r>
              <a:rPr lang="en-US" sz="1800" dirty="0">
                <a:solidFill>
                  <a:schemeClr val="bg1"/>
                </a:solidFill>
              </a:rPr>
              <a:t> </a:t>
            </a:r>
            <a:r>
              <a:rPr lang="en-US" sz="1800" dirty="0" err="1">
                <a:solidFill>
                  <a:schemeClr val="bg1"/>
                </a:solidFill>
              </a:rPr>
              <a:t>sözlərdən</a:t>
            </a:r>
            <a:r>
              <a:rPr lang="en-US" sz="1800" dirty="0">
                <a:solidFill>
                  <a:schemeClr val="bg1"/>
                </a:solidFill>
              </a:rPr>
              <a:t> </a:t>
            </a:r>
            <a:r>
              <a:rPr lang="en-US" sz="1800" dirty="0" err="1">
                <a:solidFill>
                  <a:schemeClr val="bg1"/>
                </a:solidFill>
              </a:rPr>
              <a:t>birincisi</a:t>
            </a:r>
            <a:r>
              <a:rPr lang="en-US" sz="1800" dirty="0">
                <a:solidFill>
                  <a:schemeClr val="bg1"/>
                </a:solidFill>
              </a:rPr>
              <a:t> </a:t>
            </a:r>
            <a:r>
              <a:rPr lang="en-US" sz="1800" dirty="0" err="1">
                <a:solidFill>
                  <a:schemeClr val="bg1"/>
                </a:solidFill>
              </a:rPr>
              <a:t>isim</a:t>
            </a:r>
            <a:r>
              <a:rPr lang="en-US" sz="1800" dirty="0">
                <a:solidFill>
                  <a:schemeClr val="bg1"/>
                </a:solidFill>
              </a:rPr>
              <a:t>, </a:t>
            </a:r>
            <a:r>
              <a:rPr lang="en-US" sz="1800" dirty="0" err="1">
                <a:solidFill>
                  <a:schemeClr val="bg1"/>
                </a:solidFill>
              </a:rPr>
              <a:t>ikincisi</a:t>
            </a:r>
            <a:r>
              <a:rPr lang="en-US" sz="1800" dirty="0">
                <a:solidFill>
                  <a:schemeClr val="bg1"/>
                </a:solidFill>
              </a:rPr>
              <a:t> </a:t>
            </a:r>
            <a:r>
              <a:rPr lang="en-US" sz="1800" dirty="0" err="1">
                <a:solidFill>
                  <a:schemeClr val="bg1"/>
                </a:solidFill>
              </a:rPr>
              <a:t>sifət</a:t>
            </a:r>
            <a:r>
              <a:rPr lang="en-US" sz="1800" dirty="0">
                <a:solidFill>
                  <a:schemeClr val="bg1"/>
                </a:solidFill>
              </a:rPr>
              <a:t>, </a:t>
            </a:r>
            <a:r>
              <a:rPr lang="en-US" sz="1800" dirty="0" err="1">
                <a:solidFill>
                  <a:schemeClr val="bg1"/>
                </a:solidFill>
              </a:rPr>
              <a:t>üçüncüsü</a:t>
            </a:r>
            <a:r>
              <a:rPr lang="en-US" sz="1800" dirty="0">
                <a:solidFill>
                  <a:schemeClr val="bg1"/>
                </a:solidFill>
              </a:rPr>
              <a:t> </a:t>
            </a:r>
            <a:r>
              <a:rPr lang="en-US" sz="1800" dirty="0" err="1">
                <a:solidFill>
                  <a:schemeClr val="bg1"/>
                </a:solidFill>
              </a:rPr>
              <a:t>isə</a:t>
            </a:r>
            <a:r>
              <a:rPr lang="en-US" sz="1800" dirty="0">
                <a:solidFill>
                  <a:schemeClr val="bg1"/>
                </a:solidFill>
              </a:rPr>
              <a:t> </a:t>
            </a:r>
            <a:r>
              <a:rPr lang="en-US" sz="1800" dirty="0" err="1">
                <a:solidFill>
                  <a:schemeClr val="bg1"/>
                </a:solidFill>
              </a:rPr>
              <a:t>saydır</a:t>
            </a:r>
            <a:r>
              <a:rPr lang="en-US" sz="1800" dirty="0">
                <a:solidFill>
                  <a:schemeClr val="bg1"/>
                </a:solidFill>
              </a:rPr>
              <a:t>. </a:t>
            </a:r>
            <a:r>
              <a:rPr lang="en-US" sz="1800" dirty="0" err="1">
                <a:solidFill>
                  <a:schemeClr val="bg1"/>
                </a:solidFill>
              </a:rPr>
              <a:t>Deməli</a:t>
            </a:r>
            <a:r>
              <a:rPr lang="en-US" sz="1800" dirty="0">
                <a:solidFill>
                  <a:schemeClr val="bg1"/>
                </a:solidFill>
              </a:rPr>
              <a:t>, </a:t>
            </a:r>
            <a:r>
              <a:rPr lang="en-US" sz="1800" dirty="0" err="1">
                <a:solidFill>
                  <a:schemeClr val="bg1"/>
                </a:solidFill>
              </a:rPr>
              <a:t>sözün</a:t>
            </a:r>
            <a:r>
              <a:rPr lang="en-US" sz="1800" dirty="0">
                <a:solidFill>
                  <a:schemeClr val="bg1"/>
                </a:solidFill>
              </a:rPr>
              <a:t> </a:t>
            </a:r>
            <a:r>
              <a:rPr lang="en-US" sz="1800" dirty="0" err="1">
                <a:solidFill>
                  <a:schemeClr val="bg1"/>
                </a:solidFill>
              </a:rPr>
              <a:t>qrammatik</a:t>
            </a:r>
            <a:r>
              <a:rPr lang="en-US" sz="1800" dirty="0">
                <a:solidFill>
                  <a:schemeClr val="bg1"/>
                </a:solidFill>
              </a:rPr>
              <a:t> </a:t>
            </a:r>
            <a:r>
              <a:rPr lang="en-US" sz="1800" dirty="0" err="1">
                <a:solidFill>
                  <a:schemeClr val="bg1"/>
                </a:solidFill>
              </a:rPr>
              <a:t>mənası</a:t>
            </a:r>
            <a:r>
              <a:rPr lang="en-US" sz="1800" dirty="0">
                <a:solidFill>
                  <a:schemeClr val="bg1"/>
                </a:solidFill>
              </a:rPr>
              <a:t> </a:t>
            </a:r>
            <a:r>
              <a:rPr lang="en-US" sz="1800" dirty="0" err="1">
                <a:solidFill>
                  <a:schemeClr val="bg1"/>
                </a:solidFill>
              </a:rPr>
              <a:t>onun</a:t>
            </a:r>
            <a:r>
              <a:rPr lang="en-US" sz="1800" dirty="0">
                <a:solidFill>
                  <a:schemeClr val="bg1"/>
                </a:solidFill>
              </a:rPr>
              <a:t> </a:t>
            </a:r>
            <a:r>
              <a:rPr lang="en-US" sz="1800" dirty="0" err="1">
                <a:solidFill>
                  <a:schemeClr val="bg1"/>
                </a:solidFill>
              </a:rPr>
              <a:t>hansı</a:t>
            </a:r>
            <a:r>
              <a:rPr lang="en-US" sz="1800" dirty="0">
                <a:solidFill>
                  <a:schemeClr val="bg1"/>
                </a:solidFill>
              </a:rPr>
              <a:t> </a:t>
            </a:r>
            <a:r>
              <a:rPr lang="en-US" sz="1800" dirty="0" err="1">
                <a:solidFill>
                  <a:schemeClr val="bg1"/>
                </a:solidFill>
              </a:rPr>
              <a:t>nitq</a:t>
            </a:r>
            <a:r>
              <a:rPr lang="en-US" sz="1800" dirty="0">
                <a:solidFill>
                  <a:schemeClr val="bg1"/>
                </a:solidFill>
              </a:rPr>
              <a:t> </a:t>
            </a:r>
            <a:r>
              <a:rPr lang="en-US" sz="1800" dirty="0" err="1">
                <a:solidFill>
                  <a:schemeClr val="bg1"/>
                </a:solidFill>
              </a:rPr>
              <a:t>hissəsi</a:t>
            </a:r>
            <a:r>
              <a:rPr lang="en-US" sz="1800" dirty="0">
                <a:solidFill>
                  <a:schemeClr val="bg1"/>
                </a:solidFill>
              </a:rPr>
              <a:t> </a:t>
            </a:r>
            <a:r>
              <a:rPr lang="en-US" sz="1800" dirty="0" err="1">
                <a:solidFill>
                  <a:schemeClr val="bg1"/>
                </a:solidFill>
              </a:rPr>
              <a:t>olması</a:t>
            </a:r>
            <a:r>
              <a:rPr lang="en-US" sz="1800" dirty="0">
                <a:solidFill>
                  <a:schemeClr val="bg1"/>
                </a:solidFill>
              </a:rPr>
              <a:t> </a:t>
            </a:r>
            <a:r>
              <a:rPr lang="en-US" sz="1800" dirty="0" err="1">
                <a:solidFill>
                  <a:schemeClr val="bg1"/>
                </a:solidFill>
              </a:rPr>
              <a:t>deməkdir</a:t>
            </a:r>
            <a:r>
              <a:rPr lang="en-US" sz="1800" dirty="0">
                <a:solidFill>
                  <a:schemeClr val="bg1"/>
                </a:solidFill>
              </a:rPr>
              <a:t>.</a:t>
            </a:r>
          </a:p>
        </p:txBody>
      </p:sp>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2285992"/>
          </a:xfrm>
          <a:solidFill>
            <a:schemeClr val="accent6">
              <a:lumMod val="75000"/>
            </a:schemeClr>
          </a:solidFill>
        </p:spPr>
        <p:txBody>
          <a:bodyPr>
            <a:normAutofit/>
          </a:bodyPr>
          <a:lstStyle/>
          <a:p>
            <a:r>
              <a:rPr lang="en-US" sz="4000" dirty="0" err="1">
                <a:solidFill>
                  <a:schemeClr val="bg1"/>
                </a:solidFill>
              </a:rPr>
              <a:t>Sözün</a:t>
            </a:r>
            <a:r>
              <a:rPr lang="en-US" sz="4000" dirty="0">
                <a:solidFill>
                  <a:schemeClr val="bg1"/>
                </a:solidFill>
              </a:rPr>
              <a:t> </a:t>
            </a:r>
            <a:r>
              <a:rPr lang="en-US" sz="4000" dirty="0" err="1">
                <a:solidFill>
                  <a:schemeClr val="bg1"/>
                </a:solidFill>
              </a:rPr>
              <a:t>həqiqi</a:t>
            </a:r>
            <a:r>
              <a:rPr lang="en-US" sz="4000" dirty="0">
                <a:solidFill>
                  <a:schemeClr val="bg1"/>
                </a:solidFill>
              </a:rPr>
              <a:t> </a:t>
            </a:r>
            <a:r>
              <a:rPr lang="en-US" sz="4000" dirty="0" err="1">
                <a:solidFill>
                  <a:schemeClr val="bg1"/>
                </a:solidFill>
              </a:rPr>
              <a:t>və</a:t>
            </a:r>
            <a:r>
              <a:rPr lang="en-US" sz="4000" dirty="0">
                <a:solidFill>
                  <a:schemeClr val="bg1"/>
                </a:solidFill>
              </a:rPr>
              <a:t> </a:t>
            </a:r>
            <a:r>
              <a:rPr lang="en-US" sz="4000" dirty="0" err="1">
                <a:solidFill>
                  <a:schemeClr val="bg1"/>
                </a:solidFill>
              </a:rPr>
              <a:t>məcazi</a:t>
            </a:r>
            <a:r>
              <a:rPr lang="en-US" sz="4000" dirty="0">
                <a:solidFill>
                  <a:schemeClr val="bg1"/>
                </a:solidFill>
              </a:rPr>
              <a:t> </a:t>
            </a:r>
            <a:r>
              <a:rPr lang="en-US" sz="4000" dirty="0" err="1">
                <a:solidFill>
                  <a:schemeClr val="bg1"/>
                </a:solidFill>
              </a:rPr>
              <a:t>mənası</a:t>
            </a:r>
            <a:r>
              <a:rPr lang="en-US" sz="4000" dirty="0">
                <a:solidFill>
                  <a:schemeClr val="bg1"/>
                </a:solidFill>
              </a:rPr>
              <a:t> </a:t>
            </a:r>
            <a:br>
              <a:rPr lang="en-US" sz="2000" dirty="0"/>
            </a:br>
            <a:endParaRPr lang="ru-RU" sz="2000" dirty="0"/>
          </a:p>
        </p:txBody>
      </p:sp>
      <p:sp>
        <p:nvSpPr>
          <p:cNvPr id="3" name="Содержимое 2"/>
          <p:cNvSpPr>
            <a:spLocks noGrp="1"/>
          </p:cNvSpPr>
          <p:nvPr>
            <p:ph idx="1"/>
          </p:nvPr>
        </p:nvSpPr>
        <p:spPr>
          <a:xfrm>
            <a:off x="0" y="2643182"/>
            <a:ext cx="9144000" cy="4214818"/>
          </a:xfrm>
          <a:solidFill>
            <a:schemeClr val="accent1">
              <a:lumMod val="60000"/>
              <a:lumOff val="40000"/>
            </a:schemeClr>
          </a:solidFill>
        </p:spPr>
        <p:txBody>
          <a:bodyPr>
            <a:normAutofit fontScale="77500" lnSpcReduction="20000"/>
          </a:bodyPr>
          <a:lstStyle/>
          <a:p>
            <a:r>
              <a:rPr lang="en-US" dirty="0" err="1"/>
              <a:t>Dilimizdəki</a:t>
            </a:r>
            <a:r>
              <a:rPr lang="en-US" dirty="0"/>
              <a:t> </a:t>
            </a:r>
            <a:r>
              <a:rPr lang="en-US" dirty="0" err="1"/>
              <a:t>sözlərin</a:t>
            </a:r>
            <a:r>
              <a:rPr lang="en-US" dirty="0"/>
              <a:t> </a:t>
            </a:r>
            <a:r>
              <a:rPr lang="en-US" dirty="0" err="1"/>
              <a:t>bir</a:t>
            </a:r>
            <a:r>
              <a:rPr lang="en-US" dirty="0"/>
              <a:t> </a:t>
            </a:r>
            <a:r>
              <a:rPr lang="en-US" dirty="0" err="1"/>
              <a:t>çoxu</a:t>
            </a:r>
            <a:r>
              <a:rPr lang="en-US" dirty="0"/>
              <a:t> </a:t>
            </a:r>
            <a:r>
              <a:rPr lang="en-US" dirty="0" err="1"/>
              <a:t>həm</a:t>
            </a:r>
            <a:r>
              <a:rPr lang="en-US" dirty="0"/>
              <a:t> </a:t>
            </a:r>
            <a:r>
              <a:rPr lang="en-US" dirty="0" err="1"/>
              <a:t>həqiqi</a:t>
            </a:r>
            <a:r>
              <a:rPr lang="en-US" dirty="0"/>
              <a:t>, </a:t>
            </a:r>
            <a:r>
              <a:rPr lang="en-US" dirty="0" err="1"/>
              <a:t>həm</a:t>
            </a:r>
            <a:r>
              <a:rPr lang="en-US" dirty="0"/>
              <a:t> </a:t>
            </a:r>
            <a:r>
              <a:rPr lang="en-US" dirty="0" err="1"/>
              <a:t>də</a:t>
            </a:r>
            <a:r>
              <a:rPr lang="en-US" dirty="0"/>
              <a:t> </a:t>
            </a:r>
            <a:r>
              <a:rPr lang="en-US" dirty="0" err="1"/>
              <a:t>məcazi</a:t>
            </a:r>
            <a:r>
              <a:rPr lang="en-US" dirty="0"/>
              <a:t> </a:t>
            </a:r>
            <a:r>
              <a:rPr lang="en-US" dirty="0" err="1"/>
              <a:t>mənada</a:t>
            </a:r>
            <a:r>
              <a:rPr lang="en-US" dirty="0"/>
              <a:t> </a:t>
            </a:r>
            <a:r>
              <a:rPr lang="en-US" dirty="0" err="1"/>
              <a:t>işlədilir</a:t>
            </a:r>
            <a:r>
              <a:rPr lang="en-US" dirty="0"/>
              <a:t>. </a:t>
            </a:r>
            <a:r>
              <a:rPr lang="en-US" dirty="0" err="1"/>
              <a:t>Sözün</a:t>
            </a:r>
            <a:r>
              <a:rPr lang="en-US" dirty="0"/>
              <a:t> </a:t>
            </a:r>
            <a:r>
              <a:rPr lang="en-US" dirty="0" err="1"/>
              <a:t>ilkin</a:t>
            </a:r>
            <a:r>
              <a:rPr lang="en-US" dirty="0"/>
              <a:t>, </a:t>
            </a:r>
            <a:r>
              <a:rPr lang="en-US" dirty="0" err="1"/>
              <a:t>əsas</a:t>
            </a:r>
            <a:r>
              <a:rPr lang="en-US" dirty="0"/>
              <a:t> </a:t>
            </a:r>
            <a:r>
              <a:rPr lang="en-US" dirty="0" err="1"/>
              <a:t>mənası</a:t>
            </a:r>
            <a:r>
              <a:rPr lang="en-US" dirty="0"/>
              <a:t> </a:t>
            </a:r>
            <a:r>
              <a:rPr lang="en-US" dirty="0" err="1"/>
              <a:t>onun</a:t>
            </a:r>
            <a:r>
              <a:rPr lang="en-US" dirty="0"/>
              <a:t> </a:t>
            </a:r>
            <a:r>
              <a:rPr lang="en-US" dirty="0" err="1"/>
              <a:t>həqiqi</a:t>
            </a:r>
            <a:r>
              <a:rPr lang="en-US" dirty="0"/>
              <a:t> </a:t>
            </a:r>
            <a:r>
              <a:rPr lang="en-US" dirty="0" err="1"/>
              <a:t>mənasıdır</a:t>
            </a:r>
            <a:r>
              <a:rPr lang="en-US" dirty="0"/>
              <a:t>. </a:t>
            </a:r>
            <a:r>
              <a:rPr lang="en-US" dirty="0" err="1"/>
              <a:t>Məsələn</a:t>
            </a:r>
            <a:r>
              <a:rPr lang="en-US" dirty="0"/>
              <a:t>: </a:t>
            </a:r>
            <a:r>
              <a:rPr lang="en-US" dirty="0" err="1"/>
              <a:t>dəmir</a:t>
            </a:r>
            <a:r>
              <a:rPr lang="en-US" dirty="0"/>
              <a:t> </a:t>
            </a:r>
            <a:r>
              <a:rPr lang="en-US" dirty="0" err="1"/>
              <a:t>qapı</a:t>
            </a:r>
            <a:r>
              <a:rPr lang="en-US" dirty="0"/>
              <a:t>, </a:t>
            </a:r>
            <a:r>
              <a:rPr lang="en-US" dirty="0" err="1"/>
              <a:t>daş</a:t>
            </a:r>
            <a:r>
              <a:rPr lang="en-US" dirty="0"/>
              <a:t> </a:t>
            </a:r>
            <a:r>
              <a:rPr lang="en-US" dirty="0" err="1"/>
              <a:t>divar</a:t>
            </a:r>
            <a:r>
              <a:rPr lang="en-US" dirty="0"/>
              <a:t>, </a:t>
            </a:r>
            <a:r>
              <a:rPr lang="en-US" dirty="0" err="1"/>
              <a:t>yumşaq</a:t>
            </a:r>
            <a:r>
              <a:rPr lang="en-US" dirty="0"/>
              <a:t> </a:t>
            </a:r>
            <a:r>
              <a:rPr lang="en-US" dirty="0" err="1"/>
              <a:t>çörək</a:t>
            </a:r>
            <a:r>
              <a:rPr lang="en-US" dirty="0"/>
              <a:t> </a:t>
            </a:r>
            <a:r>
              <a:rPr lang="en-US" dirty="0" err="1"/>
              <a:t>və</a:t>
            </a:r>
            <a:r>
              <a:rPr lang="en-US" dirty="0"/>
              <a:t> s. </a:t>
            </a:r>
            <a:r>
              <a:rPr lang="en-US" dirty="0" err="1"/>
              <a:t>söz</a:t>
            </a:r>
            <a:r>
              <a:rPr lang="en-US" dirty="0"/>
              <a:t> </a:t>
            </a:r>
            <a:r>
              <a:rPr lang="en-US" dirty="0" err="1"/>
              <a:t>birləşmələrindəki</a:t>
            </a:r>
            <a:r>
              <a:rPr lang="en-US" dirty="0"/>
              <a:t> </a:t>
            </a:r>
            <a:r>
              <a:rPr lang="en-US" dirty="0" err="1"/>
              <a:t>birinci</a:t>
            </a:r>
            <a:r>
              <a:rPr lang="en-US" dirty="0"/>
              <a:t> </a:t>
            </a:r>
            <a:r>
              <a:rPr lang="en-US" dirty="0" err="1"/>
              <a:t>tərəflər</a:t>
            </a:r>
            <a:r>
              <a:rPr lang="en-US" dirty="0"/>
              <a:t> </a:t>
            </a:r>
            <a:r>
              <a:rPr lang="en-US" dirty="0" err="1"/>
              <a:t>həqiqi</a:t>
            </a:r>
            <a:r>
              <a:rPr lang="en-US" dirty="0"/>
              <a:t> </a:t>
            </a:r>
            <a:r>
              <a:rPr lang="en-US" dirty="0" err="1"/>
              <a:t>mənada</a:t>
            </a:r>
            <a:r>
              <a:rPr lang="en-US" dirty="0"/>
              <a:t> </a:t>
            </a:r>
            <a:r>
              <a:rPr lang="en-US" dirty="0" err="1"/>
              <a:t>işlənmişdir</a:t>
            </a:r>
            <a:r>
              <a:rPr lang="en-US" dirty="0"/>
              <a:t>. </a:t>
            </a:r>
            <a:r>
              <a:rPr lang="en-US" dirty="0" err="1"/>
              <a:t>Sonradan</a:t>
            </a:r>
            <a:r>
              <a:rPr lang="en-US" dirty="0"/>
              <a:t> </a:t>
            </a:r>
            <a:r>
              <a:rPr lang="en-US" dirty="0" err="1"/>
              <a:t>qazandığı</a:t>
            </a:r>
            <a:r>
              <a:rPr lang="en-US" dirty="0"/>
              <a:t> </a:t>
            </a:r>
            <a:r>
              <a:rPr lang="en-US" dirty="0" err="1"/>
              <a:t>törəmə</a:t>
            </a:r>
            <a:r>
              <a:rPr lang="en-US" dirty="0"/>
              <a:t> </a:t>
            </a:r>
            <a:r>
              <a:rPr lang="en-US" dirty="0" err="1"/>
              <a:t>mənası</a:t>
            </a:r>
            <a:r>
              <a:rPr lang="en-US" dirty="0"/>
              <a:t> </a:t>
            </a:r>
            <a:r>
              <a:rPr lang="en-US" dirty="0" err="1"/>
              <a:t>isə</a:t>
            </a:r>
            <a:r>
              <a:rPr lang="en-US" dirty="0"/>
              <a:t> </a:t>
            </a:r>
            <a:r>
              <a:rPr lang="en-US" dirty="0" err="1"/>
              <a:t>onun</a:t>
            </a:r>
            <a:r>
              <a:rPr lang="en-US" dirty="0"/>
              <a:t> </a:t>
            </a:r>
            <a:r>
              <a:rPr lang="en-US" dirty="0" err="1"/>
              <a:t>məcazi</a:t>
            </a:r>
            <a:r>
              <a:rPr lang="en-US" dirty="0"/>
              <a:t> </a:t>
            </a:r>
            <a:r>
              <a:rPr lang="en-US" dirty="0" err="1"/>
              <a:t>mənası</a:t>
            </a:r>
            <a:r>
              <a:rPr lang="en-US" dirty="0"/>
              <a:t> </a:t>
            </a:r>
            <a:r>
              <a:rPr lang="en-US" dirty="0" err="1"/>
              <a:t>adlanır</a:t>
            </a:r>
            <a:r>
              <a:rPr lang="en-US" dirty="0"/>
              <a:t>. </a:t>
            </a:r>
            <a:r>
              <a:rPr lang="en-US" dirty="0" err="1"/>
              <a:t>Məna</a:t>
            </a:r>
            <a:r>
              <a:rPr lang="en-US" dirty="0"/>
              <a:t> </a:t>
            </a:r>
            <a:r>
              <a:rPr lang="en-US" dirty="0" err="1"/>
              <a:t>çox</a:t>
            </a:r>
            <a:r>
              <a:rPr lang="en-US" dirty="0"/>
              <a:t> </a:t>
            </a:r>
            <a:r>
              <a:rPr lang="en-US" dirty="0" err="1"/>
              <a:t>vaxt</a:t>
            </a:r>
            <a:r>
              <a:rPr lang="en-US" dirty="0"/>
              <a:t> </a:t>
            </a:r>
            <a:r>
              <a:rPr lang="en-US" dirty="0" err="1"/>
              <a:t>bənzətmə</a:t>
            </a:r>
            <a:r>
              <a:rPr lang="en-US" dirty="0"/>
              <a:t> </a:t>
            </a:r>
            <a:r>
              <a:rPr lang="en-US" dirty="0" err="1"/>
              <a:t>vasitəsilə</a:t>
            </a:r>
            <a:r>
              <a:rPr lang="en-US" dirty="0"/>
              <a:t> </a:t>
            </a:r>
            <a:r>
              <a:rPr lang="en-US" dirty="0" err="1"/>
              <a:t>və</a:t>
            </a:r>
            <a:r>
              <a:rPr lang="en-US" dirty="0"/>
              <a:t> </a:t>
            </a:r>
            <a:r>
              <a:rPr lang="en-US" dirty="0" err="1"/>
              <a:t>ya</a:t>
            </a:r>
            <a:r>
              <a:rPr lang="en-US" dirty="0"/>
              <a:t> </a:t>
            </a:r>
            <a:r>
              <a:rPr lang="en-US" dirty="0" err="1"/>
              <a:t>insanlara</a:t>
            </a:r>
            <a:r>
              <a:rPr lang="en-US" dirty="0"/>
              <a:t> </a:t>
            </a:r>
            <a:r>
              <a:rPr lang="en-US" dirty="0" err="1"/>
              <a:t>məxsus</a:t>
            </a:r>
            <a:r>
              <a:rPr lang="en-US" dirty="0"/>
              <a:t> </a:t>
            </a:r>
            <a:r>
              <a:rPr lang="en-US" dirty="0" err="1"/>
              <a:t>hərəkətlərin</a:t>
            </a:r>
            <a:r>
              <a:rPr lang="en-US" dirty="0"/>
              <a:t> </a:t>
            </a:r>
            <a:r>
              <a:rPr lang="en-US" dirty="0" err="1"/>
              <a:t>cansız</a:t>
            </a:r>
            <a:r>
              <a:rPr lang="en-US" dirty="0"/>
              <a:t> </a:t>
            </a:r>
            <a:r>
              <a:rPr lang="en-US" dirty="0" err="1"/>
              <a:t>əşayalara</a:t>
            </a:r>
            <a:r>
              <a:rPr lang="en-US" dirty="0"/>
              <a:t> aid </a:t>
            </a:r>
            <a:r>
              <a:rPr lang="en-US" dirty="0" err="1"/>
              <a:t>edilməsi</a:t>
            </a:r>
            <a:r>
              <a:rPr lang="en-US" dirty="0"/>
              <a:t> </a:t>
            </a:r>
            <a:r>
              <a:rPr lang="en-US" dirty="0" err="1"/>
              <a:t>yolu</a:t>
            </a:r>
            <a:r>
              <a:rPr lang="en-US" dirty="0"/>
              <a:t> </a:t>
            </a:r>
            <a:r>
              <a:rPr lang="en-US" dirty="0" err="1"/>
              <a:t>ilə</a:t>
            </a:r>
            <a:r>
              <a:rPr lang="en-US" dirty="0"/>
              <a:t> </a:t>
            </a:r>
            <a:r>
              <a:rPr lang="en-US" dirty="0" err="1"/>
              <a:t>yaranır</a:t>
            </a:r>
            <a:r>
              <a:rPr lang="en-US" dirty="0"/>
              <a:t>. </a:t>
            </a:r>
            <a:r>
              <a:rPr lang="en-US" dirty="0" err="1"/>
              <a:t>Məsələn</a:t>
            </a:r>
            <a:r>
              <a:rPr lang="en-US" dirty="0"/>
              <a:t>: </a:t>
            </a:r>
            <a:r>
              <a:rPr lang="en-US" dirty="0" err="1"/>
              <a:t>dəmir</a:t>
            </a:r>
            <a:r>
              <a:rPr lang="en-US" dirty="0"/>
              <a:t> </a:t>
            </a:r>
            <a:r>
              <a:rPr lang="en-US" dirty="0" err="1"/>
              <a:t>iradə</a:t>
            </a:r>
            <a:r>
              <a:rPr lang="en-US" dirty="0"/>
              <a:t>, </a:t>
            </a:r>
            <a:r>
              <a:rPr lang="en-US" dirty="0" err="1"/>
              <a:t>daş</a:t>
            </a:r>
            <a:r>
              <a:rPr lang="en-US" dirty="0"/>
              <a:t> </a:t>
            </a:r>
            <a:r>
              <a:rPr lang="en-US" dirty="0" err="1"/>
              <a:t>ürək</a:t>
            </a:r>
            <a:r>
              <a:rPr lang="en-US" dirty="0"/>
              <a:t>, </a:t>
            </a:r>
            <a:r>
              <a:rPr lang="en-US" dirty="0" err="1"/>
              <a:t>yumşaq</a:t>
            </a:r>
            <a:r>
              <a:rPr lang="en-US" dirty="0"/>
              <a:t> </a:t>
            </a:r>
            <a:r>
              <a:rPr lang="en-US" dirty="0" err="1"/>
              <a:t>söz</a:t>
            </a:r>
            <a:r>
              <a:rPr lang="en-US" dirty="0"/>
              <a:t> </a:t>
            </a:r>
            <a:r>
              <a:rPr lang="en-US" dirty="0" err="1"/>
              <a:t>və</a:t>
            </a:r>
            <a:r>
              <a:rPr lang="en-US" dirty="0"/>
              <a:t> s. </a:t>
            </a:r>
            <a:r>
              <a:rPr lang="en-US" dirty="0" err="1"/>
              <a:t>söz</a:t>
            </a:r>
            <a:r>
              <a:rPr lang="en-US" dirty="0"/>
              <a:t> </a:t>
            </a:r>
            <a:r>
              <a:rPr lang="en-US" dirty="0" err="1"/>
              <a:t>birləşmələrindəki</a:t>
            </a:r>
            <a:r>
              <a:rPr lang="en-US" dirty="0"/>
              <a:t> </a:t>
            </a:r>
            <a:r>
              <a:rPr lang="en-US" dirty="0" err="1"/>
              <a:t>birinci</a:t>
            </a:r>
            <a:r>
              <a:rPr lang="en-US" dirty="0"/>
              <a:t> </a:t>
            </a:r>
            <a:r>
              <a:rPr lang="en-US" dirty="0" err="1"/>
              <a:t>tərəflər</a:t>
            </a:r>
            <a:r>
              <a:rPr lang="en-US" dirty="0"/>
              <a:t> – </a:t>
            </a:r>
            <a:r>
              <a:rPr lang="en-US" dirty="0" err="1"/>
              <a:t>dəmir</a:t>
            </a:r>
            <a:r>
              <a:rPr lang="en-US" dirty="0"/>
              <a:t>, </a:t>
            </a:r>
            <a:r>
              <a:rPr lang="en-US" dirty="0" err="1"/>
              <a:t>daş</a:t>
            </a:r>
            <a:r>
              <a:rPr lang="en-US" dirty="0"/>
              <a:t> </a:t>
            </a:r>
            <a:r>
              <a:rPr lang="en-US" dirty="0" err="1"/>
              <a:t>və</a:t>
            </a:r>
            <a:r>
              <a:rPr lang="en-US" dirty="0"/>
              <a:t> </a:t>
            </a:r>
            <a:r>
              <a:rPr lang="en-US" dirty="0" err="1"/>
              <a:t>yumşaq</a:t>
            </a:r>
            <a:r>
              <a:rPr lang="en-US" dirty="0"/>
              <a:t> </a:t>
            </a:r>
            <a:r>
              <a:rPr lang="en-US" dirty="0" err="1"/>
              <a:t>sözləri</a:t>
            </a:r>
            <a:r>
              <a:rPr lang="en-US" dirty="0"/>
              <a:t> </a:t>
            </a:r>
            <a:r>
              <a:rPr lang="en-US" dirty="0" err="1"/>
              <a:t>bənzətmə</a:t>
            </a:r>
            <a:r>
              <a:rPr lang="en-US" dirty="0"/>
              <a:t> </a:t>
            </a:r>
            <a:r>
              <a:rPr lang="en-US" dirty="0" err="1"/>
              <a:t>yolu</a:t>
            </a:r>
            <a:r>
              <a:rPr lang="en-US" dirty="0"/>
              <a:t> </a:t>
            </a:r>
            <a:r>
              <a:rPr lang="en-US" dirty="0" err="1"/>
              <a:t>ilə</a:t>
            </a:r>
            <a:r>
              <a:rPr lang="en-US" dirty="0"/>
              <a:t> </a:t>
            </a:r>
            <a:r>
              <a:rPr lang="en-US" dirty="0" err="1"/>
              <a:t>yaranmışdır</a:t>
            </a:r>
            <a:r>
              <a:rPr lang="en-US" dirty="0"/>
              <a:t>. </a:t>
            </a:r>
            <a:r>
              <a:rPr lang="en-US" dirty="0" err="1"/>
              <a:t>Külək</a:t>
            </a:r>
            <a:r>
              <a:rPr lang="en-US" dirty="0"/>
              <a:t> </a:t>
            </a:r>
            <a:r>
              <a:rPr lang="en-US" dirty="0" err="1"/>
              <a:t>yatdı</a:t>
            </a:r>
            <a:r>
              <a:rPr lang="en-US" dirty="0"/>
              <a:t>, </a:t>
            </a:r>
            <a:r>
              <a:rPr lang="en-US" dirty="0" err="1"/>
              <a:t>Təbiət</a:t>
            </a:r>
            <a:r>
              <a:rPr lang="en-US" dirty="0"/>
              <a:t> </a:t>
            </a:r>
            <a:r>
              <a:rPr lang="en-US" dirty="0" err="1"/>
              <a:t>gülür</a:t>
            </a:r>
            <a:r>
              <a:rPr lang="en-US" dirty="0"/>
              <a:t>, </a:t>
            </a:r>
            <a:r>
              <a:rPr lang="en-US" dirty="0" err="1"/>
              <a:t>Təbiət</a:t>
            </a:r>
            <a:r>
              <a:rPr lang="en-US" dirty="0"/>
              <a:t> </a:t>
            </a:r>
            <a:r>
              <a:rPr lang="en-US" dirty="0" err="1"/>
              <a:t>oyanır</a:t>
            </a:r>
            <a:r>
              <a:rPr lang="en-US" dirty="0"/>
              <a:t>, </a:t>
            </a:r>
            <a:r>
              <a:rPr lang="en-US" dirty="0" err="1"/>
              <a:t>Günəş</a:t>
            </a:r>
            <a:r>
              <a:rPr lang="en-US" dirty="0"/>
              <a:t> </a:t>
            </a:r>
            <a:r>
              <a:rPr lang="en-US" dirty="0" err="1"/>
              <a:t>giz-ləndi</a:t>
            </a:r>
            <a:r>
              <a:rPr lang="en-US" dirty="0"/>
              <a:t> </a:t>
            </a:r>
            <a:r>
              <a:rPr lang="en-US" dirty="0" err="1"/>
              <a:t>və</a:t>
            </a:r>
            <a:r>
              <a:rPr lang="en-US" dirty="0"/>
              <a:t> s. </a:t>
            </a:r>
            <a:r>
              <a:rPr lang="en-US" dirty="0" err="1"/>
              <a:t>cümlələrindəki</a:t>
            </a:r>
            <a:r>
              <a:rPr lang="en-US" dirty="0"/>
              <a:t> </a:t>
            </a:r>
            <a:r>
              <a:rPr lang="en-US" dirty="0" err="1"/>
              <a:t>xəbərlər</a:t>
            </a:r>
            <a:r>
              <a:rPr lang="en-US" dirty="0"/>
              <a:t> </a:t>
            </a:r>
            <a:r>
              <a:rPr lang="en-US" dirty="0" err="1"/>
              <a:t>isə</a:t>
            </a:r>
            <a:r>
              <a:rPr lang="en-US" dirty="0"/>
              <a:t> </a:t>
            </a:r>
            <a:r>
              <a:rPr lang="en-US" dirty="0" err="1"/>
              <a:t>insana</a:t>
            </a:r>
            <a:r>
              <a:rPr lang="en-US" dirty="0"/>
              <a:t> aid </a:t>
            </a:r>
            <a:r>
              <a:rPr lang="en-US" dirty="0" err="1"/>
              <a:t>hərəkətin</a:t>
            </a:r>
            <a:r>
              <a:rPr lang="en-US" dirty="0"/>
              <a:t> </a:t>
            </a:r>
            <a:r>
              <a:rPr lang="en-US" dirty="0" err="1"/>
              <a:t>cansız</a:t>
            </a:r>
            <a:r>
              <a:rPr lang="en-US" dirty="0"/>
              <a:t> </a:t>
            </a:r>
            <a:r>
              <a:rPr lang="en-US" dirty="0" err="1"/>
              <a:t>əşya</a:t>
            </a:r>
            <a:r>
              <a:rPr lang="en-US" dirty="0"/>
              <a:t> </a:t>
            </a:r>
            <a:r>
              <a:rPr lang="en-US" dirty="0" err="1"/>
              <a:t>üzərinə</a:t>
            </a:r>
            <a:r>
              <a:rPr lang="en-US" dirty="0"/>
              <a:t> </a:t>
            </a:r>
            <a:r>
              <a:rPr lang="en-US" dirty="0" err="1"/>
              <a:t>köçürülməsi</a:t>
            </a:r>
            <a:r>
              <a:rPr lang="en-US" dirty="0"/>
              <a:t> </a:t>
            </a:r>
            <a:r>
              <a:rPr lang="en-US" dirty="0" err="1"/>
              <a:t>yolu</a:t>
            </a:r>
            <a:r>
              <a:rPr lang="en-US" dirty="0"/>
              <a:t> </a:t>
            </a:r>
            <a:r>
              <a:rPr lang="en-US" dirty="0" err="1"/>
              <a:t>ilə</a:t>
            </a:r>
            <a:r>
              <a:rPr lang="en-US" dirty="0"/>
              <a:t> </a:t>
            </a:r>
            <a:r>
              <a:rPr lang="en-US" dirty="0" err="1"/>
              <a:t>ortaya</a:t>
            </a:r>
            <a:r>
              <a:rPr lang="en-US" dirty="0"/>
              <a:t> </a:t>
            </a:r>
            <a:r>
              <a:rPr lang="en-US" dirty="0" err="1"/>
              <a:t>çıxmış</a:t>
            </a:r>
            <a:r>
              <a:rPr lang="en-US" dirty="0"/>
              <a:t> </a:t>
            </a:r>
            <a:r>
              <a:rPr lang="en-US" dirty="0" err="1"/>
              <a:t>məcazi</a:t>
            </a:r>
            <a:r>
              <a:rPr lang="en-US" dirty="0"/>
              <a:t> </a:t>
            </a:r>
            <a:r>
              <a:rPr lang="en-US" dirty="0" err="1"/>
              <a:t>mənalı</a:t>
            </a:r>
            <a:r>
              <a:rPr lang="en-US" dirty="0"/>
              <a:t> </a:t>
            </a:r>
            <a:r>
              <a:rPr lang="en-US" dirty="0" err="1"/>
              <a:t>sözlərdir</a:t>
            </a:r>
            <a:r>
              <a:rPr lang="en-US" dirty="0"/>
              <a:t>.</a:t>
            </a:r>
            <a:endParaRPr lang="ru-RU" dirty="0"/>
          </a:p>
        </p:txBody>
      </p:sp>
      <p:pic>
        <p:nvPicPr>
          <p:cNvPr id="7170" name="Picture 2" descr="C:\Users\User\Desktop\download.png"/>
          <p:cNvPicPr>
            <a:picLocks noChangeAspect="1" noChangeArrowheads="1"/>
          </p:cNvPicPr>
          <p:nvPr/>
        </p:nvPicPr>
        <p:blipFill>
          <a:blip r:embed="rId2"/>
          <a:srcRect/>
          <a:stretch>
            <a:fillRect/>
          </a:stretch>
        </p:blipFill>
        <p:spPr bwMode="auto">
          <a:xfrm>
            <a:off x="0" y="0"/>
            <a:ext cx="9144000" cy="2643182"/>
          </a:xfrm>
          <a:prstGeom prst="rect">
            <a:avLst/>
          </a:prstGeom>
          <a:noFill/>
        </p:spPr>
      </p:pic>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500174"/>
          </a:xfrm>
          <a:solidFill>
            <a:schemeClr val="accent5">
              <a:lumMod val="75000"/>
            </a:schemeClr>
          </a:solidFill>
        </p:spPr>
        <p:txBody>
          <a:bodyPr>
            <a:normAutofit/>
          </a:bodyPr>
          <a:lstStyle/>
          <a:p>
            <a:r>
              <a:rPr lang="en-US" dirty="0" err="1">
                <a:solidFill>
                  <a:schemeClr val="bg1"/>
                </a:solidFill>
              </a:rPr>
              <a:t>Təkmənalı</a:t>
            </a:r>
            <a:r>
              <a:rPr lang="en-US" dirty="0">
                <a:solidFill>
                  <a:schemeClr val="bg1"/>
                </a:solidFill>
              </a:rPr>
              <a:t> </a:t>
            </a:r>
            <a:r>
              <a:rPr lang="en-US" dirty="0" err="1">
                <a:solidFill>
                  <a:schemeClr val="bg1"/>
                </a:solidFill>
              </a:rPr>
              <a:t>və</a:t>
            </a:r>
            <a:r>
              <a:rPr lang="en-US" dirty="0">
                <a:solidFill>
                  <a:schemeClr val="bg1"/>
                </a:solidFill>
              </a:rPr>
              <a:t> </a:t>
            </a:r>
            <a:r>
              <a:rPr lang="en-US" dirty="0" err="1">
                <a:solidFill>
                  <a:schemeClr val="bg1"/>
                </a:solidFill>
              </a:rPr>
              <a:t>çoxmənalı</a:t>
            </a:r>
            <a:r>
              <a:rPr lang="en-US" dirty="0">
                <a:solidFill>
                  <a:schemeClr val="bg1"/>
                </a:solidFill>
              </a:rPr>
              <a:t> </a:t>
            </a:r>
            <a:r>
              <a:rPr lang="en-US" dirty="0" err="1">
                <a:solidFill>
                  <a:schemeClr val="bg1"/>
                </a:solidFill>
              </a:rPr>
              <a:t>sözlər</a:t>
            </a:r>
            <a:br>
              <a:rPr lang="en-US" dirty="0"/>
            </a:br>
            <a:endParaRPr lang="ru-RU" dirty="0"/>
          </a:p>
        </p:txBody>
      </p:sp>
      <p:sp>
        <p:nvSpPr>
          <p:cNvPr id="3" name="Содержимое 2"/>
          <p:cNvSpPr>
            <a:spLocks noGrp="1"/>
          </p:cNvSpPr>
          <p:nvPr>
            <p:ph idx="1"/>
          </p:nvPr>
        </p:nvSpPr>
        <p:spPr>
          <a:xfrm>
            <a:off x="0" y="2000240"/>
            <a:ext cx="9144000" cy="4857760"/>
          </a:xfrm>
          <a:solidFill>
            <a:schemeClr val="bg2"/>
          </a:solidFill>
        </p:spPr>
        <p:txBody>
          <a:bodyPr>
            <a:normAutofit lnSpcReduction="10000"/>
          </a:bodyPr>
          <a:lstStyle/>
          <a:p>
            <a:r>
              <a:rPr lang="en-US" sz="1600" dirty="0" err="1"/>
              <a:t>Yalnız</a:t>
            </a:r>
            <a:r>
              <a:rPr lang="en-US" sz="1600" dirty="0"/>
              <a:t> </a:t>
            </a:r>
            <a:r>
              <a:rPr lang="en-US" sz="1600" dirty="0" err="1"/>
              <a:t>bir</a:t>
            </a:r>
            <a:r>
              <a:rPr lang="en-US" sz="1600" dirty="0"/>
              <a:t> </a:t>
            </a:r>
            <a:r>
              <a:rPr lang="en-US" sz="1600" dirty="0" err="1"/>
              <a:t>leksik</a:t>
            </a:r>
            <a:r>
              <a:rPr lang="en-US" sz="1600" dirty="0"/>
              <a:t> </a:t>
            </a:r>
            <a:r>
              <a:rPr lang="en-US" sz="1600" dirty="0" err="1"/>
              <a:t>mənası</a:t>
            </a:r>
            <a:r>
              <a:rPr lang="en-US" sz="1600" dirty="0"/>
              <a:t> </a:t>
            </a:r>
            <a:r>
              <a:rPr lang="en-US" sz="1600" dirty="0" err="1"/>
              <a:t>olan</a:t>
            </a:r>
            <a:r>
              <a:rPr lang="en-US" sz="1600" dirty="0"/>
              <a:t> </a:t>
            </a:r>
            <a:r>
              <a:rPr lang="en-US" sz="1600" dirty="0" err="1"/>
              <a:t>sözlərə</a:t>
            </a:r>
            <a:r>
              <a:rPr lang="en-US" sz="1600" dirty="0"/>
              <a:t> </a:t>
            </a:r>
            <a:r>
              <a:rPr lang="en-US" sz="1600" dirty="0" err="1"/>
              <a:t>təkmənalı</a:t>
            </a:r>
            <a:r>
              <a:rPr lang="en-US" sz="1600" dirty="0"/>
              <a:t> </a:t>
            </a:r>
            <a:r>
              <a:rPr lang="en-US" sz="1600" dirty="0" err="1"/>
              <a:t>sözlər</a:t>
            </a:r>
            <a:r>
              <a:rPr lang="en-US" sz="1600" dirty="0"/>
              <a:t> </a:t>
            </a:r>
            <a:r>
              <a:rPr lang="en-US" sz="1600" dirty="0" err="1"/>
              <a:t>deyilir</a:t>
            </a:r>
            <a:r>
              <a:rPr lang="en-US" sz="1600" dirty="0"/>
              <a:t>. </a:t>
            </a:r>
            <a:r>
              <a:rPr lang="en-US" sz="1600" dirty="0" err="1"/>
              <a:t>Məsələn</a:t>
            </a:r>
            <a:r>
              <a:rPr lang="en-US" sz="1600" dirty="0"/>
              <a:t>: </a:t>
            </a:r>
            <a:r>
              <a:rPr lang="en-US" sz="1600" dirty="0" err="1"/>
              <a:t>dənizçi</a:t>
            </a:r>
            <a:r>
              <a:rPr lang="en-US" sz="1600" dirty="0"/>
              <a:t>, </a:t>
            </a:r>
            <a:r>
              <a:rPr lang="en-US" sz="1600" dirty="0" err="1"/>
              <a:t>səkkiz</a:t>
            </a:r>
            <a:r>
              <a:rPr lang="en-US" sz="1600" dirty="0"/>
              <a:t>, </a:t>
            </a:r>
            <a:r>
              <a:rPr lang="en-US" sz="1600" dirty="0" err="1"/>
              <a:t>yaraşıqlı</a:t>
            </a:r>
            <a:r>
              <a:rPr lang="en-US" sz="1600" dirty="0"/>
              <a:t>, </a:t>
            </a:r>
            <a:r>
              <a:rPr lang="en-US" sz="1600" dirty="0" err="1"/>
              <a:t>yadırğamaq</a:t>
            </a:r>
            <a:r>
              <a:rPr lang="en-US" sz="1600" dirty="0"/>
              <a:t>, </a:t>
            </a:r>
            <a:r>
              <a:rPr lang="en-US" sz="1600" dirty="0" err="1"/>
              <a:t>sığırçın</a:t>
            </a:r>
            <a:r>
              <a:rPr lang="en-US" sz="1600" dirty="0"/>
              <a:t> </a:t>
            </a:r>
            <a:r>
              <a:rPr lang="en-US" sz="1600" dirty="0" err="1"/>
              <a:t>və</a:t>
            </a:r>
            <a:r>
              <a:rPr lang="en-US" sz="1600" dirty="0"/>
              <a:t> s. </a:t>
            </a:r>
            <a:r>
              <a:rPr lang="en-US" sz="1600" dirty="0" err="1"/>
              <a:t>kimi</a:t>
            </a:r>
            <a:r>
              <a:rPr lang="en-US" sz="1600" dirty="0"/>
              <a:t> </a:t>
            </a:r>
            <a:r>
              <a:rPr lang="en-US" sz="1600" dirty="0" err="1"/>
              <a:t>sözlər</a:t>
            </a:r>
            <a:r>
              <a:rPr lang="en-US" sz="1600" dirty="0"/>
              <a:t> </a:t>
            </a:r>
            <a:r>
              <a:rPr lang="en-US" sz="1600" dirty="0" err="1"/>
              <a:t>bir</a:t>
            </a:r>
            <a:r>
              <a:rPr lang="en-US" sz="1600" dirty="0"/>
              <a:t> </a:t>
            </a:r>
            <a:r>
              <a:rPr lang="en-US" sz="1600" dirty="0" err="1"/>
              <a:t>leksik</a:t>
            </a:r>
            <a:r>
              <a:rPr lang="en-US" sz="1600" dirty="0"/>
              <a:t> </a:t>
            </a:r>
            <a:r>
              <a:rPr lang="en-US" sz="1600" dirty="0" err="1"/>
              <a:t>mənada</a:t>
            </a:r>
            <a:r>
              <a:rPr lang="en-US" sz="1600" dirty="0"/>
              <a:t> </a:t>
            </a:r>
            <a:r>
              <a:rPr lang="en-US" sz="1600" dirty="0" err="1"/>
              <a:t>işlənən</a:t>
            </a:r>
            <a:r>
              <a:rPr lang="en-US" sz="1600" dirty="0"/>
              <a:t> </a:t>
            </a:r>
            <a:r>
              <a:rPr lang="en-US" sz="1600" dirty="0" err="1"/>
              <a:t>təkmənalı</a:t>
            </a:r>
            <a:r>
              <a:rPr lang="en-US" sz="1600" dirty="0"/>
              <a:t> </a:t>
            </a:r>
            <a:r>
              <a:rPr lang="en-US" sz="1600" dirty="0" err="1"/>
              <a:t>sözlərdir</a:t>
            </a:r>
            <a:r>
              <a:rPr lang="en-US" sz="1600" dirty="0"/>
              <a:t>.</a:t>
            </a:r>
          </a:p>
          <a:p>
            <a:r>
              <a:rPr lang="en-US" sz="1600" dirty="0" err="1"/>
              <a:t>Eyni</a:t>
            </a:r>
            <a:r>
              <a:rPr lang="en-US" sz="1600" dirty="0"/>
              <a:t> </a:t>
            </a:r>
            <a:r>
              <a:rPr lang="en-US" sz="1600" dirty="0" err="1"/>
              <a:t>leksik</a:t>
            </a:r>
            <a:r>
              <a:rPr lang="en-US" sz="1600" dirty="0"/>
              <a:t> </a:t>
            </a:r>
            <a:r>
              <a:rPr lang="en-US" sz="1600" dirty="0" err="1"/>
              <a:t>məna</a:t>
            </a:r>
            <a:r>
              <a:rPr lang="en-US" sz="1600" dirty="0"/>
              <a:t> </a:t>
            </a:r>
            <a:r>
              <a:rPr lang="en-US" sz="1600" dirty="0" err="1"/>
              <a:t>ilə</a:t>
            </a:r>
            <a:r>
              <a:rPr lang="en-US" sz="1600" dirty="0"/>
              <a:t> </a:t>
            </a:r>
            <a:r>
              <a:rPr lang="en-US" sz="1600" dirty="0" err="1"/>
              <a:t>bağlı</a:t>
            </a:r>
            <a:r>
              <a:rPr lang="en-US" sz="1600" dirty="0"/>
              <a:t> </a:t>
            </a:r>
            <a:r>
              <a:rPr lang="en-US" sz="1600" dirty="0" err="1"/>
              <a:t>bir</a:t>
            </a:r>
            <a:r>
              <a:rPr lang="en-US" sz="1600" dirty="0"/>
              <a:t> </a:t>
            </a:r>
            <a:r>
              <a:rPr lang="en-US" sz="1600" dirty="0" err="1"/>
              <a:t>neçə</a:t>
            </a:r>
            <a:r>
              <a:rPr lang="en-US" sz="1600" dirty="0"/>
              <a:t> </a:t>
            </a:r>
            <a:r>
              <a:rPr lang="en-US" sz="1600" dirty="0" err="1"/>
              <a:t>yaxın</a:t>
            </a:r>
            <a:r>
              <a:rPr lang="en-US" sz="1600" dirty="0"/>
              <a:t> </a:t>
            </a:r>
            <a:r>
              <a:rPr lang="en-US" sz="1600" dirty="0" err="1"/>
              <a:t>mənada</a:t>
            </a:r>
            <a:r>
              <a:rPr lang="en-US" sz="1600" dirty="0"/>
              <a:t> </a:t>
            </a:r>
            <a:r>
              <a:rPr lang="en-US" sz="1600" dirty="0" err="1"/>
              <a:t>işlənən</a:t>
            </a:r>
            <a:r>
              <a:rPr lang="en-US" sz="1600" dirty="0"/>
              <a:t> </a:t>
            </a:r>
            <a:r>
              <a:rPr lang="en-US" sz="1600" dirty="0" err="1"/>
              <a:t>sözlərə</a:t>
            </a:r>
            <a:r>
              <a:rPr lang="en-US" sz="1600" dirty="0"/>
              <a:t> </a:t>
            </a:r>
            <a:r>
              <a:rPr lang="en-US" sz="1600" dirty="0" err="1"/>
              <a:t>isə</a:t>
            </a:r>
            <a:r>
              <a:rPr lang="en-US" sz="1600" dirty="0"/>
              <a:t> </a:t>
            </a:r>
            <a:r>
              <a:rPr lang="en-US" sz="1600" dirty="0" err="1"/>
              <a:t>çoxmənalı</a:t>
            </a:r>
            <a:r>
              <a:rPr lang="en-US" sz="1600" dirty="0"/>
              <a:t> </a:t>
            </a:r>
            <a:r>
              <a:rPr lang="en-US" sz="1600" dirty="0" err="1"/>
              <a:t>sözlər</a:t>
            </a:r>
            <a:r>
              <a:rPr lang="en-US" sz="1600" dirty="0"/>
              <a:t> </a:t>
            </a:r>
            <a:r>
              <a:rPr lang="en-US" sz="1600" dirty="0" err="1"/>
              <a:t>deyilir</a:t>
            </a:r>
            <a:r>
              <a:rPr lang="en-US" sz="1600" dirty="0"/>
              <a:t>. </a:t>
            </a:r>
            <a:r>
              <a:rPr lang="en-US" sz="1600" dirty="0" err="1"/>
              <a:t>Çoxmənalı</a:t>
            </a:r>
            <a:r>
              <a:rPr lang="en-US" sz="1600" dirty="0"/>
              <a:t> </a:t>
            </a:r>
            <a:r>
              <a:rPr lang="en-US" sz="1600" dirty="0" err="1"/>
              <a:t>sözlər</a:t>
            </a:r>
            <a:r>
              <a:rPr lang="en-US" sz="1600" dirty="0"/>
              <a:t> </a:t>
            </a:r>
            <a:r>
              <a:rPr lang="en-US" sz="1600" dirty="0" err="1"/>
              <a:t>əsas</a:t>
            </a:r>
            <a:r>
              <a:rPr lang="en-US" sz="1600" dirty="0"/>
              <a:t> </a:t>
            </a:r>
            <a:r>
              <a:rPr lang="en-US" sz="1600" dirty="0" err="1"/>
              <a:t>məna</a:t>
            </a:r>
            <a:r>
              <a:rPr lang="en-US" sz="1600" dirty="0"/>
              <a:t> </a:t>
            </a:r>
            <a:r>
              <a:rPr lang="en-US" sz="1600" dirty="0" err="1"/>
              <a:t>ilə</a:t>
            </a:r>
            <a:r>
              <a:rPr lang="en-US" sz="1600" dirty="0"/>
              <a:t> </a:t>
            </a:r>
            <a:r>
              <a:rPr lang="en-US" sz="1600" dirty="0" err="1"/>
              <a:t>bağlı</a:t>
            </a:r>
            <a:r>
              <a:rPr lang="en-US" sz="1600" dirty="0"/>
              <a:t> </a:t>
            </a:r>
            <a:r>
              <a:rPr lang="en-US" sz="1600" dirty="0" err="1"/>
              <a:t>əlavə</a:t>
            </a:r>
            <a:r>
              <a:rPr lang="en-US" sz="1600" dirty="0"/>
              <a:t> </a:t>
            </a:r>
            <a:r>
              <a:rPr lang="en-US" sz="1600" dirty="0" err="1"/>
              <a:t>mənalar</a:t>
            </a:r>
            <a:r>
              <a:rPr lang="en-US" sz="1600" dirty="0"/>
              <a:t> </a:t>
            </a:r>
            <a:r>
              <a:rPr lang="en-US" sz="1600" dirty="0" err="1"/>
              <a:t>da</a:t>
            </a:r>
            <a:r>
              <a:rPr lang="en-US" sz="1600" dirty="0"/>
              <a:t> </a:t>
            </a:r>
            <a:r>
              <a:rPr lang="en-US" sz="1600" dirty="0" err="1"/>
              <a:t>bildirir</a:t>
            </a:r>
            <a:r>
              <a:rPr lang="en-US" sz="1600" dirty="0"/>
              <a:t>. </a:t>
            </a:r>
            <a:r>
              <a:rPr lang="en-US" sz="1600" dirty="0" err="1"/>
              <a:t>Məsələn</a:t>
            </a:r>
            <a:r>
              <a:rPr lang="en-US" sz="1600" dirty="0"/>
              <a:t>: </a:t>
            </a:r>
            <a:r>
              <a:rPr lang="en-US" sz="1600" dirty="0" err="1"/>
              <a:t>ayaq</a:t>
            </a:r>
            <a:r>
              <a:rPr lang="en-US" sz="1600" dirty="0"/>
              <a:t>, </a:t>
            </a:r>
            <a:r>
              <a:rPr lang="en-US" sz="1600" dirty="0" err="1"/>
              <a:t>ağız</a:t>
            </a:r>
            <a:r>
              <a:rPr lang="en-US" sz="1600" dirty="0"/>
              <a:t>, </a:t>
            </a:r>
            <a:r>
              <a:rPr lang="en-US" sz="1600" dirty="0" err="1"/>
              <a:t>dil</a:t>
            </a:r>
            <a:r>
              <a:rPr lang="en-US" sz="1600" dirty="0"/>
              <a:t>, </a:t>
            </a:r>
            <a:r>
              <a:rPr lang="en-US" sz="1600" dirty="0" err="1"/>
              <a:t>boğaz</a:t>
            </a:r>
            <a:r>
              <a:rPr lang="en-US" sz="1600" dirty="0"/>
              <a:t>, </a:t>
            </a:r>
            <a:r>
              <a:rPr lang="en-US" sz="1600" dirty="0" err="1"/>
              <a:t>almaq</a:t>
            </a:r>
            <a:r>
              <a:rPr lang="en-US" sz="1600" dirty="0"/>
              <a:t>, </a:t>
            </a:r>
            <a:r>
              <a:rPr lang="en-US" sz="1600" dirty="0" err="1"/>
              <a:t>çəkmək</a:t>
            </a:r>
            <a:r>
              <a:rPr lang="en-US" sz="1600" dirty="0"/>
              <a:t> </a:t>
            </a:r>
            <a:r>
              <a:rPr lang="en-US" sz="1600" dirty="0" err="1"/>
              <a:t>və</a:t>
            </a:r>
            <a:r>
              <a:rPr lang="en-US" sz="1600" dirty="0"/>
              <a:t> s. </a:t>
            </a:r>
            <a:r>
              <a:rPr lang="en-US" sz="1600" dirty="0" err="1"/>
              <a:t>sözləri</a:t>
            </a:r>
            <a:r>
              <a:rPr lang="en-US" sz="1600" dirty="0"/>
              <a:t> </a:t>
            </a:r>
            <a:r>
              <a:rPr lang="en-US" sz="1600" dirty="0" err="1"/>
              <a:t>eyni</a:t>
            </a:r>
            <a:r>
              <a:rPr lang="en-US" sz="1600" dirty="0"/>
              <a:t> </a:t>
            </a:r>
            <a:r>
              <a:rPr lang="en-US" sz="1600" dirty="0" err="1"/>
              <a:t>leksik</a:t>
            </a:r>
            <a:r>
              <a:rPr lang="en-US" sz="1600" dirty="0"/>
              <a:t> </a:t>
            </a:r>
            <a:r>
              <a:rPr lang="en-US" sz="1600" dirty="0" err="1"/>
              <a:t>məna</a:t>
            </a:r>
            <a:r>
              <a:rPr lang="en-US" sz="1600" dirty="0"/>
              <a:t> </a:t>
            </a:r>
            <a:r>
              <a:rPr lang="en-US" sz="1600" dirty="0" err="1"/>
              <a:t>ilə</a:t>
            </a:r>
            <a:r>
              <a:rPr lang="en-US" sz="1600" dirty="0"/>
              <a:t> </a:t>
            </a:r>
            <a:r>
              <a:rPr lang="en-US" sz="1600" dirty="0" err="1"/>
              <a:t>bağlı</a:t>
            </a:r>
            <a:r>
              <a:rPr lang="en-US" sz="1600" dirty="0"/>
              <a:t> </a:t>
            </a:r>
            <a:r>
              <a:rPr lang="en-US" sz="1600" dirty="0" err="1"/>
              <a:t>bir</a:t>
            </a:r>
            <a:r>
              <a:rPr lang="en-US" sz="1600" dirty="0"/>
              <a:t> </a:t>
            </a:r>
            <a:r>
              <a:rPr lang="en-US" sz="1600" dirty="0" err="1"/>
              <a:t>neçə</a:t>
            </a:r>
            <a:r>
              <a:rPr lang="en-US" sz="1600" dirty="0"/>
              <a:t> </a:t>
            </a:r>
            <a:r>
              <a:rPr lang="en-US" sz="1600" dirty="0" err="1"/>
              <a:t>yaxın</a:t>
            </a:r>
            <a:r>
              <a:rPr lang="en-US" sz="1600" dirty="0"/>
              <a:t> </a:t>
            </a:r>
            <a:r>
              <a:rPr lang="en-US" sz="1600" dirty="0" err="1"/>
              <a:t>mənalarda</a:t>
            </a:r>
            <a:r>
              <a:rPr lang="en-US" sz="1600" dirty="0"/>
              <a:t> </a:t>
            </a:r>
            <a:r>
              <a:rPr lang="en-US" sz="1600" dirty="0" err="1"/>
              <a:t>da</a:t>
            </a:r>
            <a:r>
              <a:rPr lang="en-US" sz="1600" dirty="0"/>
              <a:t> </a:t>
            </a:r>
            <a:r>
              <a:rPr lang="en-US" sz="1600" dirty="0" err="1"/>
              <a:t>işlənir</a:t>
            </a:r>
            <a:r>
              <a:rPr lang="en-US" sz="1600" dirty="0"/>
              <a:t>: </a:t>
            </a:r>
            <a:r>
              <a:rPr lang="en-US" sz="1600" dirty="0" err="1"/>
              <a:t>Ayaq</a:t>
            </a:r>
            <a:r>
              <a:rPr lang="en-US" sz="1600" dirty="0"/>
              <a:t> – </a:t>
            </a:r>
            <a:r>
              <a:rPr lang="en-US" sz="1600" dirty="0" err="1"/>
              <a:t>uşağın</a:t>
            </a:r>
            <a:r>
              <a:rPr lang="en-US" sz="1600" dirty="0"/>
              <a:t> </a:t>
            </a:r>
            <a:r>
              <a:rPr lang="en-US" sz="1600" dirty="0" err="1"/>
              <a:t>ayağı</a:t>
            </a:r>
            <a:r>
              <a:rPr lang="en-US" sz="1600" dirty="0"/>
              <a:t>, </a:t>
            </a:r>
            <a:r>
              <a:rPr lang="en-US" sz="1600" dirty="0" err="1"/>
              <a:t>masanın</a:t>
            </a:r>
            <a:r>
              <a:rPr lang="en-US" sz="1600" dirty="0"/>
              <a:t> </a:t>
            </a:r>
            <a:r>
              <a:rPr lang="en-US" sz="1600" dirty="0" err="1"/>
              <a:t>ayağı</a:t>
            </a:r>
            <a:r>
              <a:rPr lang="en-US" sz="1600" dirty="0"/>
              <a:t>, </a:t>
            </a:r>
            <a:r>
              <a:rPr lang="en-US" sz="1600" dirty="0" err="1"/>
              <a:t>kəndin</a:t>
            </a:r>
            <a:r>
              <a:rPr lang="en-US" sz="1600" dirty="0"/>
              <a:t> </a:t>
            </a:r>
            <a:r>
              <a:rPr lang="en-US" sz="1600" dirty="0" err="1"/>
              <a:t>ayağı</a:t>
            </a:r>
            <a:r>
              <a:rPr lang="en-US" sz="1600" dirty="0"/>
              <a:t> </a:t>
            </a:r>
            <a:r>
              <a:rPr lang="en-US" sz="1600" dirty="0" err="1"/>
              <a:t>və</a:t>
            </a:r>
            <a:r>
              <a:rPr lang="en-US" sz="1600" dirty="0"/>
              <a:t> s. </a:t>
            </a:r>
            <a:r>
              <a:rPr lang="en-US" sz="1600" dirty="0" err="1"/>
              <a:t>Ağız</a:t>
            </a:r>
            <a:r>
              <a:rPr lang="en-US" sz="1600" dirty="0"/>
              <a:t> – </a:t>
            </a:r>
            <a:r>
              <a:rPr lang="en-US" sz="1600" dirty="0" err="1"/>
              <a:t>quşun</a:t>
            </a:r>
            <a:r>
              <a:rPr lang="en-US" sz="1600" dirty="0"/>
              <a:t> </a:t>
            </a:r>
            <a:r>
              <a:rPr lang="en-US" sz="1600" dirty="0" err="1"/>
              <a:t>ağzı</a:t>
            </a:r>
            <a:r>
              <a:rPr lang="en-US" sz="1600" dirty="0"/>
              <a:t>, </a:t>
            </a:r>
            <a:r>
              <a:rPr lang="en-US" sz="1600" dirty="0" err="1"/>
              <a:t>qazanın</a:t>
            </a:r>
            <a:r>
              <a:rPr lang="en-US" sz="1600" dirty="0"/>
              <a:t> </a:t>
            </a:r>
            <a:r>
              <a:rPr lang="en-US" sz="1600" dirty="0" err="1"/>
              <a:t>ağzı</a:t>
            </a:r>
            <a:r>
              <a:rPr lang="en-US" sz="1600" dirty="0"/>
              <a:t>, </a:t>
            </a:r>
            <a:r>
              <a:rPr lang="en-US" sz="1600" dirty="0" err="1"/>
              <a:t>baltanın</a:t>
            </a:r>
            <a:r>
              <a:rPr lang="en-US" sz="1600" dirty="0"/>
              <a:t> </a:t>
            </a:r>
            <a:r>
              <a:rPr lang="en-US" sz="1600" dirty="0" err="1"/>
              <a:t>ağzı</a:t>
            </a:r>
            <a:r>
              <a:rPr lang="en-US" sz="1600" dirty="0"/>
              <a:t> </a:t>
            </a:r>
            <a:r>
              <a:rPr lang="en-US" sz="1600" dirty="0" err="1"/>
              <a:t>və</a:t>
            </a:r>
            <a:r>
              <a:rPr lang="en-US" sz="1600" dirty="0"/>
              <a:t> s. </a:t>
            </a:r>
            <a:r>
              <a:rPr lang="en-US" sz="1600" dirty="0" err="1"/>
              <a:t>Dil</a:t>
            </a:r>
            <a:r>
              <a:rPr lang="en-US" sz="1600" dirty="0"/>
              <a:t> - </a:t>
            </a:r>
            <a:r>
              <a:rPr lang="en-US" sz="1600" dirty="0" err="1"/>
              <a:t>insanın</a:t>
            </a:r>
            <a:r>
              <a:rPr lang="en-US" sz="1600" dirty="0"/>
              <a:t> </a:t>
            </a:r>
            <a:r>
              <a:rPr lang="en-US" sz="1600" dirty="0" err="1"/>
              <a:t>dili</a:t>
            </a:r>
            <a:r>
              <a:rPr lang="en-US" sz="1600" dirty="0"/>
              <a:t>, </a:t>
            </a:r>
            <a:r>
              <a:rPr lang="en-US" sz="1600" dirty="0" err="1"/>
              <a:t>alovun</a:t>
            </a:r>
            <a:r>
              <a:rPr lang="en-US" sz="1600" dirty="0"/>
              <a:t> </a:t>
            </a:r>
            <a:r>
              <a:rPr lang="en-US" sz="1600" dirty="0" err="1"/>
              <a:t>dili</a:t>
            </a:r>
            <a:r>
              <a:rPr lang="en-US" sz="1600" dirty="0"/>
              <a:t>, </a:t>
            </a:r>
            <a:r>
              <a:rPr lang="en-US" sz="1600" dirty="0" err="1"/>
              <a:t>qarmonun</a:t>
            </a:r>
            <a:r>
              <a:rPr lang="en-US" sz="1600" dirty="0"/>
              <a:t> </a:t>
            </a:r>
            <a:r>
              <a:rPr lang="en-US" sz="1600" dirty="0" err="1"/>
              <a:t>dili</a:t>
            </a:r>
            <a:r>
              <a:rPr lang="en-US" sz="1600" dirty="0"/>
              <a:t>, </a:t>
            </a:r>
            <a:r>
              <a:rPr lang="en-US" sz="1600" dirty="0" err="1"/>
              <a:t>çəkmənin</a:t>
            </a:r>
            <a:r>
              <a:rPr lang="en-US" sz="1600" dirty="0"/>
              <a:t> </a:t>
            </a:r>
            <a:r>
              <a:rPr lang="en-US" sz="1600" dirty="0" err="1"/>
              <a:t>dili</a:t>
            </a:r>
            <a:r>
              <a:rPr lang="en-US" sz="1600" dirty="0"/>
              <a:t> </a:t>
            </a:r>
            <a:r>
              <a:rPr lang="en-US" sz="1600" dirty="0" err="1"/>
              <a:t>Boğaz</a:t>
            </a:r>
            <a:r>
              <a:rPr lang="en-US" sz="1600" dirty="0"/>
              <a:t> – </a:t>
            </a:r>
            <a:r>
              <a:rPr lang="en-US" sz="1600" dirty="0" err="1"/>
              <a:t>uşağın</a:t>
            </a:r>
            <a:r>
              <a:rPr lang="en-US" sz="1600" dirty="0"/>
              <a:t> </a:t>
            </a:r>
            <a:r>
              <a:rPr lang="en-US" sz="1600" dirty="0" err="1"/>
              <a:t>boğazı</a:t>
            </a:r>
            <a:r>
              <a:rPr lang="en-US" sz="1600" dirty="0"/>
              <a:t>, </a:t>
            </a:r>
            <a:r>
              <a:rPr lang="en-US" sz="1600" dirty="0" err="1"/>
              <a:t>bardağın</a:t>
            </a:r>
            <a:r>
              <a:rPr lang="en-US" sz="1600" dirty="0"/>
              <a:t> </a:t>
            </a:r>
            <a:r>
              <a:rPr lang="en-US" sz="1600" dirty="0" err="1"/>
              <a:t>boğazı</a:t>
            </a:r>
            <a:r>
              <a:rPr lang="en-US" sz="1600" dirty="0"/>
              <a:t>, </a:t>
            </a:r>
            <a:r>
              <a:rPr lang="en-US" sz="1600" dirty="0" err="1"/>
              <a:t>çəkmənin</a:t>
            </a:r>
            <a:r>
              <a:rPr lang="en-US" sz="1600" dirty="0"/>
              <a:t> </a:t>
            </a:r>
            <a:r>
              <a:rPr lang="en-US" sz="1600" dirty="0" err="1"/>
              <a:t>boğazı</a:t>
            </a:r>
            <a:r>
              <a:rPr lang="en-US" sz="1600" dirty="0"/>
              <a:t> </a:t>
            </a:r>
            <a:r>
              <a:rPr lang="en-US" sz="1600" dirty="0" err="1"/>
              <a:t>və</a:t>
            </a:r>
            <a:r>
              <a:rPr lang="en-US" sz="1600" dirty="0"/>
              <a:t> s. </a:t>
            </a:r>
            <a:r>
              <a:rPr lang="en-US" sz="1600" dirty="0" err="1"/>
              <a:t>Almaq</a:t>
            </a:r>
            <a:r>
              <a:rPr lang="en-US" sz="1600" dirty="0"/>
              <a:t> – </a:t>
            </a:r>
            <a:r>
              <a:rPr lang="en-US" sz="1600" dirty="0" err="1"/>
              <a:t>kitabı</a:t>
            </a:r>
            <a:r>
              <a:rPr lang="en-US" sz="1600" dirty="0"/>
              <a:t> </a:t>
            </a:r>
            <a:r>
              <a:rPr lang="en-US" sz="1600" dirty="0" err="1"/>
              <a:t>almaq</a:t>
            </a:r>
            <a:r>
              <a:rPr lang="en-US" sz="1600" dirty="0"/>
              <a:t>, </a:t>
            </a:r>
            <a:r>
              <a:rPr lang="en-US" sz="1600" dirty="0" err="1"/>
              <a:t>tərbiyə</a:t>
            </a:r>
            <a:r>
              <a:rPr lang="en-US" sz="1600" dirty="0"/>
              <a:t> </a:t>
            </a:r>
            <a:r>
              <a:rPr lang="en-US" sz="1600" dirty="0" err="1"/>
              <a:t>almaq</a:t>
            </a:r>
            <a:r>
              <a:rPr lang="en-US" sz="1600" dirty="0"/>
              <a:t>, </a:t>
            </a:r>
            <a:r>
              <a:rPr lang="en-US" sz="1600" dirty="0" err="1"/>
              <a:t>xəbər</a:t>
            </a:r>
            <a:r>
              <a:rPr lang="en-US" sz="1600" dirty="0"/>
              <a:t> </a:t>
            </a:r>
            <a:r>
              <a:rPr lang="en-US" sz="1600" dirty="0" err="1"/>
              <a:t>almaq</a:t>
            </a:r>
            <a:r>
              <a:rPr lang="en-US" sz="1600" dirty="0"/>
              <a:t> </a:t>
            </a:r>
            <a:r>
              <a:rPr lang="en-US" sz="1600" dirty="0" err="1"/>
              <a:t>və</a:t>
            </a:r>
            <a:r>
              <a:rPr lang="en-US" sz="1600" dirty="0"/>
              <a:t> s. </a:t>
            </a:r>
            <a:r>
              <a:rPr lang="en-US" sz="1600" dirty="0" err="1"/>
              <a:t>Çəkmək</a:t>
            </a:r>
            <a:r>
              <a:rPr lang="en-US" sz="1600" dirty="0"/>
              <a:t> – </a:t>
            </a:r>
            <a:r>
              <a:rPr lang="en-US" sz="1600" dirty="0" err="1"/>
              <a:t>ipi</a:t>
            </a:r>
            <a:r>
              <a:rPr lang="en-US" sz="1600" dirty="0"/>
              <a:t> </a:t>
            </a:r>
            <a:r>
              <a:rPr lang="en-US" sz="1600" dirty="0" err="1"/>
              <a:t>çəkmək</a:t>
            </a:r>
            <a:r>
              <a:rPr lang="en-US" sz="1600" dirty="0"/>
              <a:t>, </a:t>
            </a:r>
            <a:r>
              <a:rPr lang="en-US" sz="1600" dirty="0" err="1"/>
              <a:t>yol</a:t>
            </a:r>
            <a:r>
              <a:rPr lang="en-US" sz="1600" dirty="0"/>
              <a:t> </a:t>
            </a:r>
            <a:r>
              <a:rPr lang="en-US" sz="1600" dirty="0" err="1"/>
              <a:t>çəkmək</a:t>
            </a:r>
            <a:r>
              <a:rPr lang="en-US" sz="1600" dirty="0"/>
              <a:t>, </a:t>
            </a:r>
            <a:r>
              <a:rPr lang="en-US" sz="1600" dirty="0" err="1"/>
              <a:t>sıxıntı</a:t>
            </a:r>
            <a:r>
              <a:rPr lang="en-US" sz="1600" dirty="0"/>
              <a:t> </a:t>
            </a:r>
            <a:r>
              <a:rPr lang="en-US" sz="1600" dirty="0" err="1"/>
              <a:t>çəkmək</a:t>
            </a:r>
            <a:r>
              <a:rPr lang="en-US" sz="1600" dirty="0"/>
              <a:t> </a:t>
            </a:r>
            <a:r>
              <a:rPr lang="en-US" sz="1600" dirty="0" err="1"/>
              <a:t>və</a:t>
            </a:r>
            <a:r>
              <a:rPr lang="en-US" sz="1600" dirty="0"/>
              <a:t> s. </a:t>
            </a:r>
            <a:r>
              <a:rPr lang="en-US" sz="1600" dirty="0" err="1"/>
              <a:t>Tutmaq</a:t>
            </a:r>
            <a:r>
              <a:rPr lang="en-US" sz="1600" dirty="0"/>
              <a:t> – </a:t>
            </a:r>
            <a:r>
              <a:rPr lang="en-US" sz="1600" dirty="0" err="1"/>
              <a:t>topu</a:t>
            </a:r>
            <a:r>
              <a:rPr lang="en-US" sz="1600" dirty="0"/>
              <a:t> </a:t>
            </a:r>
            <a:r>
              <a:rPr lang="en-US" sz="1600" dirty="0" err="1"/>
              <a:t>tutmaq</a:t>
            </a:r>
            <a:r>
              <a:rPr lang="en-US" sz="1600" dirty="0"/>
              <a:t>, </a:t>
            </a:r>
            <a:r>
              <a:rPr lang="en-US" sz="1600" dirty="0" err="1"/>
              <a:t>üz</a:t>
            </a:r>
            <a:r>
              <a:rPr lang="en-US" sz="1600" dirty="0"/>
              <a:t> </a:t>
            </a:r>
            <a:r>
              <a:rPr lang="en-US" sz="1600" dirty="0" err="1"/>
              <a:t>tutmaq</a:t>
            </a:r>
            <a:r>
              <a:rPr lang="en-US" sz="1600" dirty="0"/>
              <a:t>, </a:t>
            </a:r>
            <a:r>
              <a:rPr lang="en-US" sz="1600" dirty="0" err="1"/>
              <a:t>fikri</a:t>
            </a:r>
            <a:r>
              <a:rPr lang="en-US" sz="1600" dirty="0"/>
              <a:t> </a:t>
            </a:r>
            <a:r>
              <a:rPr lang="en-US" sz="1600" dirty="0" err="1"/>
              <a:t>tutmaq</a:t>
            </a:r>
            <a:r>
              <a:rPr lang="en-US" sz="1600" dirty="0"/>
              <a:t> </a:t>
            </a:r>
            <a:r>
              <a:rPr lang="en-US" sz="1600" dirty="0" err="1"/>
              <a:t>və</a:t>
            </a:r>
            <a:r>
              <a:rPr lang="en-US" sz="1600" dirty="0"/>
              <a:t> s. </a:t>
            </a:r>
            <a:r>
              <a:rPr lang="en-US" sz="1600" dirty="0" err="1"/>
              <a:t>Acı</a:t>
            </a:r>
            <a:r>
              <a:rPr lang="en-US" sz="1600" dirty="0"/>
              <a:t> – </a:t>
            </a:r>
            <a:r>
              <a:rPr lang="en-US" sz="1600" dirty="0" err="1"/>
              <a:t>acı</a:t>
            </a:r>
            <a:r>
              <a:rPr lang="en-US" sz="1600" dirty="0"/>
              <a:t> </a:t>
            </a:r>
            <a:r>
              <a:rPr lang="en-US" sz="1600" dirty="0" err="1"/>
              <a:t>dərman</a:t>
            </a:r>
            <a:r>
              <a:rPr lang="en-US" sz="1600" dirty="0"/>
              <a:t>, </a:t>
            </a:r>
            <a:r>
              <a:rPr lang="en-US" sz="1600" dirty="0" err="1"/>
              <a:t>acı</a:t>
            </a:r>
            <a:r>
              <a:rPr lang="en-US" sz="1600" dirty="0"/>
              <a:t> </a:t>
            </a:r>
            <a:r>
              <a:rPr lang="en-US" sz="1600" dirty="0" err="1"/>
              <a:t>xatirə</a:t>
            </a:r>
            <a:r>
              <a:rPr lang="en-US" sz="1600" dirty="0"/>
              <a:t>, </a:t>
            </a:r>
            <a:r>
              <a:rPr lang="en-US" sz="1600" dirty="0" err="1"/>
              <a:t>acı</a:t>
            </a:r>
            <a:r>
              <a:rPr lang="en-US" sz="1600" dirty="0"/>
              <a:t> </a:t>
            </a:r>
            <a:r>
              <a:rPr lang="en-US" sz="1600" dirty="0" err="1"/>
              <a:t>söz</a:t>
            </a:r>
            <a:r>
              <a:rPr lang="en-US" sz="1600" dirty="0"/>
              <a:t> </a:t>
            </a:r>
            <a:r>
              <a:rPr lang="en-US" sz="1600" dirty="0" err="1"/>
              <a:t>və</a:t>
            </a:r>
            <a:r>
              <a:rPr lang="en-US" sz="1600" dirty="0"/>
              <a:t> s. </a:t>
            </a:r>
            <a:r>
              <a:rPr lang="en-US" sz="1600" dirty="0" err="1"/>
              <a:t>Ağır</a:t>
            </a:r>
            <a:r>
              <a:rPr lang="en-US" sz="1600" dirty="0"/>
              <a:t> – </a:t>
            </a:r>
            <a:r>
              <a:rPr lang="en-US" sz="1600" dirty="0" err="1"/>
              <a:t>ağır</a:t>
            </a:r>
            <a:r>
              <a:rPr lang="en-US" sz="1600" dirty="0"/>
              <a:t> </a:t>
            </a:r>
            <a:r>
              <a:rPr lang="en-US" sz="1600" dirty="0" err="1"/>
              <a:t>yük</a:t>
            </a:r>
            <a:r>
              <a:rPr lang="en-US" sz="1600" dirty="0"/>
              <a:t>, </a:t>
            </a:r>
            <a:r>
              <a:rPr lang="en-US" sz="1600" dirty="0" err="1"/>
              <a:t>ağır</a:t>
            </a:r>
            <a:r>
              <a:rPr lang="en-US" sz="1600" dirty="0"/>
              <a:t> </a:t>
            </a:r>
            <a:r>
              <a:rPr lang="en-US" sz="1600" dirty="0" err="1"/>
              <a:t>itki</a:t>
            </a:r>
            <a:r>
              <a:rPr lang="en-US" sz="1600" dirty="0"/>
              <a:t>, </a:t>
            </a:r>
            <a:r>
              <a:rPr lang="en-US" sz="1600" dirty="0" err="1"/>
              <a:t>ağır</a:t>
            </a:r>
            <a:r>
              <a:rPr lang="en-US" sz="1600" dirty="0"/>
              <a:t> </a:t>
            </a:r>
            <a:r>
              <a:rPr lang="en-US" sz="1600" dirty="0" err="1"/>
              <a:t>cəza</a:t>
            </a:r>
            <a:r>
              <a:rPr lang="en-US" sz="1600" dirty="0"/>
              <a:t>, </a:t>
            </a:r>
            <a:r>
              <a:rPr lang="en-US" sz="1600" dirty="0" err="1"/>
              <a:t>ağır</a:t>
            </a:r>
            <a:r>
              <a:rPr lang="en-US" sz="1600" dirty="0"/>
              <a:t> </a:t>
            </a:r>
            <a:r>
              <a:rPr lang="en-US" sz="1600" dirty="0" err="1"/>
              <a:t>xasiyyət</a:t>
            </a:r>
            <a:r>
              <a:rPr lang="en-US" sz="1600" dirty="0"/>
              <a:t> </a:t>
            </a:r>
            <a:r>
              <a:rPr lang="en-US" sz="1600" dirty="0" err="1"/>
              <a:t>və</a:t>
            </a:r>
            <a:r>
              <a:rPr lang="en-US" sz="1600" dirty="0"/>
              <a:t> s. </a:t>
            </a:r>
            <a:r>
              <a:rPr lang="en-US" sz="1600" dirty="0" err="1"/>
              <a:t>Çoxmənalı</a:t>
            </a:r>
            <a:r>
              <a:rPr lang="en-US" sz="1600" dirty="0"/>
              <a:t> </a:t>
            </a:r>
            <a:r>
              <a:rPr lang="en-US" sz="1600" dirty="0" err="1"/>
              <a:t>sözlərdə</a:t>
            </a:r>
            <a:r>
              <a:rPr lang="en-US" sz="1600" dirty="0"/>
              <a:t> </a:t>
            </a:r>
            <a:r>
              <a:rPr lang="en-US" sz="1600" dirty="0" err="1"/>
              <a:t>sözün</a:t>
            </a:r>
            <a:r>
              <a:rPr lang="en-US" sz="1600" dirty="0"/>
              <a:t> </a:t>
            </a:r>
            <a:r>
              <a:rPr lang="en-US" sz="1600" dirty="0" err="1"/>
              <a:t>mənalarından</a:t>
            </a:r>
            <a:r>
              <a:rPr lang="en-US" sz="1600" dirty="0"/>
              <a:t> </a:t>
            </a:r>
            <a:r>
              <a:rPr lang="en-US" sz="1600" dirty="0" err="1"/>
              <a:t>biri</a:t>
            </a:r>
            <a:r>
              <a:rPr lang="en-US" sz="1600" dirty="0"/>
              <a:t> </a:t>
            </a:r>
            <a:r>
              <a:rPr lang="en-US" sz="1600" dirty="0" err="1"/>
              <a:t>əsas</a:t>
            </a:r>
            <a:r>
              <a:rPr lang="en-US" sz="1600" dirty="0"/>
              <a:t>, </a:t>
            </a:r>
            <a:r>
              <a:rPr lang="en-US" sz="1600" dirty="0" err="1"/>
              <a:t>qalanları</a:t>
            </a:r>
            <a:r>
              <a:rPr lang="en-US" sz="1600" dirty="0"/>
              <a:t> </a:t>
            </a:r>
            <a:r>
              <a:rPr lang="en-US" sz="1600" dirty="0" err="1"/>
              <a:t>isə</a:t>
            </a:r>
            <a:r>
              <a:rPr lang="en-US" sz="1600" dirty="0"/>
              <a:t> </a:t>
            </a:r>
            <a:r>
              <a:rPr lang="en-US" sz="1600" dirty="0" err="1"/>
              <a:t>məcazi</a:t>
            </a:r>
            <a:r>
              <a:rPr lang="en-US" sz="1600" dirty="0"/>
              <a:t> </a:t>
            </a:r>
            <a:r>
              <a:rPr lang="en-US" sz="1600" dirty="0" err="1"/>
              <a:t>mənada</a:t>
            </a:r>
            <a:r>
              <a:rPr lang="en-US" sz="1600" dirty="0"/>
              <a:t> </a:t>
            </a:r>
            <a:r>
              <a:rPr lang="en-US" sz="1600" dirty="0" err="1"/>
              <a:t>işlədilir</a:t>
            </a:r>
            <a:r>
              <a:rPr lang="en-US" sz="1600" dirty="0"/>
              <a:t>. </a:t>
            </a:r>
            <a:r>
              <a:rPr lang="en-US" sz="1600" dirty="0" err="1"/>
              <a:t>Məsələn</a:t>
            </a:r>
            <a:r>
              <a:rPr lang="en-US" sz="1600" dirty="0"/>
              <a:t>: </a:t>
            </a:r>
            <a:r>
              <a:rPr lang="en-US" sz="1600" dirty="0" err="1"/>
              <a:t>adamın</a:t>
            </a:r>
            <a:r>
              <a:rPr lang="en-US" sz="1600" dirty="0"/>
              <a:t> </a:t>
            </a:r>
            <a:r>
              <a:rPr lang="en-US" sz="1600" dirty="0" err="1"/>
              <a:t>gözü</a:t>
            </a:r>
            <a:r>
              <a:rPr lang="en-US" sz="1600" dirty="0"/>
              <a:t> </a:t>
            </a:r>
            <a:r>
              <a:rPr lang="en-US" sz="1600" dirty="0" err="1"/>
              <a:t>birləşməsindəki</a:t>
            </a:r>
            <a:r>
              <a:rPr lang="en-US" sz="1600" dirty="0"/>
              <a:t> </a:t>
            </a:r>
            <a:r>
              <a:rPr lang="en-US" sz="1600" dirty="0" err="1"/>
              <a:t>göz</a:t>
            </a:r>
            <a:r>
              <a:rPr lang="en-US" sz="1600" dirty="0"/>
              <a:t> </a:t>
            </a:r>
            <a:r>
              <a:rPr lang="en-US" sz="1600" dirty="0" err="1"/>
              <a:t>sözü</a:t>
            </a:r>
            <a:r>
              <a:rPr lang="en-US" sz="1600" dirty="0"/>
              <a:t> </a:t>
            </a:r>
            <a:r>
              <a:rPr lang="en-US" sz="1600" dirty="0" err="1"/>
              <a:t>həqiqi</a:t>
            </a:r>
            <a:r>
              <a:rPr lang="en-US" sz="1600" dirty="0"/>
              <a:t> </a:t>
            </a:r>
            <a:r>
              <a:rPr lang="en-US" sz="1600" dirty="0" err="1"/>
              <a:t>mənada</a:t>
            </a:r>
            <a:r>
              <a:rPr lang="en-US" sz="1600" dirty="0"/>
              <a:t>, </a:t>
            </a:r>
            <a:r>
              <a:rPr lang="en-US" sz="1600" dirty="0" err="1"/>
              <a:t>bulağın</a:t>
            </a:r>
            <a:r>
              <a:rPr lang="en-US" sz="1600" dirty="0"/>
              <a:t> </a:t>
            </a:r>
            <a:r>
              <a:rPr lang="en-US" sz="1600" dirty="0" err="1"/>
              <a:t>gözü</a:t>
            </a:r>
            <a:r>
              <a:rPr lang="en-US" sz="1600" dirty="0"/>
              <a:t> </a:t>
            </a:r>
            <a:r>
              <a:rPr lang="en-US" sz="1600" dirty="0" err="1"/>
              <a:t>birləşməsində</a:t>
            </a:r>
            <a:r>
              <a:rPr lang="en-US" sz="1600" dirty="0"/>
              <a:t> </a:t>
            </a:r>
            <a:r>
              <a:rPr lang="en-US" sz="1600" dirty="0" err="1"/>
              <a:t>isə</a:t>
            </a:r>
            <a:r>
              <a:rPr lang="en-US" sz="1600" dirty="0"/>
              <a:t> </a:t>
            </a:r>
            <a:r>
              <a:rPr lang="en-US" sz="1600" dirty="0" err="1"/>
              <a:t>bu</a:t>
            </a:r>
            <a:r>
              <a:rPr lang="en-US" sz="1600" dirty="0"/>
              <a:t> </a:t>
            </a:r>
            <a:r>
              <a:rPr lang="en-US" sz="1600" dirty="0" err="1"/>
              <a:t>söz</a:t>
            </a:r>
            <a:r>
              <a:rPr lang="en-US" sz="1600" dirty="0"/>
              <a:t> </a:t>
            </a:r>
            <a:r>
              <a:rPr lang="en-US" sz="1600" dirty="0" err="1"/>
              <a:t>məcazi</a:t>
            </a:r>
            <a:r>
              <a:rPr lang="en-US" sz="1600" dirty="0"/>
              <a:t> </a:t>
            </a:r>
            <a:r>
              <a:rPr lang="en-US" sz="1600" dirty="0" err="1"/>
              <a:t>mənada</a:t>
            </a:r>
            <a:r>
              <a:rPr lang="en-US" sz="1600" dirty="0"/>
              <a:t> </a:t>
            </a:r>
            <a:r>
              <a:rPr lang="en-US" sz="1600" dirty="0" err="1"/>
              <a:t>işlənmişdir</a:t>
            </a:r>
            <a:r>
              <a:rPr lang="en-US" sz="1600" dirty="0"/>
              <a:t>. </a:t>
            </a:r>
            <a:r>
              <a:rPr lang="en-US" sz="1600" dirty="0" err="1"/>
              <a:t>Yuxarıdakı</a:t>
            </a:r>
            <a:r>
              <a:rPr lang="en-US" sz="1600" dirty="0"/>
              <a:t> </a:t>
            </a:r>
            <a:r>
              <a:rPr lang="en-US" sz="1600" dirty="0" err="1"/>
              <a:t>nümunələrdə</a:t>
            </a:r>
            <a:r>
              <a:rPr lang="en-US" sz="1600" dirty="0"/>
              <a:t> </a:t>
            </a:r>
            <a:r>
              <a:rPr lang="en-US" sz="1600" dirty="0" err="1"/>
              <a:t>də</a:t>
            </a:r>
            <a:r>
              <a:rPr lang="en-US" sz="1600" dirty="0"/>
              <a:t> </a:t>
            </a:r>
            <a:r>
              <a:rPr lang="en-US" sz="1600" dirty="0" err="1"/>
              <a:t>sözlərin</a:t>
            </a:r>
            <a:r>
              <a:rPr lang="en-US" sz="1600" dirty="0"/>
              <a:t> </a:t>
            </a:r>
            <a:r>
              <a:rPr lang="en-US" sz="1600" dirty="0" err="1"/>
              <a:t>birinci</a:t>
            </a:r>
            <a:r>
              <a:rPr lang="en-US" sz="1600" dirty="0"/>
              <a:t> </a:t>
            </a:r>
            <a:r>
              <a:rPr lang="en-US" sz="1600" dirty="0" err="1"/>
              <a:t>mənaları</a:t>
            </a:r>
            <a:r>
              <a:rPr lang="en-US" sz="1600" dirty="0"/>
              <a:t> (</a:t>
            </a:r>
            <a:r>
              <a:rPr lang="en-US" sz="1600" dirty="0" err="1"/>
              <a:t>uşağın</a:t>
            </a:r>
            <a:r>
              <a:rPr lang="en-US" sz="1600" dirty="0"/>
              <a:t> </a:t>
            </a:r>
            <a:r>
              <a:rPr lang="en-US" sz="1600" dirty="0" err="1"/>
              <a:t>ayağı</a:t>
            </a:r>
            <a:r>
              <a:rPr lang="en-US" sz="1600" dirty="0"/>
              <a:t>, </a:t>
            </a:r>
            <a:r>
              <a:rPr lang="en-US" sz="1600" dirty="0" err="1"/>
              <a:t>quşun</a:t>
            </a:r>
            <a:r>
              <a:rPr lang="en-US" sz="1600" dirty="0"/>
              <a:t> </a:t>
            </a:r>
            <a:r>
              <a:rPr lang="en-US" sz="1600" dirty="0" err="1"/>
              <a:t>ağzı</a:t>
            </a:r>
            <a:r>
              <a:rPr lang="en-US" sz="1600" dirty="0"/>
              <a:t> </a:t>
            </a:r>
            <a:r>
              <a:rPr lang="en-US" sz="1600" dirty="0" err="1"/>
              <a:t>və</a:t>
            </a:r>
            <a:r>
              <a:rPr lang="en-US" sz="1600" dirty="0"/>
              <a:t> s.) </a:t>
            </a:r>
            <a:r>
              <a:rPr lang="en-US" sz="1600" dirty="0" err="1"/>
              <a:t>həqiqi</a:t>
            </a:r>
            <a:r>
              <a:rPr lang="en-US" sz="1600" dirty="0"/>
              <a:t> </a:t>
            </a:r>
            <a:r>
              <a:rPr lang="en-US" sz="1600" dirty="0" err="1"/>
              <a:t>mənada</a:t>
            </a:r>
            <a:r>
              <a:rPr lang="en-US" sz="1600" dirty="0"/>
              <a:t>, </a:t>
            </a:r>
            <a:r>
              <a:rPr lang="en-US" sz="1600" dirty="0" err="1"/>
              <a:t>sonrakı</a:t>
            </a:r>
            <a:r>
              <a:rPr lang="en-US" sz="1600" dirty="0"/>
              <a:t> </a:t>
            </a:r>
            <a:r>
              <a:rPr lang="en-US" sz="1600" dirty="0" err="1"/>
              <a:t>mənaları</a:t>
            </a:r>
            <a:r>
              <a:rPr lang="en-US" sz="1600" dirty="0"/>
              <a:t> </a:t>
            </a:r>
            <a:r>
              <a:rPr lang="en-US" sz="1600" dirty="0" err="1"/>
              <a:t>isə</a:t>
            </a:r>
            <a:r>
              <a:rPr lang="en-US" sz="1600" dirty="0"/>
              <a:t> </a:t>
            </a:r>
            <a:r>
              <a:rPr lang="en-US" sz="1600" dirty="0" err="1"/>
              <a:t>məcazi</a:t>
            </a:r>
            <a:r>
              <a:rPr lang="en-US" sz="1600" dirty="0"/>
              <a:t> </a:t>
            </a:r>
            <a:r>
              <a:rPr lang="en-US" sz="1600" dirty="0" err="1"/>
              <a:t>mənada</a:t>
            </a:r>
            <a:r>
              <a:rPr lang="en-US" sz="1600" dirty="0"/>
              <a:t> </a:t>
            </a:r>
            <a:r>
              <a:rPr lang="en-US" sz="1600" dirty="0" err="1"/>
              <a:t>işlənmişdir</a:t>
            </a:r>
            <a:r>
              <a:rPr lang="en-US" sz="1600" dirty="0"/>
              <a:t>. </a:t>
            </a:r>
            <a:r>
              <a:rPr lang="en-US" sz="1600" dirty="0" err="1"/>
              <a:t>Çoxmənalı</a:t>
            </a:r>
            <a:r>
              <a:rPr lang="en-US" sz="1600" dirty="0"/>
              <a:t> </a:t>
            </a:r>
            <a:r>
              <a:rPr lang="en-US" sz="1600" dirty="0" err="1"/>
              <a:t>sözlər</a:t>
            </a:r>
            <a:r>
              <a:rPr lang="en-US" sz="1600" dirty="0"/>
              <a:t> </a:t>
            </a:r>
            <a:r>
              <a:rPr lang="en-US" sz="1600" dirty="0" err="1"/>
              <a:t>daha</a:t>
            </a:r>
            <a:r>
              <a:rPr lang="en-US" sz="1600" dirty="0"/>
              <a:t> </a:t>
            </a:r>
            <a:r>
              <a:rPr lang="en-US" sz="1600" dirty="0" err="1"/>
              <a:t>çox</a:t>
            </a:r>
            <a:r>
              <a:rPr lang="en-US" sz="1600" dirty="0"/>
              <a:t> </a:t>
            </a:r>
            <a:r>
              <a:rPr lang="en-US" sz="1600" dirty="0" err="1"/>
              <a:t>isim</a:t>
            </a:r>
            <a:r>
              <a:rPr lang="en-US" sz="1600" dirty="0"/>
              <a:t>, </a:t>
            </a:r>
            <a:r>
              <a:rPr lang="en-US" sz="1600" dirty="0" err="1"/>
              <a:t>sifət</a:t>
            </a:r>
            <a:r>
              <a:rPr lang="en-US" sz="1600" dirty="0"/>
              <a:t> </a:t>
            </a:r>
            <a:r>
              <a:rPr lang="en-US" sz="1600" dirty="0" err="1"/>
              <a:t>və</a:t>
            </a:r>
            <a:r>
              <a:rPr lang="en-US" sz="1600" dirty="0"/>
              <a:t> </a:t>
            </a:r>
            <a:r>
              <a:rPr lang="en-US" sz="1600" dirty="0" err="1"/>
              <a:t>fellərdən</a:t>
            </a:r>
            <a:r>
              <a:rPr lang="en-US" sz="1600" dirty="0"/>
              <a:t> </a:t>
            </a:r>
            <a:r>
              <a:rPr lang="en-US" sz="1600" dirty="0" err="1"/>
              <a:t>ibarət</a:t>
            </a:r>
            <a:r>
              <a:rPr lang="en-US" sz="1600" dirty="0"/>
              <a:t> </a:t>
            </a:r>
            <a:r>
              <a:rPr lang="en-US" sz="1600" dirty="0" err="1"/>
              <a:t>olur</a:t>
            </a:r>
            <a:r>
              <a:rPr lang="en-US" sz="1600" dirty="0"/>
              <a:t>. </a:t>
            </a:r>
            <a:r>
              <a:rPr lang="en-US" sz="1600" dirty="0" err="1"/>
              <a:t>Dilimizdə</a:t>
            </a:r>
            <a:r>
              <a:rPr lang="en-US" sz="1600" dirty="0"/>
              <a:t> </a:t>
            </a:r>
            <a:r>
              <a:rPr lang="en-US" sz="1600" dirty="0" err="1"/>
              <a:t>çox</a:t>
            </a:r>
            <a:r>
              <a:rPr lang="en-US" sz="1600" dirty="0"/>
              <a:t> </a:t>
            </a:r>
            <a:r>
              <a:rPr lang="en-US" sz="1600" dirty="0" err="1"/>
              <a:t>işlək</a:t>
            </a:r>
            <a:r>
              <a:rPr lang="en-US" sz="1600" dirty="0"/>
              <a:t> </a:t>
            </a:r>
            <a:r>
              <a:rPr lang="en-US" sz="1600" dirty="0" err="1"/>
              <a:t>olan</a:t>
            </a:r>
            <a:r>
              <a:rPr lang="en-US" sz="1600" dirty="0"/>
              <a:t> </a:t>
            </a:r>
            <a:r>
              <a:rPr lang="en-US" sz="1600" dirty="0" err="1"/>
              <a:t>çoxmənalı</a:t>
            </a:r>
            <a:r>
              <a:rPr lang="en-US" sz="1600" dirty="0"/>
              <a:t> </a:t>
            </a:r>
            <a:r>
              <a:rPr lang="en-US" sz="1600" dirty="0" err="1"/>
              <a:t>sözlər</a:t>
            </a:r>
            <a:r>
              <a:rPr lang="en-US" sz="1600" dirty="0"/>
              <a:t> </a:t>
            </a:r>
            <a:r>
              <a:rPr lang="en-US" sz="1600" dirty="0" err="1"/>
              <a:t>əsasən</a:t>
            </a:r>
            <a:r>
              <a:rPr lang="en-US" sz="1600" dirty="0"/>
              <a:t> </a:t>
            </a:r>
            <a:r>
              <a:rPr lang="en-US" sz="1600" dirty="0" err="1"/>
              <a:t>bunlardır</a:t>
            </a:r>
            <a:r>
              <a:rPr lang="en-US" sz="1600" dirty="0"/>
              <a:t>: </a:t>
            </a:r>
            <a:r>
              <a:rPr lang="en-US" sz="1600" dirty="0" err="1"/>
              <a:t>ağ</a:t>
            </a:r>
            <a:r>
              <a:rPr lang="en-US" sz="1600" dirty="0"/>
              <a:t>, </a:t>
            </a:r>
            <a:r>
              <a:rPr lang="en-US" sz="1600" dirty="0" err="1"/>
              <a:t>ağız</a:t>
            </a:r>
            <a:r>
              <a:rPr lang="en-US" sz="1600" dirty="0"/>
              <a:t>, </a:t>
            </a:r>
            <a:r>
              <a:rPr lang="en-US" sz="1600" dirty="0" err="1"/>
              <a:t>ağır</a:t>
            </a:r>
            <a:r>
              <a:rPr lang="en-US" sz="1600" dirty="0"/>
              <a:t>, </a:t>
            </a:r>
            <a:r>
              <a:rPr lang="en-US" sz="1600" dirty="0" err="1"/>
              <a:t>ayaq</a:t>
            </a:r>
            <a:r>
              <a:rPr lang="en-US" sz="1600" dirty="0"/>
              <a:t>, </a:t>
            </a:r>
            <a:r>
              <a:rPr lang="en-US" sz="1600" dirty="0" err="1"/>
              <a:t>almaq</a:t>
            </a:r>
            <a:r>
              <a:rPr lang="en-US" sz="1600" dirty="0"/>
              <a:t>, </a:t>
            </a:r>
            <a:r>
              <a:rPr lang="en-US" sz="1600" dirty="0" err="1"/>
              <a:t>alçaq</a:t>
            </a:r>
            <a:r>
              <a:rPr lang="en-US" sz="1600" dirty="0"/>
              <a:t>, </a:t>
            </a:r>
            <a:r>
              <a:rPr lang="en-US" sz="1600" dirty="0" err="1"/>
              <a:t>baş</a:t>
            </a:r>
            <a:r>
              <a:rPr lang="en-US" sz="1600" dirty="0"/>
              <a:t>, </a:t>
            </a:r>
            <a:r>
              <a:rPr lang="en-US" sz="1600" dirty="0" err="1"/>
              <a:t>burun</a:t>
            </a:r>
            <a:r>
              <a:rPr lang="en-US" sz="1600" dirty="0"/>
              <a:t>, </a:t>
            </a:r>
            <a:r>
              <a:rPr lang="en-US" sz="1600" dirty="0" err="1"/>
              <a:t>boğaz</a:t>
            </a:r>
            <a:r>
              <a:rPr lang="en-US" sz="1600" dirty="0"/>
              <a:t>, </a:t>
            </a:r>
            <a:r>
              <a:rPr lang="en-US" sz="1600" dirty="0" err="1"/>
              <a:t>boz</a:t>
            </a:r>
            <a:r>
              <a:rPr lang="en-US" sz="1600" dirty="0"/>
              <a:t>, </a:t>
            </a:r>
            <a:r>
              <a:rPr lang="en-US" sz="1600" dirty="0" err="1"/>
              <a:t>bişmək</a:t>
            </a:r>
            <a:r>
              <a:rPr lang="en-US" sz="1600" dirty="0"/>
              <a:t>, </a:t>
            </a:r>
            <a:r>
              <a:rPr lang="en-US" sz="1600" dirty="0" err="1"/>
              <a:t>çevirmək</a:t>
            </a:r>
            <a:r>
              <a:rPr lang="en-US" sz="1600" dirty="0"/>
              <a:t>, </a:t>
            </a:r>
            <a:r>
              <a:rPr lang="en-US" sz="1600" dirty="0" err="1"/>
              <a:t>çıxmaq</a:t>
            </a:r>
            <a:r>
              <a:rPr lang="en-US" sz="1600" dirty="0"/>
              <a:t>, </a:t>
            </a:r>
            <a:r>
              <a:rPr lang="en-US" sz="1600" dirty="0" err="1"/>
              <a:t>dil</a:t>
            </a:r>
            <a:r>
              <a:rPr lang="en-US" sz="1600" dirty="0"/>
              <a:t>, </a:t>
            </a:r>
            <a:r>
              <a:rPr lang="en-US" sz="1600" dirty="0" err="1"/>
              <a:t>diş</a:t>
            </a:r>
            <a:r>
              <a:rPr lang="en-US" sz="1600" dirty="0"/>
              <a:t>, </a:t>
            </a:r>
            <a:r>
              <a:rPr lang="en-US" sz="1600" dirty="0" err="1"/>
              <a:t>düşmək</a:t>
            </a:r>
            <a:r>
              <a:rPr lang="en-US" sz="1600" dirty="0"/>
              <a:t>, </a:t>
            </a:r>
            <a:r>
              <a:rPr lang="en-US" sz="1600" dirty="0" err="1"/>
              <a:t>ətək</a:t>
            </a:r>
            <a:r>
              <a:rPr lang="en-US" sz="1600" dirty="0"/>
              <a:t>, </a:t>
            </a:r>
            <a:r>
              <a:rPr lang="en-US" sz="1600" dirty="0" err="1"/>
              <a:t>qaş</a:t>
            </a:r>
            <a:r>
              <a:rPr lang="en-US" sz="1600" dirty="0"/>
              <a:t>, </a:t>
            </a:r>
            <a:r>
              <a:rPr lang="en-US" sz="1600" dirty="0" err="1"/>
              <a:t>qol</a:t>
            </a:r>
            <a:r>
              <a:rPr lang="en-US" sz="1600" dirty="0"/>
              <a:t>, </a:t>
            </a:r>
            <a:r>
              <a:rPr lang="en-US" sz="1600" dirty="0" err="1"/>
              <a:t>kök</a:t>
            </a:r>
            <a:r>
              <a:rPr lang="en-US" sz="1600" dirty="0"/>
              <a:t>, </a:t>
            </a:r>
            <a:r>
              <a:rPr lang="en-US" sz="1600" dirty="0" err="1"/>
              <a:t>üz</a:t>
            </a:r>
            <a:r>
              <a:rPr lang="en-US" sz="1600" dirty="0"/>
              <a:t>, </a:t>
            </a:r>
            <a:r>
              <a:rPr lang="en-US" sz="1600" dirty="0" err="1"/>
              <a:t>göz</a:t>
            </a:r>
            <a:r>
              <a:rPr lang="en-US" sz="1600" dirty="0"/>
              <a:t>, </a:t>
            </a:r>
            <a:r>
              <a:rPr lang="en-US" sz="1600" dirty="0" err="1"/>
              <a:t>yol</a:t>
            </a:r>
            <a:r>
              <a:rPr lang="en-US" sz="1600" dirty="0"/>
              <a:t>, </a:t>
            </a:r>
            <a:r>
              <a:rPr lang="en-US" sz="1600" dirty="0" err="1"/>
              <a:t>yumaq</a:t>
            </a:r>
            <a:r>
              <a:rPr lang="en-US" sz="1600" dirty="0"/>
              <a:t>, </a:t>
            </a:r>
            <a:r>
              <a:rPr lang="en-US" sz="1600" dirty="0" err="1"/>
              <a:t>qara</a:t>
            </a:r>
            <a:r>
              <a:rPr lang="en-US" sz="1600" dirty="0"/>
              <a:t>, </a:t>
            </a:r>
            <a:r>
              <a:rPr lang="en-US" sz="1600" dirty="0" err="1"/>
              <a:t>yüngül</a:t>
            </a:r>
            <a:r>
              <a:rPr lang="en-US" sz="1600" dirty="0"/>
              <a:t>, </a:t>
            </a:r>
            <a:r>
              <a:rPr lang="en-US" sz="1600" dirty="0" err="1"/>
              <a:t>soyuq</a:t>
            </a:r>
            <a:r>
              <a:rPr lang="en-US" sz="1600" dirty="0"/>
              <a:t>, </a:t>
            </a:r>
            <a:r>
              <a:rPr lang="en-US" sz="1600" dirty="0" err="1"/>
              <a:t>yüksək</a:t>
            </a:r>
            <a:r>
              <a:rPr lang="en-US" sz="1600" dirty="0"/>
              <a:t>, </a:t>
            </a:r>
            <a:r>
              <a:rPr lang="en-US" sz="1600" dirty="0" err="1"/>
              <a:t>tutmaq</a:t>
            </a:r>
            <a:r>
              <a:rPr lang="en-US" sz="1600" dirty="0"/>
              <a:t>, </a:t>
            </a:r>
            <a:r>
              <a:rPr lang="en-US" sz="1600" dirty="0" err="1"/>
              <a:t>kəsmək</a:t>
            </a:r>
            <a:r>
              <a:rPr lang="en-US" sz="1600" dirty="0"/>
              <a:t>, </a:t>
            </a:r>
            <a:r>
              <a:rPr lang="en-US" sz="1600" dirty="0" err="1"/>
              <a:t>yaymaq</a:t>
            </a:r>
            <a:r>
              <a:rPr lang="en-US" sz="1600" dirty="0"/>
              <a:t>, </a:t>
            </a:r>
            <a:r>
              <a:rPr lang="en-US" sz="1600" dirty="0" err="1"/>
              <a:t>getmək</a:t>
            </a:r>
            <a:r>
              <a:rPr lang="en-US" sz="1600" dirty="0"/>
              <a:t>, </a:t>
            </a:r>
            <a:r>
              <a:rPr lang="en-US" sz="1600" dirty="0" err="1"/>
              <a:t>salmaq</a:t>
            </a:r>
            <a:r>
              <a:rPr lang="en-US" sz="1600" dirty="0"/>
              <a:t> </a:t>
            </a:r>
            <a:r>
              <a:rPr lang="en-US" sz="1600" dirty="0" err="1"/>
              <a:t>və</a:t>
            </a:r>
            <a:r>
              <a:rPr lang="en-US" sz="1600" dirty="0"/>
              <a:t> s. </a:t>
            </a:r>
            <a:r>
              <a:rPr lang="en-US" sz="1600" dirty="0" err="1"/>
              <a:t>Çoxmənalılığı</a:t>
            </a:r>
            <a:r>
              <a:rPr lang="en-US" sz="1600" dirty="0"/>
              <a:t> </a:t>
            </a:r>
            <a:r>
              <a:rPr lang="en-US" sz="1600" dirty="0" err="1"/>
              <a:t>təşkil</a:t>
            </a:r>
            <a:r>
              <a:rPr lang="en-US" sz="1600" dirty="0"/>
              <a:t> </a:t>
            </a:r>
            <a:r>
              <a:rPr lang="en-US" sz="1600" dirty="0" err="1"/>
              <a:t>edən</a:t>
            </a:r>
            <a:r>
              <a:rPr lang="en-US" sz="1600" dirty="0"/>
              <a:t> </a:t>
            </a:r>
            <a:r>
              <a:rPr lang="en-US" sz="1600" dirty="0" err="1"/>
              <a:t>sözlər</a:t>
            </a:r>
            <a:r>
              <a:rPr lang="en-US" sz="1600" dirty="0"/>
              <a:t> </a:t>
            </a:r>
            <a:r>
              <a:rPr lang="en-US" sz="1600" dirty="0" err="1"/>
              <a:t>eyni</a:t>
            </a:r>
            <a:r>
              <a:rPr lang="en-US" sz="1600" dirty="0"/>
              <a:t> </a:t>
            </a:r>
            <a:r>
              <a:rPr lang="en-US" sz="1600" dirty="0" err="1"/>
              <a:t>bir</a:t>
            </a:r>
            <a:r>
              <a:rPr lang="en-US" sz="1600" dirty="0"/>
              <a:t> </a:t>
            </a:r>
            <a:r>
              <a:rPr lang="en-US" sz="1600" dirty="0" err="1"/>
              <a:t>nitq</a:t>
            </a:r>
            <a:r>
              <a:rPr lang="en-US" sz="1600" dirty="0"/>
              <a:t> </a:t>
            </a:r>
            <a:r>
              <a:rPr lang="en-US" sz="1600" dirty="0" err="1"/>
              <a:t>hissəsinə</a:t>
            </a:r>
            <a:r>
              <a:rPr lang="en-US" sz="1600" dirty="0"/>
              <a:t> aid </a:t>
            </a:r>
            <a:r>
              <a:rPr lang="en-US" sz="1600" dirty="0" err="1"/>
              <a:t>olur</a:t>
            </a:r>
            <a:r>
              <a:rPr lang="en-US" sz="1600" dirty="0"/>
              <a:t>. </a:t>
            </a:r>
            <a:r>
              <a:rPr lang="en-US" sz="1600" dirty="0" err="1"/>
              <a:t>Məsələn</a:t>
            </a:r>
            <a:r>
              <a:rPr lang="en-US" sz="1600" dirty="0"/>
              <a:t>: </a:t>
            </a:r>
            <a:r>
              <a:rPr lang="en-US" sz="1600" dirty="0" err="1"/>
              <a:t>diş</a:t>
            </a:r>
            <a:r>
              <a:rPr lang="en-US" sz="1600" dirty="0"/>
              <a:t> – </a:t>
            </a:r>
            <a:r>
              <a:rPr lang="en-US" sz="1600" dirty="0" err="1"/>
              <a:t>uşağın</a:t>
            </a:r>
            <a:r>
              <a:rPr lang="en-US" sz="1600" dirty="0"/>
              <a:t> </a:t>
            </a:r>
            <a:r>
              <a:rPr lang="en-US" sz="1600" dirty="0" err="1"/>
              <a:t>dişi</a:t>
            </a:r>
            <a:r>
              <a:rPr lang="en-US" sz="1600" dirty="0"/>
              <a:t>, </a:t>
            </a:r>
            <a:r>
              <a:rPr lang="en-US" sz="1600" dirty="0" err="1"/>
              <a:t>darağın</a:t>
            </a:r>
            <a:r>
              <a:rPr lang="en-US" sz="1600" dirty="0"/>
              <a:t> </a:t>
            </a:r>
            <a:r>
              <a:rPr lang="en-US" sz="1600" dirty="0" err="1"/>
              <a:t>dişi</a:t>
            </a:r>
            <a:r>
              <a:rPr lang="en-US" sz="1600" dirty="0"/>
              <a:t>; </a:t>
            </a:r>
            <a:r>
              <a:rPr lang="en-US" sz="1600" dirty="0" err="1"/>
              <a:t>maşın</a:t>
            </a:r>
            <a:r>
              <a:rPr lang="en-US" sz="1600" dirty="0"/>
              <a:t> – </a:t>
            </a:r>
            <a:r>
              <a:rPr lang="en-US" sz="1600" dirty="0" err="1"/>
              <a:t>paltaryuyan</a:t>
            </a:r>
            <a:r>
              <a:rPr lang="en-US" sz="1600" dirty="0"/>
              <a:t> </a:t>
            </a:r>
            <a:r>
              <a:rPr lang="en-US" sz="1600" dirty="0" err="1"/>
              <a:t>maşını</a:t>
            </a:r>
            <a:r>
              <a:rPr lang="en-US" sz="1600" dirty="0"/>
              <a:t>, </a:t>
            </a:r>
            <a:r>
              <a:rPr lang="en-US" sz="1600" dirty="0" err="1"/>
              <a:t>təbliğat</a:t>
            </a:r>
            <a:r>
              <a:rPr lang="en-US" sz="1600" dirty="0"/>
              <a:t> </a:t>
            </a:r>
            <a:r>
              <a:rPr lang="en-US" sz="1600" dirty="0" err="1"/>
              <a:t>maşını</a:t>
            </a:r>
            <a:r>
              <a:rPr lang="en-US" sz="1600" dirty="0"/>
              <a:t>, </a:t>
            </a:r>
            <a:r>
              <a:rPr lang="en-US" sz="1600" dirty="0" err="1"/>
              <a:t>reklam</a:t>
            </a:r>
            <a:r>
              <a:rPr lang="en-US" sz="1600" dirty="0"/>
              <a:t> </a:t>
            </a:r>
            <a:r>
              <a:rPr lang="en-US" sz="1600" dirty="0" err="1"/>
              <a:t>maşını</a:t>
            </a:r>
            <a:r>
              <a:rPr lang="en-US" sz="1600" dirty="0"/>
              <a:t>; </a:t>
            </a:r>
            <a:r>
              <a:rPr lang="en-US" sz="1600" dirty="0" err="1"/>
              <a:t>lövhə</a:t>
            </a:r>
            <a:r>
              <a:rPr lang="en-US" sz="1600" dirty="0"/>
              <a:t> – </a:t>
            </a:r>
            <a:r>
              <a:rPr lang="en-US" sz="1600" dirty="0" err="1"/>
              <a:t>yazı</a:t>
            </a:r>
            <a:r>
              <a:rPr lang="en-US" sz="1600" dirty="0"/>
              <a:t> </a:t>
            </a:r>
            <a:r>
              <a:rPr lang="en-US" sz="1600" dirty="0" err="1"/>
              <a:t>lövhəsi</a:t>
            </a:r>
            <a:r>
              <a:rPr lang="en-US" sz="1600" dirty="0"/>
              <a:t>, </a:t>
            </a:r>
            <a:r>
              <a:rPr lang="en-US" sz="1600" dirty="0" err="1"/>
              <a:t>təbiət</a:t>
            </a:r>
            <a:r>
              <a:rPr lang="en-US" sz="1600" dirty="0"/>
              <a:t> </a:t>
            </a:r>
            <a:r>
              <a:rPr lang="en-US" sz="1600" dirty="0" err="1"/>
              <a:t>lövhəsi</a:t>
            </a:r>
            <a:r>
              <a:rPr lang="en-US" sz="1600" dirty="0"/>
              <a:t>; </a:t>
            </a:r>
            <a:r>
              <a:rPr lang="en-US" sz="1600" dirty="0" err="1"/>
              <a:t>şirin</a:t>
            </a:r>
            <a:r>
              <a:rPr lang="en-US" sz="1600" dirty="0"/>
              <a:t> </a:t>
            </a:r>
            <a:r>
              <a:rPr lang="en-US" sz="1600" dirty="0" err="1"/>
              <a:t>meyvə</a:t>
            </a:r>
            <a:r>
              <a:rPr lang="en-US" sz="1600" dirty="0"/>
              <a:t> – </a:t>
            </a:r>
            <a:r>
              <a:rPr lang="en-US" sz="1600" dirty="0" err="1"/>
              <a:t>şirin</a:t>
            </a:r>
            <a:r>
              <a:rPr lang="en-US" sz="1600" dirty="0"/>
              <a:t> </a:t>
            </a:r>
            <a:r>
              <a:rPr lang="en-US" sz="1600" dirty="0" err="1"/>
              <a:t>söhbət</a:t>
            </a:r>
            <a:r>
              <a:rPr lang="en-US" sz="1600" dirty="0"/>
              <a:t>.</a:t>
            </a:r>
          </a:p>
          <a:p>
            <a:r>
              <a:rPr lang="en-US" sz="1600" dirty="0" err="1"/>
              <a:t>Çoxmənalı</a:t>
            </a:r>
            <a:r>
              <a:rPr lang="en-US" sz="1600" dirty="0"/>
              <a:t> </a:t>
            </a:r>
            <a:r>
              <a:rPr lang="en-US" sz="1600" dirty="0" err="1"/>
              <a:t>sözlərdə</a:t>
            </a:r>
            <a:r>
              <a:rPr lang="en-US" sz="1600" dirty="0"/>
              <a:t> </a:t>
            </a:r>
            <a:r>
              <a:rPr lang="en-US" sz="1600" dirty="0" err="1"/>
              <a:t>əsas</a:t>
            </a:r>
            <a:r>
              <a:rPr lang="en-US" sz="1600" dirty="0"/>
              <a:t> </a:t>
            </a:r>
            <a:r>
              <a:rPr lang="en-US" sz="1600" dirty="0" err="1"/>
              <a:t>məna</a:t>
            </a:r>
            <a:r>
              <a:rPr lang="en-US" sz="1600" dirty="0"/>
              <a:t> </a:t>
            </a:r>
            <a:r>
              <a:rPr lang="en-US" sz="1600" dirty="0" err="1"/>
              <a:t>ilə</a:t>
            </a:r>
            <a:r>
              <a:rPr lang="en-US" sz="1600" dirty="0"/>
              <a:t> </a:t>
            </a:r>
            <a:r>
              <a:rPr lang="en-US" sz="1600" dirty="0" err="1"/>
              <a:t>bağlılıq</a:t>
            </a:r>
            <a:r>
              <a:rPr lang="en-US" sz="1600" dirty="0"/>
              <a:t> </a:t>
            </a:r>
            <a:r>
              <a:rPr lang="en-US" sz="1600" dirty="0" err="1"/>
              <a:t>zəruri</a:t>
            </a:r>
            <a:r>
              <a:rPr lang="en-US" sz="1600" dirty="0"/>
              <a:t> </a:t>
            </a:r>
            <a:r>
              <a:rPr lang="en-US" sz="1600" dirty="0" err="1"/>
              <a:t>şərtdir</a:t>
            </a:r>
            <a:r>
              <a:rPr lang="en-US" sz="1600" dirty="0"/>
              <a:t>. Bu </a:t>
            </a:r>
            <a:r>
              <a:rPr lang="en-US" sz="1600" dirty="0" err="1"/>
              <a:t>bağlılıq</a:t>
            </a:r>
            <a:r>
              <a:rPr lang="en-US" sz="1600" dirty="0"/>
              <a:t> </a:t>
            </a:r>
            <a:r>
              <a:rPr lang="en-US" sz="1600" dirty="0" err="1"/>
              <a:t>olmadıqda</a:t>
            </a:r>
            <a:r>
              <a:rPr lang="en-US" sz="1600" dirty="0"/>
              <a:t> </a:t>
            </a:r>
            <a:r>
              <a:rPr lang="en-US" sz="1600" dirty="0" err="1"/>
              <a:t>həmin</a:t>
            </a:r>
            <a:r>
              <a:rPr lang="en-US" sz="1600" dirty="0"/>
              <a:t> </a:t>
            </a:r>
            <a:r>
              <a:rPr lang="en-US" sz="1600" dirty="0" err="1"/>
              <a:t>sözlər</a:t>
            </a:r>
            <a:r>
              <a:rPr lang="en-US" sz="1600" dirty="0"/>
              <a:t> </a:t>
            </a:r>
            <a:r>
              <a:rPr lang="en-US" sz="1600" dirty="0" err="1"/>
              <a:t>çoxmənalılıq</a:t>
            </a:r>
            <a:r>
              <a:rPr lang="en-US" sz="1600" dirty="0"/>
              <a:t> </a:t>
            </a:r>
            <a:r>
              <a:rPr lang="en-US" sz="1600" dirty="0" err="1"/>
              <a:t>yox</a:t>
            </a:r>
            <a:r>
              <a:rPr lang="en-US" sz="1600" dirty="0"/>
              <a:t>, </a:t>
            </a:r>
            <a:r>
              <a:rPr lang="en-US" sz="1600" dirty="0" err="1"/>
              <a:t>omonimlik</a:t>
            </a:r>
            <a:r>
              <a:rPr lang="en-US" sz="1600" dirty="0"/>
              <a:t> </a:t>
            </a:r>
            <a:r>
              <a:rPr lang="en-US" sz="1600" dirty="0" err="1"/>
              <a:t>xüsusiyyətini</a:t>
            </a:r>
            <a:r>
              <a:rPr lang="en-US" sz="1600" dirty="0"/>
              <a:t> </a:t>
            </a:r>
            <a:r>
              <a:rPr lang="en-US" sz="1600" dirty="0" err="1"/>
              <a:t>daşıyır</a:t>
            </a:r>
            <a:r>
              <a:rPr lang="en-US" sz="1600" dirty="0"/>
              <a:t>.</a:t>
            </a:r>
          </a:p>
          <a:p>
            <a:endParaRPr lang="ru-RU" sz="1400" dirty="0"/>
          </a:p>
        </p:txBody>
      </p:sp>
      <p:pic>
        <p:nvPicPr>
          <p:cNvPr id="6146" name="Picture 2" descr="C:\Users\User\Desktop\download.jpg"/>
          <p:cNvPicPr>
            <a:picLocks noChangeAspect="1" noChangeArrowheads="1"/>
          </p:cNvPicPr>
          <p:nvPr/>
        </p:nvPicPr>
        <p:blipFill>
          <a:blip r:embed="rId2"/>
          <a:srcRect/>
          <a:stretch>
            <a:fillRect/>
          </a:stretch>
        </p:blipFill>
        <p:spPr bwMode="auto">
          <a:xfrm>
            <a:off x="0" y="-258763"/>
            <a:ext cx="9144000" cy="2259003"/>
          </a:xfrm>
          <a:prstGeom prst="rect">
            <a:avLst/>
          </a:prstGeom>
          <a:noFill/>
        </p:spPr>
      </p:pic>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714488"/>
          </a:xfrm>
          <a:solidFill>
            <a:schemeClr val="bg2">
              <a:lumMod val="75000"/>
            </a:schemeClr>
          </a:solidFill>
        </p:spPr>
        <p:txBody>
          <a:bodyPr>
            <a:normAutofit/>
          </a:bodyPr>
          <a:lstStyle/>
          <a:p>
            <a:pPr algn="l"/>
            <a:endParaRPr lang="ru-RU" dirty="0"/>
          </a:p>
        </p:txBody>
      </p:sp>
      <p:sp>
        <p:nvSpPr>
          <p:cNvPr id="3" name="Содержимое 2"/>
          <p:cNvSpPr>
            <a:spLocks noGrp="1"/>
          </p:cNvSpPr>
          <p:nvPr>
            <p:ph idx="1"/>
          </p:nvPr>
        </p:nvSpPr>
        <p:spPr>
          <a:xfrm>
            <a:off x="0" y="2214554"/>
            <a:ext cx="9144000" cy="4643446"/>
          </a:xfrm>
          <a:solidFill>
            <a:srgbClr val="00B050"/>
          </a:solidFill>
        </p:spPr>
        <p:txBody>
          <a:bodyPr>
            <a:normAutofit/>
          </a:bodyPr>
          <a:lstStyle/>
          <a:p>
            <a:r>
              <a:rPr lang="en-US" sz="1600" dirty="0" err="1">
                <a:solidFill>
                  <a:schemeClr val="bg1"/>
                </a:solidFill>
              </a:rPr>
              <a:t>Deyilişi</a:t>
            </a:r>
            <a:r>
              <a:rPr lang="en-US" sz="1600" dirty="0">
                <a:solidFill>
                  <a:schemeClr val="bg1"/>
                </a:solidFill>
              </a:rPr>
              <a:t> </a:t>
            </a:r>
            <a:r>
              <a:rPr lang="en-US" sz="1600" dirty="0" err="1">
                <a:solidFill>
                  <a:schemeClr val="bg1"/>
                </a:solidFill>
              </a:rPr>
              <a:t>və</a:t>
            </a:r>
            <a:r>
              <a:rPr lang="en-US" sz="1600" dirty="0">
                <a:solidFill>
                  <a:schemeClr val="bg1"/>
                </a:solidFill>
              </a:rPr>
              <a:t> </a:t>
            </a:r>
            <a:r>
              <a:rPr lang="en-US" sz="1600" dirty="0" err="1">
                <a:solidFill>
                  <a:schemeClr val="bg1"/>
                </a:solidFill>
              </a:rPr>
              <a:t>yazılışı</a:t>
            </a:r>
            <a:r>
              <a:rPr lang="en-US" sz="1600" dirty="0">
                <a:solidFill>
                  <a:schemeClr val="bg1"/>
                </a:solidFill>
              </a:rPr>
              <a:t> </a:t>
            </a:r>
            <a:r>
              <a:rPr lang="en-US" sz="1600" dirty="0" err="1">
                <a:solidFill>
                  <a:schemeClr val="bg1"/>
                </a:solidFill>
              </a:rPr>
              <a:t>eyni</a:t>
            </a:r>
            <a:r>
              <a:rPr lang="en-US" sz="1600" dirty="0">
                <a:solidFill>
                  <a:schemeClr val="bg1"/>
                </a:solidFill>
              </a:rPr>
              <a:t> </a:t>
            </a:r>
            <a:r>
              <a:rPr lang="en-US" sz="1600" dirty="0" err="1">
                <a:solidFill>
                  <a:schemeClr val="bg1"/>
                </a:solidFill>
              </a:rPr>
              <a:t>olan</a:t>
            </a:r>
            <a:r>
              <a:rPr lang="en-US" sz="1600" dirty="0">
                <a:solidFill>
                  <a:schemeClr val="bg1"/>
                </a:solidFill>
              </a:rPr>
              <a:t>, </a:t>
            </a:r>
            <a:r>
              <a:rPr lang="en-US" sz="1600" dirty="0" err="1">
                <a:solidFill>
                  <a:schemeClr val="bg1"/>
                </a:solidFill>
              </a:rPr>
              <a:t>leksik</a:t>
            </a:r>
            <a:r>
              <a:rPr lang="en-US" sz="1600" dirty="0">
                <a:solidFill>
                  <a:schemeClr val="bg1"/>
                </a:solidFill>
              </a:rPr>
              <a:t> </a:t>
            </a:r>
            <a:r>
              <a:rPr lang="en-US" sz="1600" dirty="0" err="1">
                <a:solidFill>
                  <a:schemeClr val="bg1"/>
                </a:solidFill>
              </a:rPr>
              <a:t>mənaca</a:t>
            </a:r>
            <a:r>
              <a:rPr lang="en-US" sz="1600" dirty="0">
                <a:solidFill>
                  <a:schemeClr val="bg1"/>
                </a:solidFill>
              </a:rPr>
              <a:t> </a:t>
            </a:r>
            <a:r>
              <a:rPr lang="en-US" sz="1600" dirty="0" err="1">
                <a:solidFill>
                  <a:schemeClr val="bg1"/>
                </a:solidFill>
              </a:rPr>
              <a:t>isə</a:t>
            </a:r>
            <a:r>
              <a:rPr lang="en-US" sz="1600" dirty="0">
                <a:solidFill>
                  <a:schemeClr val="bg1"/>
                </a:solidFill>
              </a:rPr>
              <a:t> </a:t>
            </a:r>
            <a:r>
              <a:rPr lang="en-US" sz="1600" dirty="0" err="1">
                <a:solidFill>
                  <a:schemeClr val="bg1"/>
                </a:solidFill>
              </a:rPr>
              <a:t>tamamilə</a:t>
            </a:r>
            <a:r>
              <a:rPr lang="en-US" sz="1600" dirty="0">
                <a:solidFill>
                  <a:schemeClr val="bg1"/>
                </a:solidFill>
              </a:rPr>
              <a:t> </a:t>
            </a:r>
            <a:r>
              <a:rPr lang="en-US" sz="1600" dirty="0" err="1">
                <a:solidFill>
                  <a:schemeClr val="bg1"/>
                </a:solidFill>
              </a:rPr>
              <a:t>fərqlənən</a:t>
            </a:r>
            <a:r>
              <a:rPr lang="en-US" sz="1600" dirty="0">
                <a:solidFill>
                  <a:schemeClr val="bg1"/>
                </a:solidFill>
              </a:rPr>
              <a:t> </a:t>
            </a:r>
            <a:r>
              <a:rPr lang="en-US" sz="1600" dirty="0" err="1">
                <a:solidFill>
                  <a:schemeClr val="bg1"/>
                </a:solidFill>
              </a:rPr>
              <a:t>söz-lərə</a:t>
            </a:r>
            <a:r>
              <a:rPr lang="en-US" sz="1600" dirty="0">
                <a:solidFill>
                  <a:schemeClr val="bg1"/>
                </a:solidFill>
              </a:rPr>
              <a:t> </a:t>
            </a:r>
            <a:r>
              <a:rPr lang="en-US" sz="1600" dirty="0" err="1">
                <a:solidFill>
                  <a:schemeClr val="bg1"/>
                </a:solidFill>
              </a:rPr>
              <a:t>omonimlər</a:t>
            </a:r>
            <a:r>
              <a:rPr lang="en-US" sz="1600" dirty="0">
                <a:solidFill>
                  <a:schemeClr val="bg1"/>
                </a:solidFill>
              </a:rPr>
              <a:t> </a:t>
            </a:r>
            <a:r>
              <a:rPr lang="en-US" sz="1600" dirty="0" err="1">
                <a:solidFill>
                  <a:schemeClr val="bg1"/>
                </a:solidFill>
              </a:rPr>
              <a:t>deyilir</a:t>
            </a:r>
            <a:r>
              <a:rPr lang="en-US" sz="1600" dirty="0">
                <a:solidFill>
                  <a:schemeClr val="bg1"/>
                </a:solidFill>
              </a:rPr>
              <a:t>. </a:t>
            </a:r>
            <a:r>
              <a:rPr lang="en-US" sz="1600" dirty="0" err="1">
                <a:solidFill>
                  <a:schemeClr val="bg1"/>
                </a:solidFill>
              </a:rPr>
              <a:t>Omonimlər</a:t>
            </a:r>
            <a:r>
              <a:rPr lang="en-US" sz="1600" dirty="0">
                <a:solidFill>
                  <a:schemeClr val="bg1"/>
                </a:solidFill>
              </a:rPr>
              <a:t> </a:t>
            </a:r>
            <a:r>
              <a:rPr lang="en-US" sz="1600" dirty="0" err="1">
                <a:solidFill>
                  <a:schemeClr val="bg1"/>
                </a:solidFill>
              </a:rPr>
              <a:t>bir-biri</a:t>
            </a:r>
            <a:r>
              <a:rPr lang="en-US" sz="1600" dirty="0">
                <a:solidFill>
                  <a:schemeClr val="bg1"/>
                </a:solidFill>
              </a:rPr>
              <a:t> </a:t>
            </a:r>
            <a:r>
              <a:rPr lang="en-US" sz="1600" dirty="0" err="1">
                <a:solidFill>
                  <a:schemeClr val="bg1"/>
                </a:solidFill>
              </a:rPr>
              <a:t>ilə</a:t>
            </a:r>
            <a:r>
              <a:rPr lang="en-US" sz="1600" dirty="0">
                <a:solidFill>
                  <a:schemeClr val="bg1"/>
                </a:solidFill>
              </a:rPr>
              <a:t> </a:t>
            </a:r>
            <a:r>
              <a:rPr lang="en-US" sz="1600" dirty="0" err="1">
                <a:solidFill>
                  <a:schemeClr val="bg1"/>
                </a:solidFill>
              </a:rPr>
              <a:t>mənaca</a:t>
            </a:r>
            <a:r>
              <a:rPr lang="en-US" sz="1600" dirty="0">
                <a:solidFill>
                  <a:schemeClr val="bg1"/>
                </a:solidFill>
              </a:rPr>
              <a:t> </a:t>
            </a:r>
            <a:r>
              <a:rPr lang="en-US" sz="1600" dirty="0" err="1">
                <a:solidFill>
                  <a:schemeClr val="bg1"/>
                </a:solidFill>
              </a:rPr>
              <a:t>heç</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əlaqəsi</a:t>
            </a:r>
            <a:r>
              <a:rPr lang="en-US" sz="1600" dirty="0">
                <a:solidFill>
                  <a:schemeClr val="bg1"/>
                </a:solidFill>
              </a:rPr>
              <a:t> </a:t>
            </a:r>
            <a:r>
              <a:rPr lang="en-US" sz="1600" dirty="0" err="1">
                <a:solidFill>
                  <a:schemeClr val="bg1"/>
                </a:solidFill>
              </a:rPr>
              <a:t>olmayan</a:t>
            </a:r>
            <a:r>
              <a:rPr lang="en-US" sz="1600" dirty="0">
                <a:solidFill>
                  <a:schemeClr val="bg1"/>
                </a:solidFill>
              </a:rPr>
              <a:t> </a:t>
            </a:r>
            <a:r>
              <a:rPr lang="en-US" sz="1600" dirty="0" err="1">
                <a:solidFill>
                  <a:schemeClr val="bg1"/>
                </a:solidFill>
              </a:rPr>
              <a:t>sözlərdən</a:t>
            </a:r>
            <a:r>
              <a:rPr lang="en-US" sz="1600" dirty="0">
                <a:solidFill>
                  <a:schemeClr val="bg1"/>
                </a:solidFill>
              </a:rPr>
              <a:t> </a:t>
            </a:r>
            <a:r>
              <a:rPr lang="en-US" sz="1600" dirty="0" err="1">
                <a:solidFill>
                  <a:schemeClr val="bg1"/>
                </a:solidFill>
              </a:rPr>
              <a:t>ibarət</a:t>
            </a:r>
            <a:r>
              <a:rPr lang="en-US" sz="1600" dirty="0">
                <a:solidFill>
                  <a:schemeClr val="bg1"/>
                </a:solidFill>
              </a:rPr>
              <a:t> </a:t>
            </a:r>
            <a:r>
              <a:rPr lang="en-US" sz="1600" dirty="0" err="1">
                <a:solidFill>
                  <a:schemeClr val="bg1"/>
                </a:solidFill>
              </a:rPr>
              <a:t>olur</a:t>
            </a:r>
            <a:r>
              <a:rPr lang="en-US" sz="1600" dirty="0">
                <a:solidFill>
                  <a:schemeClr val="bg1"/>
                </a:solidFill>
              </a:rPr>
              <a:t>. </a:t>
            </a:r>
            <a:r>
              <a:rPr lang="en-US" sz="1600" dirty="0" err="1">
                <a:solidFill>
                  <a:schemeClr val="bg1"/>
                </a:solidFill>
              </a:rPr>
              <a:t>Məsələn</a:t>
            </a:r>
            <a:r>
              <a:rPr lang="en-US" sz="1600" dirty="0">
                <a:solidFill>
                  <a:schemeClr val="bg1"/>
                </a:solidFill>
              </a:rPr>
              <a:t>: </a:t>
            </a:r>
            <a:r>
              <a:rPr lang="en-US" sz="1600" dirty="0" err="1">
                <a:solidFill>
                  <a:schemeClr val="bg1"/>
                </a:solidFill>
              </a:rPr>
              <a:t>Bağ</a:t>
            </a:r>
            <a:r>
              <a:rPr lang="en-US" sz="1600" dirty="0">
                <a:solidFill>
                  <a:schemeClr val="bg1"/>
                </a:solidFill>
              </a:rPr>
              <a:t> – </a:t>
            </a:r>
            <a:r>
              <a:rPr lang="en-US" sz="1600" dirty="0" err="1">
                <a:solidFill>
                  <a:schemeClr val="bg1"/>
                </a:solidFill>
              </a:rPr>
              <a:t>meyvə</a:t>
            </a:r>
            <a:r>
              <a:rPr lang="en-US" sz="1600" dirty="0">
                <a:solidFill>
                  <a:schemeClr val="bg1"/>
                </a:solidFill>
              </a:rPr>
              <a:t> </a:t>
            </a:r>
            <a:r>
              <a:rPr lang="en-US" sz="1600" dirty="0" err="1">
                <a:solidFill>
                  <a:schemeClr val="bg1"/>
                </a:solidFill>
              </a:rPr>
              <a:t>ağacları</a:t>
            </a:r>
            <a:r>
              <a:rPr lang="en-US" sz="1600" dirty="0">
                <a:solidFill>
                  <a:schemeClr val="bg1"/>
                </a:solidFill>
              </a:rPr>
              <a:t> </a:t>
            </a:r>
            <a:r>
              <a:rPr lang="en-US" sz="1600" dirty="0" err="1">
                <a:solidFill>
                  <a:schemeClr val="bg1"/>
                </a:solidFill>
              </a:rPr>
              <a:t>əkilmiş</a:t>
            </a:r>
            <a:r>
              <a:rPr lang="en-US" sz="1600" dirty="0">
                <a:solidFill>
                  <a:schemeClr val="bg1"/>
                </a:solidFill>
              </a:rPr>
              <a:t> </a:t>
            </a:r>
            <a:r>
              <a:rPr lang="en-US" sz="1600" dirty="0" err="1">
                <a:solidFill>
                  <a:schemeClr val="bg1"/>
                </a:solidFill>
              </a:rPr>
              <a:t>sahə</a:t>
            </a:r>
            <a:r>
              <a:rPr lang="en-US" sz="1600" dirty="0">
                <a:solidFill>
                  <a:schemeClr val="bg1"/>
                </a:solidFill>
              </a:rPr>
              <a:t>. </a:t>
            </a:r>
            <a:r>
              <a:rPr lang="en-US" sz="1600" dirty="0" err="1">
                <a:solidFill>
                  <a:schemeClr val="bg1"/>
                </a:solidFill>
              </a:rPr>
              <a:t>Bağ</a:t>
            </a:r>
            <a:r>
              <a:rPr lang="en-US" sz="1600" dirty="0">
                <a:solidFill>
                  <a:schemeClr val="bg1"/>
                </a:solidFill>
              </a:rPr>
              <a:t> – </a:t>
            </a:r>
            <a:r>
              <a:rPr lang="en-US" sz="1600" dirty="0" err="1">
                <a:solidFill>
                  <a:schemeClr val="bg1"/>
                </a:solidFill>
              </a:rPr>
              <a:t>bir</a:t>
            </a:r>
            <a:r>
              <a:rPr lang="en-US" sz="1600" dirty="0">
                <a:solidFill>
                  <a:schemeClr val="bg1"/>
                </a:solidFill>
              </a:rPr>
              <a:t> </a:t>
            </a:r>
            <a:r>
              <a:rPr lang="en-US" sz="1600" dirty="0" err="1">
                <a:solidFill>
                  <a:schemeClr val="bg1"/>
                </a:solidFill>
              </a:rPr>
              <a:t>şeyi</a:t>
            </a:r>
            <a:r>
              <a:rPr lang="en-US" sz="1600" dirty="0">
                <a:solidFill>
                  <a:schemeClr val="bg1"/>
                </a:solidFill>
              </a:rPr>
              <a:t> </a:t>
            </a:r>
            <a:r>
              <a:rPr lang="en-US" sz="1600" dirty="0" err="1">
                <a:solidFill>
                  <a:schemeClr val="bg1"/>
                </a:solidFill>
              </a:rPr>
              <a:t>bağlamaq</a:t>
            </a:r>
            <a:r>
              <a:rPr lang="en-US" sz="1600" dirty="0">
                <a:solidFill>
                  <a:schemeClr val="bg1"/>
                </a:solidFill>
              </a:rPr>
              <a:t> </a:t>
            </a:r>
            <a:r>
              <a:rPr lang="en-US" sz="1600" dirty="0" err="1">
                <a:solidFill>
                  <a:schemeClr val="bg1"/>
                </a:solidFill>
              </a:rPr>
              <a:t>üçün</a:t>
            </a:r>
            <a:r>
              <a:rPr lang="en-US" sz="1600" dirty="0">
                <a:solidFill>
                  <a:schemeClr val="bg1"/>
                </a:solidFill>
              </a:rPr>
              <a:t> </a:t>
            </a:r>
            <a:r>
              <a:rPr lang="en-US" sz="1600" dirty="0" err="1">
                <a:solidFill>
                  <a:schemeClr val="bg1"/>
                </a:solidFill>
              </a:rPr>
              <a:t>ip</a:t>
            </a:r>
            <a:r>
              <a:rPr lang="en-US" sz="1600" dirty="0">
                <a:solidFill>
                  <a:schemeClr val="bg1"/>
                </a:solidFill>
              </a:rPr>
              <a:t> </a:t>
            </a:r>
            <a:r>
              <a:rPr lang="en-US" sz="1600" dirty="0" err="1">
                <a:solidFill>
                  <a:schemeClr val="bg1"/>
                </a:solidFill>
              </a:rPr>
              <a:t>Şam</a:t>
            </a:r>
            <a:r>
              <a:rPr lang="en-US" sz="1600" dirty="0">
                <a:solidFill>
                  <a:schemeClr val="bg1"/>
                </a:solidFill>
              </a:rPr>
              <a:t> – </a:t>
            </a:r>
            <a:r>
              <a:rPr lang="en-US" sz="1600" dirty="0" err="1">
                <a:solidFill>
                  <a:schemeClr val="bg1"/>
                </a:solidFill>
              </a:rPr>
              <a:t>yandırmaq</a:t>
            </a:r>
            <a:r>
              <a:rPr lang="en-US" sz="1600" dirty="0">
                <a:solidFill>
                  <a:schemeClr val="bg1"/>
                </a:solidFill>
              </a:rPr>
              <a:t> </a:t>
            </a:r>
            <a:r>
              <a:rPr lang="en-US" sz="1600" dirty="0" err="1">
                <a:solidFill>
                  <a:schemeClr val="bg1"/>
                </a:solidFill>
              </a:rPr>
              <a:t>üçün</a:t>
            </a:r>
            <a:r>
              <a:rPr lang="en-US" sz="1600" dirty="0">
                <a:solidFill>
                  <a:schemeClr val="bg1"/>
                </a:solidFill>
              </a:rPr>
              <a:t> </a:t>
            </a:r>
            <a:r>
              <a:rPr lang="en-US" sz="1600" dirty="0" err="1">
                <a:solidFill>
                  <a:schemeClr val="bg1"/>
                </a:solidFill>
              </a:rPr>
              <a:t>cisim</a:t>
            </a:r>
            <a:r>
              <a:rPr lang="en-US" sz="1600" dirty="0">
                <a:solidFill>
                  <a:schemeClr val="bg1"/>
                </a:solidFill>
              </a:rPr>
              <a:t> </a:t>
            </a:r>
            <a:r>
              <a:rPr lang="en-US" sz="1600" dirty="0" err="1">
                <a:solidFill>
                  <a:schemeClr val="bg1"/>
                </a:solidFill>
              </a:rPr>
              <a:t>Şam</a:t>
            </a:r>
            <a:r>
              <a:rPr lang="en-US" sz="1600" dirty="0">
                <a:solidFill>
                  <a:schemeClr val="bg1"/>
                </a:solidFill>
              </a:rPr>
              <a:t> – </a:t>
            </a:r>
            <a:r>
              <a:rPr lang="en-US" sz="1600" dirty="0" err="1">
                <a:solidFill>
                  <a:schemeClr val="bg1"/>
                </a:solidFill>
              </a:rPr>
              <a:t>ağac</a:t>
            </a:r>
            <a:r>
              <a:rPr lang="en-US" sz="1600" dirty="0">
                <a:solidFill>
                  <a:schemeClr val="bg1"/>
                </a:solidFill>
              </a:rPr>
              <a:t> </a:t>
            </a:r>
            <a:r>
              <a:rPr lang="en-US" sz="1600" dirty="0" err="1">
                <a:solidFill>
                  <a:schemeClr val="bg1"/>
                </a:solidFill>
              </a:rPr>
              <a:t>adı</a:t>
            </a:r>
            <a:r>
              <a:rPr lang="en-US" sz="1600" dirty="0">
                <a:solidFill>
                  <a:schemeClr val="bg1"/>
                </a:solidFill>
              </a:rPr>
              <a:t> </a:t>
            </a:r>
            <a:r>
              <a:rPr lang="en-US" sz="1600" dirty="0" err="1">
                <a:solidFill>
                  <a:schemeClr val="bg1"/>
                </a:solidFill>
              </a:rPr>
              <a:t>Şam</a:t>
            </a:r>
            <a:r>
              <a:rPr lang="en-US" sz="1600" dirty="0">
                <a:solidFill>
                  <a:schemeClr val="bg1"/>
                </a:solidFill>
              </a:rPr>
              <a:t> – </a:t>
            </a:r>
            <a:r>
              <a:rPr lang="en-US" sz="1600" dirty="0" err="1">
                <a:solidFill>
                  <a:schemeClr val="bg1"/>
                </a:solidFill>
              </a:rPr>
              <a:t>axşam</a:t>
            </a:r>
            <a:r>
              <a:rPr lang="en-US" sz="1600" dirty="0">
                <a:solidFill>
                  <a:schemeClr val="bg1"/>
                </a:solidFill>
              </a:rPr>
              <a:t> </a:t>
            </a:r>
            <a:r>
              <a:rPr lang="en-US" sz="1600" dirty="0" err="1">
                <a:solidFill>
                  <a:schemeClr val="bg1"/>
                </a:solidFill>
              </a:rPr>
              <a:t>yeməyi</a:t>
            </a:r>
            <a:r>
              <a:rPr lang="en-US" sz="1600" dirty="0">
                <a:solidFill>
                  <a:schemeClr val="bg1"/>
                </a:solidFill>
              </a:rPr>
              <a:t> </a:t>
            </a:r>
            <a:r>
              <a:rPr lang="en-US" sz="1600" dirty="0" err="1">
                <a:solidFill>
                  <a:schemeClr val="bg1"/>
                </a:solidFill>
              </a:rPr>
              <a:t>Fokus</a:t>
            </a:r>
            <a:r>
              <a:rPr lang="en-US" sz="1600" dirty="0">
                <a:solidFill>
                  <a:schemeClr val="bg1"/>
                </a:solidFill>
              </a:rPr>
              <a:t> – </a:t>
            </a:r>
            <a:r>
              <a:rPr lang="en-US" sz="1600" dirty="0" err="1">
                <a:solidFill>
                  <a:schemeClr val="bg1"/>
                </a:solidFill>
              </a:rPr>
              <a:t>linzanın</a:t>
            </a:r>
            <a:r>
              <a:rPr lang="en-US" sz="1600" dirty="0">
                <a:solidFill>
                  <a:schemeClr val="bg1"/>
                </a:solidFill>
              </a:rPr>
              <a:t> </a:t>
            </a:r>
            <a:r>
              <a:rPr lang="en-US" sz="1600" dirty="0" err="1">
                <a:solidFill>
                  <a:schemeClr val="bg1"/>
                </a:solidFill>
              </a:rPr>
              <a:t>fokusu</a:t>
            </a:r>
            <a:r>
              <a:rPr lang="en-US" sz="1600" dirty="0">
                <a:solidFill>
                  <a:schemeClr val="bg1"/>
                </a:solidFill>
              </a:rPr>
              <a:t> </a:t>
            </a:r>
            <a:r>
              <a:rPr lang="en-US" sz="1600" dirty="0" err="1">
                <a:solidFill>
                  <a:schemeClr val="bg1"/>
                </a:solidFill>
              </a:rPr>
              <a:t>Fokus</a:t>
            </a:r>
            <a:r>
              <a:rPr lang="en-US" sz="1600" dirty="0">
                <a:solidFill>
                  <a:schemeClr val="bg1"/>
                </a:solidFill>
              </a:rPr>
              <a:t> – </a:t>
            </a:r>
            <a:r>
              <a:rPr lang="en-US" sz="1600" dirty="0" err="1">
                <a:solidFill>
                  <a:schemeClr val="bg1"/>
                </a:solidFill>
              </a:rPr>
              <a:t>sirkdə</a:t>
            </a:r>
            <a:r>
              <a:rPr lang="en-US" sz="1600" dirty="0">
                <a:solidFill>
                  <a:schemeClr val="bg1"/>
                </a:solidFill>
              </a:rPr>
              <a:t> </a:t>
            </a:r>
            <a:r>
              <a:rPr lang="en-US" sz="1600" dirty="0" err="1">
                <a:solidFill>
                  <a:schemeClr val="bg1"/>
                </a:solidFill>
              </a:rPr>
              <a:t>göstərilən</a:t>
            </a:r>
            <a:r>
              <a:rPr lang="en-US" sz="1600" dirty="0">
                <a:solidFill>
                  <a:schemeClr val="bg1"/>
                </a:solidFill>
              </a:rPr>
              <a:t> </a:t>
            </a:r>
            <a:r>
              <a:rPr lang="en-US" sz="1600" dirty="0" err="1">
                <a:solidFill>
                  <a:schemeClr val="bg1"/>
                </a:solidFill>
              </a:rPr>
              <a:t>nömrə</a:t>
            </a:r>
            <a:r>
              <a:rPr lang="en-US" sz="1600" dirty="0">
                <a:solidFill>
                  <a:schemeClr val="bg1"/>
                </a:solidFill>
              </a:rPr>
              <a:t> Bu </a:t>
            </a:r>
            <a:r>
              <a:rPr lang="en-US" sz="1600" dirty="0" err="1">
                <a:solidFill>
                  <a:schemeClr val="bg1"/>
                </a:solidFill>
              </a:rPr>
              <a:t>nümunələrdəki</a:t>
            </a:r>
            <a:r>
              <a:rPr lang="en-US" sz="1600" dirty="0">
                <a:solidFill>
                  <a:schemeClr val="bg1"/>
                </a:solidFill>
              </a:rPr>
              <a:t> </a:t>
            </a:r>
            <a:r>
              <a:rPr lang="en-US" sz="1600" dirty="0" err="1">
                <a:solidFill>
                  <a:schemeClr val="bg1"/>
                </a:solidFill>
              </a:rPr>
              <a:t>bağ</a:t>
            </a:r>
            <a:r>
              <a:rPr lang="en-US" sz="1600" dirty="0">
                <a:solidFill>
                  <a:schemeClr val="bg1"/>
                </a:solidFill>
              </a:rPr>
              <a:t>, </a:t>
            </a:r>
            <a:r>
              <a:rPr lang="en-US" sz="1600" dirty="0" err="1">
                <a:solidFill>
                  <a:schemeClr val="bg1"/>
                </a:solidFill>
              </a:rPr>
              <a:t>şam</a:t>
            </a:r>
            <a:r>
              <a:rPr lang="en-US" sz="1600" dirty="0">
                <a:solidFill>
                  <a:schemeClr val="bg1"/>
                </a:solidFill>
              </a:rPr>
              <a:t> </a:t>
            </a:r>
            <a:r>
              <a:rPr lang="en-US" sz="1600" dirty="0" err="1">
                <a:solidFill>
                  <a:schemeClr val="bg1"/>
                </a:solidFill>
              </a:rPr>
              <a:t>və</a:t>
            </a:r>
            <a:r>
              <a:rPr lang="en-US" sz="1600" dirty="0">
                <a:solidFill>
                  <a:schemeClr val="bg1"/>
                </a:solidFill>
              </a:rPr>
              <a:t> </a:t>
            </a:r>
            <a:r>
              <a:rPr lang="en-US" sz="1600" dirty="0" err="1">
                <a:solidFill>
                  <a:schemeClr val="bg1"/>
                </a:solidFill>
              </a:rPr>
              <a:t>fokus</a:t>
            </a:r>
            <a:r>
              <a:rPr lang="en-US" sz="1600" dirty="0">
                <a:solidFill>
                  <a:schemeClr val="bg1"/>
                </a:solidFill>
              </a:rPr>
              <a:t> </a:t>
            </a:r>
            <a:r>
              <a:rPr lang="en-US" sz="1600" dirty="0" err="1">
                <a:solidFill>
                  <a:schemeClr val="bg1"/>
                </a:solidFill>
              </a:rPr>
              <a:t>sözlərinin</a:t>
            </a:r>
            <a:r>
              <a:rPr lang="en-US" sz="1600" dirty="0">
                <a:solidFill>
                  <a:schemeClr val="bg1"/>
                </a:solidFill>
              </a:rPr>
              <a:t> </a:t>
            </a:r>
            <a:r>
              <a:rPr lang="en-US" sz="1600" dirty="0" err="1">
                <a:solidFill>
                  <a:schemeClr val="bg1"/>
                </a:solidFill>
              </a:rPr>
              <a:t>deyilişi</a:t>
            </a:r>
            <a:r>
              <a:rPr lang="en-US" sz="1600" dirty="0">
                <a:solidFill>
                  <a:schemeClr val="bg1"/>
                </a:solidFill>
              </a:rPr>
              <a:t> </a:t>
            </a:r>
            <a:r>
              <a:rPr lang="en-US" sz="1600" dirty="0" err="1">
                <a:solidFill>
                  <a:schemeClr val="bg1"/>
                </a:solidFill>
              </a:rPr>
              <a:t>və</a:t>
            </a:r>
            <a:r>
              <a:rPr lang="en-US" sz="1600" dirty="0">
                <a:solidFill>
                  <a:schemeClr val="bg1"/>
                </a:solidFill>
              </a:rPr>
              <a:t> </a:t>
            </a:r>
            <a:r>
              <a:rPr lang="en-US" sz="1600" dirty="0" err="1">
                <a:solidFill>
                  <a:schemeClr val="bg1"/>
                </a:solidFill>
              </a:rPr>
              <a:t>yazılışı</a:t>
            </a:r>
            <a:r>
              <a:rPr lang="en-US" sz="1600" dirty="0">
                <a:solidFill>
                  <a:schemeClr val="bg1"/>
                </a:solidFill>
              </a:rPr>
              <a:t> </a:t>
            </a:r>
            <a:r>
              <a:rPr lang="en-US" sz="1600" dirty="0" err="1">
                <a:solidFill>
                  <a:schemeClr val="bg1"/>
                </a:solidFill>
              </a:rPr>
              <a:t>eyni</a:t>
            </a:r>
            <a:r>
              <a:rPr lang="en-US" sz="1600" dirty="0">
                <a:solidFill>
                  <a:schemeClr val="bg1"/>
                </a:solidFill>
              </a:rPr>
              <a:t> </a:t>
            </a:r>
            <a:r>
              <a:rPr lang="en-US" sz="1600" dirty="0" err="1">
                <a:solidFill>
                  <a:schemeClr val="bg1"/>
                </a:solidFill>
              </a:rPr>
              <a:t>olsa</a:t>
            </a:r>
            <a:r>
              <a:rPr lang="en-US" sz="1600" dirty="0">
                <a:solidFill>
                  <a:schemeClr val="bg1"/>
                </a:solidFill>
              </a:rPr>
              <a:t> </a:t>
            </a:r>
            <a:r>
              <a:rPr lang="en-US" sz="1600" dirty="0" err="1">
                <a:solidFill>
                  <a:schemeClr val="bg1"/>
                </a:solidFill>
              </a:rPr>
              <a:t>da</a:t>
            </a:r>
            <a:r>
              <a:rPr lang="en-US" sz="1600" dirty="0">
                <a:solidFill>
                  <a:schemeClr val="bg1"/>
                </a:solidFill>
              </a:rPr>
              <a:t>, </a:t>
            </a:r>
            <a:r>
              <a:rPr lang="en-US" sz="1600" dirty="0" err="1">
                <a:solidFill>
                  <a:schemeClr val="bg1"/>
                </a:solidFill>
              </a:rPr>
              <a:t>onlar</a:t>
            </a:r>
            <a:r>
              <a:rPr lang="en-US" sz="1600" dirty="0">
                <a:solidFill>
                  <a:schemeClr val="bg1"/>
                </a:solidFill>
              </a:rPr>
              <a:t> </a:t>
            </a:r>
            <a:r>
              <a:rPr lang="en-US" sz="1600" dirty="0" err="1">
                <a:solidFill>
                  <a:schemeClr val="bg1"/>
                </a:solidFill>
              </a:rPr>
              <a:t>ayrı-ayrı</a:t>
            </a:r>
            <a:r>
              <a:rPr lang="en-US" sz="1600" dirty="0">
                <a:solidFill>
                  <a:schemeClr val="bg1"/>
                </a:solidFill>
              </a:rPr>
              <a:t> </a:t>
            </a:r>
            <a:r>
              <a:rPr lang="en-US" sz="1600" dirty="0" err="1">
                <a:solidFill>
                  <a:schemeClr val="bg1"/>
                </a:solidFill>
              </a:rPr>
              <a:t>anlayışları</a:t>
            </a:r>
            <a:r>
              <a:rPr lang="en-US" sz="1600" dirty="0">
                <a:solidFill>
                  <a:schemeClr val="bg1"/>
                </a:solidFill>
              </a:rPr>
              <a:t> </a:t>
            </a:r>
            <a:r>
              <a:rPr lang="en-US" sz="1600" dirty="0" err="1">
                <a:solidFill>
                  <a:schemeClr val="bg1"/>
                </a:solidFill>
              </a:rPr>
              <a:t>bildirir</a:t>
            </a:r>
            <a:r>
              <a:rPr lang="en-US" sz="1600" dirty="0">
                <a:solidFill>
                  <a:schemeClr val="bg1"/>
                </a:solidFill>
              </a:rPr>
              <a:t>. </a:t>
            </a:r>
            <a:r>
              <a:rPr lang="en-US" sz="1600" dirty="0" err="1">
                <a:solidFill>
                  <a:schemeClr val="bg1"/>
                </a:solidFill>
              </a:rPr>
              <a:t>Deməli</a:t>
            </a:r>
            <a:r>
              <a:rPr lang="en-US" sz="1600" dirty="0">
                <a:solidFill>
                  <a:schemeClr val="bg1"/>
                </a:solidFill>
              </a:rPr>
              <a:t>, </a:t>
            </a:r>
            <a:r>
              <a:rPr lang="en-US" sz="1600" dirty="0" err="1">
                <a:solidFill>
                  <a:schemeClr val="bg1"/>
                </a:solidFill>
              </a:rPr>
              <a:t>həmin</a:t>
            </a:r>
            <a:r>
              <a:rPr lang="en-US" sz="1600" dirty="0">
                <a:solidFill>
                  <a:schemeClr val="bg1"/>
                </a:solidFill>
              </a:rPr>
              <a:t> </a:t>
            </a:r>
            <a:r>
              <a:rPr lang="en-US" sz="1600" dirty="0" err="1">
                <a:solidFill>
                  <a:schemeClr val="bg1"/>
                </a:solidFill>
              </a:rPr>
              <a:t>sözlər</a:t>
            </a:r>
            <a:r>
              <a:rPr lang="en-US" sz="1600" dirty="0">
                <a:solidFill>
                  <a:schemeClr val="bg1"/>
                </a:solidFill>
              </a:rPr>
              <a:t> </a:t>
            </a:r>
            <a:r>
              <a:rPr lang="en-US" sz="1600" dirty="0" err="1">
                <a:solidFill>
                  <a:schemeClr val="bg1"/>
                </a:solidFill>
              </a:rPr>
              <a:t>omonimlərdir</a:t>
            </a:r>
            <a:r>
              <a:rPr lang="en-US" sz="1600" dirty="0">
                <a:solidFill>
                  <a:schemeClr val="bg1"/>
                </a:solidFill>
              </a:rPr>
              <a:t>. </a:t>
            </a:r>
            <a:r>
              <a:rPr lang="en-US" sz="1600" dirty="0" err="1">
                <a:solidFill>
                  <a:schemeClr val="bg1"/>
                </a:solidFill>
              </a:rPr>
              <a:t>Omonimliyi</a:t>
            </a:r>
            <a:r>
              <a:rPr lang="en-US" sz="1600" dirty="0">
                <a:solidFill>
                  <a:schemeClr val="bg1"/>
                </a:solidFill>
              </a:rPr>
              <a:t> </a:t>
            </a:r>
            <a:r>
              <a:rPr lang="en-US" sz="1600" dirty="0" err="1">
                <a:solidFill>
                  <a:schemeClr val="bg1"/>
                </a:solidFill>
              </a:rPr>
              <a:t>təşkil</a:t>
            </a:r>
            <a:r>
              <a:rPr lang="en-US" sz="1600" dirty="0">
                <a:solidFill>
                  <a:schemeClr val="bg1"/>
                </a:solidFill>
              </a:rPr>
              <a:t> </a:t>
            </a:r>
            <a:r>
              <a:rPr lang="en-US" sz="1600" dirty="0" err="1">
                <a:solidFill>
                  <a:schemeClr val="bg1"/>
                </a:solidFill>
              </a:rPr>
              <a:t>edən</a:t>
            </a:r>
            <a:r>
              <a:rPr lang="en-US" sz="1600" dirty="0">
                <a:solidFill>
                  <a:schemeClr val="bg1"/>
                </a:solidFill>
              </a:rPr>
              <a:t> </a:t>
            </a:r>
            <a:r>
              <a:rPr lang="en-US" sz="1600" dirty="0" err="1">
                <a:solidFill>
                  <a:schemeClr val="bg1"/>
                </a:solidFill>
              </a:rPr>
              <a:t>sözlər</a:t>
            </a:r>
            <a:r>
              <a:rPr lang="en-US" sz="1600" dirty="0">
                <a:solidFill>
                  <a:schemeClr val="bg1"/>
                </a:solidFill>
              </a:rPr>
              <a:t> </a:t>
            </a:r>
            <a:r>
              <a:rPr lang="en-US" sz="1600" dirty="0" err="1">
                <a:solidFill>
                  <a:schemeClr val="bg1"/>
                </a:solidFill>
              </a:rPr>
              <a:t>həm</a:t>
            </a:r>
            <a:r>
              <a:rPr lang="en-US" sz="1600" dirty="0">
                <a:solidFill>
                  <a:schemeClr val="bg1"/>
                </a:solidFill>
              </a:rPr>
              <a:t> </a:t>
            </a:r>
            <a:r>
              <a:rPr lang="en-US" sz="1600" dirty="0" err="1">
                <a:solidFill>
                  <a:schemeClr val="bg1"/>
                </a:solidFill>
              </a:rPr>
              <a:t>eyni</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nitq</a:t>
            </a:r>
            <a:r>
              <a:rPr lang="en-US" sz="1600" dirty="0">
                <a:solidFill>
                  <a:schemeClr val="bg1"/>
                </a:solidFill>
              </a:rPr>
              <a:t> </a:t>
            </a:r>
            <a:r>
              <a:rPr lang="en-US" sz="1600" dirty="0" err="1">
                <a:solidFill>
                  <a:schemeClr val="bg1"/>
                </a:solidFill>
              </a:rPr>
              <a:t>hissəsinə</a:t>
            </a:r>
            <a:r>
              <a:rPr lang="en-US" sz="1600" dirty="0">
                <a:solidFill>
                  <a:schemeClr val="bg1"/>
                </a:solidFill>
              </a:rPr>
              <a:t>, </a:t>
            </a:r>
            <a:r>
              <a:rPr lang="en-US" sz="1600" dirty="0" err="1">
                <a:solidFill>
                  <a:schemeClr val="bg1"/>
                </a:solidFill>
              </a:rPr>
              <a:t>həm</a:t>
            </a:r>
            <a:r>
              <a:rPr lang="en-US" sz="1600" dirty="0">
                <a:solidFill>
                  <a:schemeClr val="bg1"/>
                </a:solidFill>
              </a:rPr>
              <a:t> </a:t>
            </a:r>
            <a:r>
              <a:rPr lang="en-US" sz="1600" dirty="0" err="1">
                <a:solidFill>
                  <a:schemeClr val="bg1"/>
                </a:solidFill>
              </a:rPr>
              <a:t>də</a:t>
            </a:r>
            <a:r>
              <a:rPr lang="en-US" sz="1600" dirty="0">
                <a:solidFill>
                  <a:schemeClr val="bg1"/>
                </a:solidFill>
              </a:rPr>
              <a:t> </a:t>
            </a:r>
            <a:r>
              <a:rPr lang="en-US" sz="1600" dirty="0" err="1">
                <a:solidFill>
                  <a:schemeClr val="bg1"/>
                </a:solidFill>
              </a:rPr>
              <a:t>ayrı-ayrı</a:t>
            </a:r>
            <a:r>
              <a:rPr lang="en-US" sz="1600" dirty="0">
                <a:solidFill>
                  <a:schemeClr val="bg1"/>
                </a:solidFill>
              </a:rPr>
              <a:t> </a:t>
            </a:r>
            <a:r>
              <a:rPr lang="en-US" sz="1600" dirty="0" err="1">
                <a:solidFill>
                  <a:schemeClr val="bg1"/>
                </a:solidFill>
              </a:rPr>
              <a:t>nitq</a:t>
            </a:r>
            <a:r>
              <a:rPr lang="en-US" sz="1600" dirty="0">
                <a:solidFill>
                  <a:schemeClr val="bg1"/>
                </a:solidFill>
              </a:rPr>
              <a:t> </a:t>
            </a:r>
            <a:r>
              <a:rPr lang="en-US" sz="1600" dirty="0" err="1">
                <a:solidFill>
                  <a:schemeClr val="bg1"/>
                </a:solidFill>
              </a:rPr>
              <a:t>hissələrinə</a:t>
            </a:r>
            <a:r>
              <a:rPr lang="en-US" sz="1600" dirty="0">
                <a:solidFill>
                  <a:schemeClr val="bg1"/>
                </a:solidFill>
              </a:rPr>
              <a:t> aid </a:t>
            </a:r>
            <a:r>
              <a:rPr lang="en-US" sz="1600" dirty="0" err="1">
                <a:solidFill>
                  <a:schemeClr val="bg1"/>
                </a:solidFill>
              </a:rPr>
              <a:t>ola</a:t>
            </a:r>
            <a:r>
              <a:rPr lang="en-US" sz="1600" dirty="0">
                <a:solidFill>
                  <a:schemeClr val="bg1"/>
                </a:solidFill>
              </a:rPr>
              <a:t> </a:t>
            </a:r>
            <a:r>
              <a:rPr lang="en-US" sz="1600" dirty="0" err="1">
                <a:solidFill>
                  <a:schemeClr val="bg1"/>
                </a:solidFill>
              </a:rPr>
              <a:t>bilər</a:t>
            </a:r>
            <a:r>
              <a:rPr lang="en-US" sz="1600" dirty="0">
                <a:solidFill>
                  <a:schemeClr val="bg1"/>
                </a:solidFill>
              </a:rPr>
              <a:t>. </a:t>
            </a:r>
            <a:r>
              <a:rPr lang="en-US" sz="1600" dirty="0" err="1">
                <a:solidFill>
                  <a:schemeClr val="bg1"/>
                </a:solidFill>
              </a:rPr>
              <a:t>Bağ</a:t>
            </a:r>
            <a:r>
              <a:rPr lang="en-US" sz="1600" dirty="0">
                <a:solidFill>
                  <a:schemeClr val="bg1"/>
                </a:solidFill>
              </a:rPr>
              <a:t> </a:t>
            </a:r>
            <a:r>
              <a:rPr lang="en-US" sz="1600" dirty="0" err="1">
                <a:solidFill>
                  <a:schemeClr val="bg1"/>
                </a:solidFill>
              </a:rPr>
              <a:t>və</a:t>
            </a:r>
            <a:r>
              <a:rPr lang="en-US" sz="1600" dirty="0">
                <a:solidFill>
                  <a:schemeClr val="bg1"/>
                </a:solidFill>
              </a:rPr>
              <a:t> </a:t>
            </a:r>
            <a:r>
              <a:rPr lang="en-US" sz="1600" dirty="0" err="1">
                <a:solidFill>
                  <a:schemeClr val="bg1"/>
                </a:solidFill>
              </a:rPr>
              <a:t>şam</a:t>
            </a:r>
            <a:r>
              <a:rPr lang="en-US" sz="1600" dirty="0">
                <a:solidFill>
                  <a:schemeClr val="bg1"/>
                </a:solidFill>
              </a:rPr>
              <a:t> </a:t>
            </a:r>
            <a:r>
              <a:rPr lang="en-US" sz="1600" dirty="0" err="1">
                <a:solidFill>
                  <a:schemeClr val="bg1"/>
                </a:solidFill>
              </a:rPr>
              <a:t>omonimlərinin</a:t>
            </a:r>
            <a:r>
              <a:rPr lang="en-US" sz="1600" dirty="0">
                <a:solidFill>
                  <a:schemeClr val="bg1"/>
                </a:solidFill>
              </a:rPr>
              <a:t> </a:t>
            </a:r>
            <a:r>
              <a:rPr lang="en-US" sz="1600" dirty="0" err="1">
                <a:solidFill>
                  <a:schemeClr val="bg1"/>
                </a:solidFill>
              </a:rPr>
              <a:t>hər</a:t>
            </a:r>
            <a:r>
              <a:rPr lang="en-US" sz="1600" dirty="0">
                <a:solidFill>
                  <a:schemeClr val="bg1"/>
                </a:solidFill>
              </a:rPr>
              <a:t> </a:t>
            </a:r>
            <a:r>
              <a:rPr lang="en-US" sz="1600" dirty="0" err="1">
                <a:solidFill>
                  <a:schemeClr val="bg1"/>
                </a:solidFill>
              </a:rPr>
              <a:t>ikisi</a:t>
            </a:r>
            <a:r>
              <a:rPr lang="en-US" sz="1600" dirty="0">
                <a:solidFill>
                  <a:schemeClr val="bg1"/>
                </a:solidFill>
              </a:rPr>
              <a:t> </a:t>
            </a:r>
            <a:r>
              <a:rPr lang="en-US" sz="1600" dirty="0" err="1">
                <a:solidFill>
                  <a:schemeClr val="bg1"/>
                </a:solidFill>
              </a:rPr>
              <a:t>isimdir</a:t>
            </a:r>
            <a:r>
              <a:rPr lang="en-US" sz="1600" dirty="0">
                <a:solidFill>
                  <a:schemeClr val="bg1"/>
                </a:solidFill>
              </a:rPr>
              <a:t>.</a:t>
            </a:r>
          </a:p>
          <a:p>
            <a:r>
              <a:rPr lang="en-US" sz="1600" dirty="0" err="1">
                <a:solidFill>
                  <a:schemeClr val="bg1"/>
                </a:solidFill>
              </a:rPr>
              <a:t>Aşağıdakı</a:t>
            </a:r>
            <a:r>
              <a:rPr lang="en-US" sz="1600" dirty="0">
                <a:solidFill>
                  <a:schemeClr val="bg1"/>
                </a:solidFill>
              </a:rPr>
              <a:t> </a:t>
            </a:r>
            <a:r>
              <a:rPr lang="en-US" sz="1600" dirty="0" err="1">
                <a:solidFill>
                  <a:schemeClr val="bg1"/>
                </a:solidFill>
              </a:rPr>
              <a:t>omonimlər</a:t>
            </a:r>
            <a:r>
              <a:rPr lang="en-US" sz="1600" dirty="0">
                <a:solidFill>
                  <a:schemeClr val="bg1"/>
                </a:solidFill>
              </a:rPr>
              <a:t> </a:t>
            </a:r>
            <a:r>
              <a:rPr lang="en-US" sz="1600" dirty="0" err="1">
                <a:solidFill>
                  <a:schemeClr val="bg1"/>
                </a:solidFill>
              </a:rPr>
              <a:t>də</a:t>
            </a:r>
            <a:r>
              <a:rPr lang="en-US" sz="1600" dirty="0">
                <a:solidFill>
                  <a:schemeClr val="bg1"/>
                </a:solidFill>
              </a:rPr>
              <a:t> </a:t>
            </a:r>
            <a:r>
              <a:rPr lang="en-US" sz="1600" dirty="0" err="1">
                <a:solidFill>
                  <a:schemeClr val="bg1"/>
                </a:solidFill>
              </a:rPr>
              <a:t>eyni</a:t>
            </a:r>
            <a:r>
              <a:rPr lang="en-US" sz="1600" dirty="0">
                <a:solidFill>
                  <a:schemeClr val="bg1"/>
                </a:solidFill>
              </a:rPr>
              <a:t> </a:t>
            </a:r>
            <a:r>
              <a:rPr lang="en-US" sz="1600" dirty="0" err="1">
                <a:solidFill>
                  <a:schemeClr val="bg1"/>
                </a:solidFill>
              </a:rPr>
              <a:t>bir</a:t>
            </a:r>
            <a:r>
              <a:rPr lang="en-US" sz="1600" dirty="0">
                <a:solidFill>
                  <a:schemeClr val="bg1"/>
                </a:solidFill>
              </a:rPr>
              <a:t> </a:t>
            </a:r>
            <a:r>
              <a:rPr lang="en-US" sz="1600" dirty="0" err="1">
                <a:solidFill>
                  <a:schemeClr val="bg1"/>
                </a:solidFill>
              </a:rPr>
              <a:t>nitq</a:t>
            </a:r>
            <a:r>
              <a:rPr lang="en-US" sz="1600" dirty="0">
                <a:solidFill>
                  <a:schemeClr val="bg1"/>
                </a:solidFill>
              </a:rPr>
              <a:t> </a:t>
            </a:r>
            <a:r>
              <a:rPr lang="en-US" sz="1600" dirty="0" err="1">
                <a:solidFill>
                  <a:schemeClr val="bg1"/>
                </a:solidFill>
              </a:rPr>
              <a:t>hissəsinə</a:t>
            </a:r>
            <a:r>
              <a:rPr lang="en-US" sz="1600" dirty="0">
                <a:solidFill>
                  <a:schemeClr val="bg1"/>
                </a:solidFill>
              </a:rPr>
              <a:t> (</a:t>
            </a:r>
            <a:r>
              <a:rPr lang="en-US" sz="1600" dirty="0" err="1">
                <a:solidFill>
                  <a:schemeClr val="bg1"/>
                </a:solidFill>
              </a:rPr>
              <a:t>ismə</a:t>
            </a:r>
            <a:r>
              <a:rPr lang="en-US" sz="1600" dirty="0">
                <a:solidFill>
                  <a:schemeClr val="bg1"/>
                </a:solidFill>
              </a:rPr>
              <a:t>) </a:t>
            </a:r>
            <a:r>
              <a:rPr lang="en-US" sz="1600" dirty="0" err="1">
                <a:solidFill>
                  <a:schemeClr val="bg1"/>
                </a:solidFill>
              </a:rPr>
              <a:t>aiddir</a:t>
            </a:r>
            <a:r>
              <a:rPr lang="en-US" sz="1600" dirty="0">
                <a:solidFill>
                  <a:schemeClr val="bg1"/>
                </a:solidFill>
              </a:rPr>
              <a:t>:</a:t>
            </a:r>
          </a:p>
          <a:p>
            <a:r>
              <a:rPr lang="en-US" sz="1600" dirty="0">
                <a:solidFill>
                  <a:schemeClr val="bg1"/>
                </a:solidFill>
              </a:rPr>
              <a:t>Ay – </a:t>
            </a:r>
            <a:r>
              <a:rPr lang="en-US" sz="1600" dirty="0" err="1">
                <a:solidFill>
                  <a:schemeClr val="bg1"/>
                </a:solidFill>
              </a:rPr>
              <a:t>yerin</a:t>
            </a:r>
            <a:r>
              <a:rPr lang="en-US" sz="1600" dirty="0">
                <a:solidFill>
                  <a:schemeClr val="bg1"/>
                </a:solidFill>
              </a:rPr>
              <a:t> </a:t>
            </a:r>
            <a:r>
              <a:rPr lang="en-US" sz="1600" dirty="0" err="1">
                <a:solidFill>
                  <a:schemeClr val="bg1"/>
                </a:solidFill>
              </a:rPr>
              <a:t>peyki</a:t>
            </a:r>
            <a:r>
              <a:rPr lang="en-US" sz="1600" dirty="0">
                <a:solidFill>
                  <a:schemeClr val="bg1"/>
                </a:solidFill>
              </a:rPr>
              <a:t>: Ay </a:t>
            </a:r>
            <a:r>
              <a:rPr lang="en-US" sz="1600" dirty="0" err="1">
                <a:solidFill>
                  <a:schemeClr val="bg1"/>
                </a:solidFill>
              </a:rPr>
              <a:t>göründü</a:t>
            </a:r>
            <a:r>
              <a:rPr lang="en-US" sz="1600" dirty="0">
                <a:solidFill>
                  <a:schemeClr val="bg1"/>
                </a:solidFill>
              </a:rPr>
              <a:t>. Ay – 30 </a:t>
            </a:r>
            <a:r>
              <a:rPr lang="en-US" sz="1600" dirty="0" err="1">
                <a:solidFill>
                  <a:schemeClr val="bg1"/>
                </a:solidFill>
              </a:rPr>
              <a:t>gün</a:t>
            </a:r>
            <a:r>
              <a:rPr lang="en-US" sz="1600" dirty="0">
                <a:solidFill>
                  <a:schemeClr val="bg1"/>
                </a:solidFill>
              </a:rPr>
              <a:t>: Bu </a:t>
            </a:r>
            <a:r>
              <a:rPr lang="en-US" sz="1600" dirty="0" err="1">
                <a:solidFill>
                  <a:schemeClr val="bg1"/>
                </a:solidFill>
              </a:rPr>
              <a:t>gün</a:t>
            </a:r>
            <a:r>
              <a:rPr lang="en-US" sz="1600" dirty="0">
                <a:solidFill>
                  <a:schemeClr val="bg1"/>
                </a:solidFill>
              </a:rPr>
              <a:t> </a:t>
            </a:r>
            <a:r>
              <a:rPr lang="en-US" sz="1600" dirty="0" err="1">
                <a:solidFill>
                  <a:schemeClr val="bg1"/>
                </a:solidFill>
              </a:rPr>
              <a:t>ayın</a:t>
            </a:r>
            <a:r>
              <a:rPr lang="en-US" sz="1600" dirty="0">
                <a:solidFill>
                  <a:schemeClr val="bg1"/>
                </a:solidFill>
              </a:rPr>
              <a:t> </a:t>
            </a:r>
            <a:r>
              <a:rPr lang="en-US" sz="1600" dirty="0" err="1">
                <a:solidFill>
                  <a:schemeClr val="bg1"/>
                </a:solidFill>
              </a:rPr>
              <a:t>beşidir</a:t>
            </a:r>
            <a:r>
              <a:rPr lang="en-US" sz="1600" dirty="0">
                <a:solidFill>
                  <a:schemeClr val="bg1"/>
                </a:solidFill>
              </a:rPr>
              <a:t>.</a:t>
            </a:r>
          </a:p>
          <a:p>
            <a:r>
              <a:rPr lang="en-US" sz="1600" dirty="0">
                <a:solidFill>
                  <a:schemeClr val="bg1"/>
                </a:solidFill>
              </a:rPr>
              <a:t>Bal – </a:t>
            </a:r>
            <a:r>
              <a:rPr lang="en-US" sz="1600" dirty="0" err="1">
                <a:solidFill>
                  <a:schemeClr val="bg1"/>
                </a:solidFill>
              </a:rPr>
              <a:t>qatı</a:t>
            </a:r>
            <a:r>
              <a:rPr lang="en-US" sz="1600" dirty="0">
                <a:solidFill>
                  <a:schemeClr val="bg1"/>
                </a:solidFill>
              </a:rPr>
              <a:t> </a:t>
            </a:r>
            <a:r>
              <a:rPr lang="en-US" sz="1600" dirty="0" err="1">
                <a:solidFill>
                  <a:schemeClr val="bg1"/>
                </a:solidFill>
              </a:rPr>
              <a:t>şirin</a:t>
            </a:r>
            <a:r>
              <a:rPr lang="en-US" sz="1600" dirty="0">
                <a:solidFill>
                  <a:schemeClr val="bg1"/>
                </a:solidFill>
              </a:rPr>
              <a:t> </a:t>
            </a:r>
            <a:r>
              <a:rPr lang="en-US" sz="1600" dirty="0" err="1">
                <a:solidFill>
                  <a:schemeClr val="bg1"/>
                </a:solidFill>
              </a:rPr>
              <a:t>maddə</a:t>
            </a:r>
            <a:r>
              <a:rPr lang="en-US" sz="1600" dirty="0">
                <a:solidFill>
                  <a:schemeClr val="bg1"/>
                </a:solidFill>
              </a:rPr>
              <a:t>: Bal </a:t>
            </a:r>
            <a:r>
              <a:rPr lang="en-US" sz="1600" dirty="0" err="1">
                <a:solidFill>
                  <a:schemeClr val="bg1"/>
                </a:solidFill>
              </a:rPr>
              <a:t>tutan</a:t>
            </a:r>
            <a:r>
              <a:rPr lang="en-US" sz="1600" dirty="0">
                <a:solidFill>
                  <a:schemeClr val="bg1"/>
                </a:solidFill>
              </a:rPr>
              <a:t> </a:t>
            </a:r>
            <a:r>
              <a:rPr lang="en-US" sz="1600" dirty="0" err="1">
                <a:solidFill>
                  <a:schemeClr val="bg1"/>
                </a:solidFill>
              </a:rPr>
              <a:t>barmaq</a:t>
            </a:r>
            <a:r>
              <a:rPr lang="en-US" sz="1600" dirty="0">
                <a:solidFill>
                  <a:schemeClr val="bg1"/>
                </a:solidFill>
              </a:rPr>
              <a:t> </a:t>
            </a:r>
            <a:r>
              <a:rPr lang="en-US" sz="1600" dirty="0" err="1">
                <a:solidFill>
                  <a:schemeClr val="bg1"/>
                </a:solidFill>
              </a:rPr>
              <a:t>yalar</a:t>
            </a:r>
            <a:r>
              <a:rPr lang="en-US" sz="1600" dirty="0">
                <a:solidFill>
                  <a:schemeClr val="bg1"/>
                </a:solidFill>
              </a:rPr>
              <a:t>. Bal – </a:t>
            </a:r>
            <a:r>
              <a:rPr lang="en-US" sz="1600" dirty="0" err="1">
                <a:solidFill>
                  <a:schemeClr val="bg1"/>
                </a:solidFill>
              </a:rPr>
              <a:t>zəlzələnin</a:t>
            </a:r>
            <a:r>
              <a:rPr lang="en-US" sz="1600" dirty="0">
                <a:solidFill>
                  <a:schemeClr val="bg1"/>
                </a:solidFill>
              </a:rPr>
              <a:t>, </a:t>
            </a:r>
            <a:r>
              <a:rPr lang="en-US" sz="1600" dirty="0" err="1">
                <a:solidFill>
                  <a:schemeClr val="bg1"/>
                </a:solidFill>
              </a:rPr>
              <a:t>küləyin</a:t>
            </a:r>
            <a:r>
              <a:rPr lang="en-US" sz="1600" dirty="0">
                <a:solidFill>
                  <a:schemeClr val="bg1"/>
                </a:solidFill>
              </a:rPr>
              <a:t> </a:t>
            </a:r>
            <a:r>
              <a:rPr lang="en-US" sz="1600" dirty="0" err="1">
                <a:solidFill>
                  <a:schemeClr val="bg1"/>
                </a:solidFill>
              </a:rPr>
              <a:t>gücünü</a:t>
            </a:r>
            <a:r>
              <a:rPr lang="en-US" sz="1600" dirty="0">
                <a:solidFill>
                  <a:schemeClr val="bg1"/>
                </a:solidFill>
              </a:rPr>
              <a:t> </a:t>
            </a:r>
            <a:r>
              <a:rPr lang="en-US" sz="1600" dirty="0" err="1">
                <a:solidFill>
                  <a:schemeClr val="bg1"/>
                </a:solidFill>
              </a:rPr>
              <a:t>bildirən</a:t>
            </a:r>
            <a:r>
              <a:rPr lang="en-US" sz="1600" dirty="0">
                <a:solidFill>
                  <a:schemeClr val="bg1"/>
                </a:solidFill>
              </a:rPr>
              <a:t> </a:t>
            </a:r>
            <a:r>
              <a:rPr lang="en-US" sz="1600" dirty="0" err="1">
                <a:solidFill>
                  <a:schemeClr val="bg1"/>
                </a:solidFill>
              </a:rPr>
              <a:t>ölçü</a:t>
            </a:r>
            <a:r>
              <a:rPr lang="en-US" sz="1600" dirty="0">
                <a:solidFill>
                  <a:schemeClr val="bg1"/>
                </a:solidFill>
              </a:rPr>
              <a:t> </a:t>
            </a:r>
            <a:r>
              <a:rPr lang="en-US" sz="1600" dirty="0" err="1">
                <a:solidFill>
                  <a:schemeClr val="bg1"/>
                </a:solidFill>
              </a:rPr>
              <a:t>vahidi</a:t>
            </a:r>
            <a:r>
              <a:rPr lang="en-US" sz="1600" dirty="0">
                <a:solidFill>
                  <a:schemeClr val="bg1"/>
                </a:solidFill>
              </a:rPr>
              <a:t>: </a:t>
            </a:r>
            <a:r>
              <a:rPr lang="en-US" sz="1600" dirty="0" err="1">
                <a:solidFill>
                  <a:schemeClr val="bg1"/>
                </a:solidFill>
              </a:rPr>
              <a:t>Beş</a:t>
            </a:r>
            <a:r>
              <a:rPr lang="en-US" sz="1600" dirty="0">
                <a:solidFill>
                  <a:schemeClr val="bg1"/>
                </a:solidFill>
              </a:rPr>
              <a:t> bal </a:t>
            </a:r>
            <a:r>
              <a:rPr lang="en-US" sz="1600" dirty="0" err="1">
                <a:solidFill>
                  <a:schemeClr val="bg1"/>
                </a:solidFill>
              </a:rPr>
              <a:t>gücündə</a:t>
            </a:r>
            <a:r>
              <a:rPr lang="en-US" sz="1600" dirty="0">
                <a:solidFill>
                  <a:schemeClr val="bg1"/>
                </a:solidFill>
              </a:rPr>
              <a:t> </a:t>
            </a:r>
            <a:r>
              <a:rPr lang="en-US" sz="1600" dirty="0" err="1">
                <a:solidFill>
                  <a:schemeClr val="bg1"/>
                </a:solidFill>
              </a:rPr>
              <a:t>zəlzələ</a:t>
            </a:r>
            <a:r>
              <a:rPr lang="en-US" sz="1600" dirty="0">
                <a:solidFill>
                  <a:schemeClr val="bg1"/>
                </a:solidFill>
              </a:rPr>
              <a:t> </a:t>
            </a:r>
            <a:r>
              <a:rPr lang="en-US" sz="1600" dirty="0" err="1">
                <a:solidFill>
                  <a:schemeClr val="bg1"/>
                </a:solidFill>
              </a:rPr>
              <a:t>oldu</a:t>
            </a:r>
            <a:r>
              <a:rPr lang="en-US" sz="1600" dirty="0">
                <a:solidFill>
                  <a:schemeClr val="bg1"/>
                </a:solidFill>
              </a:rPr>
              <a:t>. Bal – </a:t>
            </a:r>
            <a:r>
              <a:rPr lang="en-US" sz="1600" dirty="0" err="1">
                <a:solidFill>
                  <a:schemeClr val="bg1"/>
                </a:solidFill>
              </a:rPr>
              <a:t>rəqs</a:t>
            </a:r>
            <a:r>
              <a:rPr lang="en-US" sz="1600" dirty="0">
                <a:solidFill>
                  <a:schemeClr val="bg1"/>
                </a:solidFill>
              </a:rPr>
              <a:t> </a:t>
            </a:r>
            <a:r>
              <a:rPr lang="en-US" sz="1600" dirty="0" err="1">
                <a:solidFill>
                  <a:schemeClr val="bg1"/>
                </a:solidFill>
              </a:rPr>
              <a:t>gecəsi</a:t>
            </a:r>
            <a:r>
              <a:rPr lang="en-US" sz="1600" dirty="0">
                <a:solidFill>
                  <a:schemeClr val="bg1"/>
                </a:solidFill>
              </a:rPr>
              <a:t>, </a:t>
            </a:r>
            <a:r>
              <a:rPr lang="en-US" sz="1600" dirty="0" err="1">
                <a:solidFill>
                  <a:schemeClr val="bg1"/>
                </a:solidFill>
              </a:rPr>
              <a:t>şənlik</a:t>
            </a:r>
            <a:r>
              <a:rPr lang="en-US" sz="1600" dirty="0">
                <a:solidFill>
                  <a:schemeClr val="bg1"/>
                </a:solidFill>
              </a:rPr>
              <a:t>: </a:t>
            </a:r>
            <a:r>
              <a:rPr lang="en-US" sz="1600" dirty="0" err="1">
                <a:solidFill>
                  <a:schemeClr val="bg1"/>
                </a:solidFill>
              </a:rPr>
              <a:t>Yeni</a:t>
            </a:r>
            <a:r>
              <a:rPr lang="en-US" sz="1600" dirty="0">
                <a:solidFill>
                  <a:schemeClr val="bg1"/>
                </a:solidFill>
              </a:rPr>
              <a:t> </a:t>
            </a:r>
            <a:r>
              <a:rPr lang="en-US" sz="1600" dirty="0" err="1">
                <a:solidFill>
                  <a:schemeClr val="bg1"/>
                </a:solidFill>
              </a:rPr>
              <a:t>il</a:t>
            </a:r>
            <a:r>
              <a:rPr lang="en-US" sz="1600" dirty="0">
                <a:solidFill>
                  <a:schemeClr val="bg1"/>
                </a:solidFill>
              </a:rPr>
              <a:t> </a:t>
            </a:r>
            <a:r>
              <a:rPr lang="en-US" sz="1600" dirty="0" err="1">
                <a:solidFill>
                  <a:schemeClr val="bg1"/>
                </a:solidFill>
              </a:rPr>
              <a:t>balı</a:t>
            </a:r>
            <a:r>
              <a:rPr lang="en-US" sz="1600" dirty="0">
                <a:solidFill>
                  <a:schemeClr val="bg1"/>
                </a:solidFill>
              </a:rPr>
              <a:t> </a:t>
            </a:r>
            <a:r>
              <a:rPr lang="en-US" sz="1600" dirty="0" err="1">
                <a:solidFill>
                  <a:schemeClr val="bg1"/>
                </a:solidFill>
              </a:rPr>
              <a:t>maraqlı</a:t>
            </a:r>
            <a:r>
              <a:rPr lang="en-US" sz="1600" dirty="0">
                <a:solidFill>
                  <a:schemeClr val="bg1"/>
                </a:solidFill>
              </a:rPr>
              <a:t> </a:t>
            </a:r>
            <a:r>
              <a:rPr lang="en-US" sz="1600" dirty="0" err="1">
                <a:solidFill>
                  <a:schemeClr val="bg1"/>
                </a:solidFill>
              </a:rPr>
              <a:t>keçdi</a:t>
            </a:r>
            <a:r>
              <a:rPr lang="en-US" sz="1600" dirty="0">
                <a:solidFill>
                  <a:schemeClr val="bg1"/>
                </a:solidFill>
              </a:rPr>
              <a:t>.</a:t>
            </a:r>
          </a:p>
          <a:p>
            <a:r>
              <a:rPr lang="en-US" sz="1600" dirty="0" err="1">
                <a:solidFill>
                  <a:schemeClr val="bg1"/>
                </a:solidFill>
              </a:rPr>
              <a:t>Dilimizdə</a:t>
            </a:r>
            <a:r>
              <a:rPr lang="en-US" sz="1600" dirty="0">
                <a:solidFill>
                  <a:schemeClr val="bg1"/>
                </a:solidFill>
              </a:rPr>
              <a:t> </a:t>
            </a:r>
            <a:r>
              <a:rPr lang="en-US" sz="1600" dirty="0" err="1">
                <a:solidFill>
                  <a:schemeClr val="bg1"/>
                </a:solidFill>
              </a:rPr>
              <a:t>fel</a:t>
            </a:r>
            <a:r>
              <a:rPr lang="en-US" sz="1600" dirty="0">
                <a:solidFill>
                  <a:schemeClr val="bg1"/>
                </a:solidFill>
              </a:rPr>
              <a:t> </a:t>
            </a:r>
            <a:r>
              <a:rPr lang="en-US" sz="1600" dirty="0" err="1">
                <a:solidFill>
                  <a:schemeClr val="bg1"/>
                </a:solidFill>
              </a:rPr>
              <a:t>kimi</a:t>
            </a:r>
            <a:r>
              <a:rPr lang="en-US" sz="1600" dirty="0">
                <a:solidFill>
                  <a:schemeClr val="bg1"/>
                </a:solidFill>
              </a:rPr>
              <a:t> </a:t>
            </a:r>
            <a:r>
              <a:rPr lang="en-US" sz="1600" dirty="0" err="1">
                <a:solidFill>
                  <a:schemeClr val="bg1"/>
                </a:solidFill>
              </a:rPr>
              <a:t>işlənən</a:t>
            </a:r>
            <a:r>
              <a:rPr lang="en-US" sz="1600" dirty="0">
                <a:solidFill>
                  <a:schemeClr val="bg1"/>
                </a:solidFill>
              </a:rPr>
              <a:t> </a:t>
            </a:r>
            <a:r>
              <a:rPr lang="en-US" sz="1600" dirty="0" err="1">
                <a:solidFill>
                  <a:schemeClr val="bg1"/>
                </a:solidFill>
              </a:rPr>
              <a:t>omonimlər</a:t>
            </a:r>
            <a:r>
              <a:rPr lang="en-US" sz="1600" dirty="0">
                <a:solidFill>
                  <a:schemeClr val="bg1"/>
                </a:solidFill>
              </a:rPr>
              <a:t> </a:t>
            </a:r>
            <a:r>
              <a:rPr lang="en-US" sz="1600" dirty="0" err="1">
                <a:solidFill>
                  <a:schemeClr val="bg1"/>
                </a:solidFill>
              </a:rPr>
              <a:t>də</a:t>
            </a:r>
            <a:r>
              <a:rPr lang="en-US" sz="1600" dirty="0">
                <a:solidFill>
                  <a:schemeClr val="bg1"/>
                </a:solidFill>
              </a:rPr>
              <a:t> </a:t>
            </a:r>
            <a:r>
              <a:rPr lang="en-US" sz="1600" dirty="0" err="1">
                <a:solidFill>
                  <a:schemeClr val="bg1"/>
                </a:solidFill>
              </a:rPr>
              <a:t>vardır</a:t>
            </a:r>
            <a:r>
              <a:rPr lang="en-US" sz="1600" dirty="0">
                <a:solidFill>
                  <a:schemeClr val="bg1"/>
                </a:solidFill>
              </a:rPr>
              <a:t>. </a:t>
            </a:r>
            <a:r>
              <a:rPr lang="en-US" sz="1600" dirty="0" err="1">
                <a:solidFill>
                  <a:schemeClr val="bg1"/>
                </a:solidFill>
              </a:rPr>
              <a:t>Məsələn</a:t>
            </a:r>
            <a:r>
              <a:rPr lang="en-US" sz="1600" dirty="0">
                <a:solidFill>
                  <a:schemeClr val="bg1"/>
                </a:solidFill>
              </a:rPr>
              <a:t>:</a:t>
            </a:r>
            <a:endParaRPr lang="az-Latn-AZ" sz="1600" dirty="0">
              <a:solidFill>
                <a:schemeClr val="bg1"/>
              </a:solidFill>
            </a:endParaRPr>
          </a:p>
          <a:p>
            <a:r>
              <a:rPr lang="en-US" sz="1600" dirty="0" err="1">
                <a:solidFill>
                  <a:schemeClr val="bg1"/>
                </a:solidFill>
              </a:rPr>
              <a:t>Uçmaq</a:t>
            </a:r>
            <a:r>
              <a:rPr lang="en-US" sz="1600" dirty="0">
                <a:solidFill>
                  <a:schemeClr val="bg1"/>
                </a:solidFill>
              </a:rPr>
              <a:t> – </a:t>
            </a:r>
            <a:r>
              <a:rPr lang="en-US" sz="1600" dirty="0" err="1">
                <a:solidFill>
                  <a:schemeClr val="bg1"/>
                </a:solidFill>
              </a:rPr>
              <a:t>qanadlanmaq</a:t>
            </a:r>
            <a:r>
              <a:rPr lang="en-US" sz="1600" dirty="0">
                <a:solidFill>
                  <a:schemeClr val="bg1"/>
                </a:solidFill>
              </a:rPr>
              <a:t>: </a:t>
            </a:r>
            <a:r>
              <a:rPr lang="en-US" sz="1600" dirty="0" err="1">
                <a:solidFill>
                  <a:schemeClr val="bg1"/>
                </a:solidFill>
              </a:rPr>
              <a:t>Quş</a:t>
            </a:r>
            <a:r>
              <a:rPr lang="en-US" sz="1600" dirty="0">
                <a:solidFill>
                  <a:schemeClr val="bg1"/>
                </a:solidFill>
              </a:rPr>
              <a:t> </a:t>
            </a:r>
            <a:r>
              <a:rPr lang="en-US" sz="1600" dirty="0" err="1">
                <a:solidFill>
                  <a:schemeClr val="bg1"/>
                </a:solidFill>
              </a:rPr>
              <a:t>qanadlanıb</a:t>
            </a:r>
            <a:r>
              <a:rPr lang="en-US" sz="1600" dirty="0">
                <a:solidFill>
                  <a:schemeClr val="bg1"/>
                </a:solidFill>
              </a:rPr>
              <a:t> </a:t>
            </a:r>
            <a:r>
              <a:rPr lang="en-US" sz="1600" dirty="0" err="1">
                <a:solidFill>
                  <a:schemeClr val="bg1"/>
                </a:solidFill>
              </a:rPr>
              <a:t>uçdu</a:t>
            </a:r>
            <a:r>
              <a:rPr lang="en-US" sz="1600" dirty="0">
                <a:solidFill>
                  <a:schemeClr val="bg1"/>
                </a:solidFill>
              </a:rPr>
              <a:t>. </a:t>
            </a:r>
            <a:r>
              <a:rPr lang="en-US" sz="1600" dirty="0" err="1">
                <a:solidFill>
                  <a:schemeClr val="bg1"/>
                </a:solidFill>
              </a:rPr>
              <a:t>Uçmaq</a:t>
            </a:r>
            <a:r>
              <a:rPr lang="en-US" sz="1600" dirty="0">
                <a:solidFill>
                  <a:schemeClr val="bg1"/>
                </a:solidFill>
              </a:rPr>
              <a:t> – </a:t>
            </a:r>
            <a:r>
              <a:rPr lang="en-US" sz="1600" dirty="0" err="1">
                <a:solidFill>
                  <a:schemeClr val="bg1"/>
                </a:solidFill>
              </a:rPr>
              <a:t>dağılmaq</a:t>
            </a:r>
            <a:r>
              <a:rPr lang="en-US" sz="1600" dirty="0">
                <a:solidFill>
                  <a:schemeClr val="bg1"/>
                </a:solidFill>
              </a:rPr>
              <a:t>: </a:t>
            </a:r>
            <a:r>
              <a:rPr lang="en-US" sz="1600" dirty="0" err="1">
                <a:solidFill>
                  <a:schemeClr val="bg1"/>
                </a:solidFill>
              </a:rPr>
              <a:t>Köhnə</a:t>
            </a:r>
            <a:r>
              <a:rPr lang="en-US" sz="1600" dirty="0">
                <a:solidFill>
                  <a:schemeClr val="bg1"/>
                </a:solidFill>
              </a:rPr>
              <a:t> </a:t>
            </a:r>
            <a:r>
              <a:rPr lang="en-US" sz="1600" dirty="0" err="1">
                <a:solidFill>
                  <a:schemeClr val="bg1"/>
                </a:solidFill>
              </a:rPr>
              <a:t>divar</a:t>
            </a:r>
            <a:r>
              <a:rPr lang="en-US" sz="1600" dirty="0">
                <a:solidFill>
                  <a:schemeClr val="bg1"/>
                </a:solidFill>
              </a:rPr>
              <a:t> </a:t>
            </a:r>
            <a:r>
              <a:rPr lang="en-US" sz="1600" dirty="0" err="1">
                <a:solidFill>
                  <a:schemeClr val="bg1"/>
                </a:solidFill>
              </a:rPr>
              <a:t>uçdu</a:t>
            </a:r>
            <a:r>
              <a:rPr lang="en-US" sz="1600" dirty="0">
                <a:solidFill>
                  <a:schemeClr val="bg1"/>
                </a:solidFill>
              </a:rPr>
              <a:t>.</a:t>
            </a:r>
          </a:p>
          <a:p>
            <a:r>
              <a:rPr lang="en-US" sz="1600" dirty="0" err="1">
                <a:solidFill>
                  <a:schemeClr val="bg1"/>
                </a:solidFill>
              </a:rPr>
              <a:t>Oxşamaq</a:t>
            </a:r>
            <a:r>
              <a:rPr lang="en-US" sz="1600" dirty="0">
                <a:solidFill>
                  <a:schemeClr val="bg1"/>
                </a:solidFill>
              </a:rPr>
              <a:t> – </a:t>
            </a:r>
            <a:r>
              <a:rPr lang="en-US" sz="1600" dirty="0" err="1">
                <a:solidFill>
                  <a:schemeClr val="bg1"/>
                </a:solidFill>
              </a:rPr>
              <a:t>bənzəmək</a:t>
            </a:r>
            <a:r>
              <a:rPr lang="en-US" sz="1600" dirty="0">
                <a:solidFill>
                  <a:schemeClr val="bg1"/>
                </a:solidFill>
              </a:rPr>
              <a:t>: </a:t>
            </a:r>
            <a:r>
              <a:rPr lang="en-US" sz="1600" dirty="0" err="1">
                <a:solidFill>
                  <a:schemeClr val="bg1"/>
                </a:solidFill>
              </a:rPr>
              <a:t>Uşaq</a:t>
            </a:r>
            <a:r>
              <a:rPr lang="en-US" sz="1600" dirty="0">
                <a:solidFill>
                  <a:schemeClr val="bg1"/>
                </a:solidFill>
              </a:rPr>
              <a:t> </a:t>
            </a:r>
            <a:r>
              <a:rPr lang="en-US" sz="1600" dirty="0" err="1">
                <a:solidFill>
                  <a:schemeClr val="bg1"/>
                </a:solidFill>
              </a:rPr>
              <a:t>atasına</a:t>
            </a:r>
            <a:r>
              <a:rPr lang="en-US" sz="1600" dirty="0">
                <a:solidFill>
                  <a:schemeClr val="bg1"/>
                </a:solidFill>
              </a:rPr>
              <a:t> </a:t>
            </a:r>
            <a:r>
              <a:rPr lang="en-US" sz="1600" dirty="0" err="1">
                <a:solidFill>
                  <a:schemeClr val="bg1"/>
                </a:solidFill>
              </a:rPr>
              <a:t>oxşayır</a:t>
            </a:r>
            <a:r>
              <a:rPr lang="en-US" sz="1600" dirty="0">
                <a:solidFill>
                  <a:schemeClr val="bg1"/>
                </a:solidFill>
              </a:rPr>
              <a:t>. </a:t>
            </a:r>
            <a:r>
              <a:rPr lang="en-US" sz="1600" dirty="0" err="1">
                <a:solidFill>
                  <a:schemeClr val="bg1"/>
                </a:solidFill>
              </a:rPr>
              <a:t>Oxşamaq</a:t>
            </a:r>
            <a:r>
              <a:rPr lang="en-US" sz="1600" dirty="0">
                <a:solidFill>
                  <a:schemeClr val="bg1"/>
                </a:solidFill>
              </a:rPr>
              <a:t> – </a:t>
            </a:r>
            <a:r>
              <a:rPr lang="en-US" sz="1600" dirty="0" err="1">
                <a:solidFill>
                  <a:schemeClr val="bg1"/>
                </a:solidFill>
              </a:rPr>
              <a:t>əzizləmək</a:t>
            </a:r>
            <a:r>
              <a:rPr lang="en-US" sz="1600" dirty="0">
                <a:solidFill>
                  <a:schemeClr val="bg1"/>
                </a:solidFill>
              </a:rPr>
              <a:t>, </a:t>
            </a:r>
            <a:r>
              <a:rPr lang="en-US" sz="1600" dirty="0" err="1">
                <a:solidFill>
                  <a:schemeClr val="bg1"/>
                </a:solidFill>
              </a:rPr>
              <a:t>nazlamaq</a:t>
            </a:r>
            <a:r>
              <a:rPr lang="en-US" sz="1600" dirty="0">
                <a:solidFill>
                  <a:schemeClr val="bg1"/>
                </a:solidFill>
              </a:rPr>
              <a:t>: Ana </a:t>
            </a:r>
            <a:r>
              <a:rPr lang="en-US" sz="1600" dirty="0" err="1">
                <a:solidFill>
                  <a:schemeClr val="bg1"/>
                </a:solidFill>
              </a:rPr>
              <a:t>körpəsini</a:t>
            </a:r>
            <a:r>
              <a:rPr lang="en-US" sz="1600" dirty="0">
                <a:solidFill>
                  <a:schemeClr val="bg1"/>
                </a:solidFill>
              </a:rPr>
              <a:t> </a:t>
            </a:r>
            <a:r>
              <a:rPr lang="en-US" sz="1600" dirty="0" err="1">
                <a:solidFill>
                  <a:schemeClr val="bg1"/>
                </a:solidFill>
              </a:rPr>
              <a:t>oxşayır</a:t>
            </a:r>
            <a:r>
              <a:rPr lang="en-US" sz="1600" dirty="0">
                <a:solidFill>
                  <a:schemeClr val="bg1"/>
                </a:solidFill>
              </a:rPr>
              <a:t>.</a:t>
            </a:r>
          </a:p>
          <a:p>
            <a:r>
              <a:rPr lang="en-US" sz="1600" dirty="0" err="1">
                <a:solidFill>
                  <a:schemeClr val="bg1"/>
                </a:solidFill>
              </a:rPr>
              <a:t>Alışmaq</a:t>
            </a:r>
            <a:r>
              <a:rPr lang="en-US" sz="1600" dirty="0">
                <a:solidFill>
                  <a:schemeClr val="bg1"/>
                </a:solidFill>
              </a:rPr>
              <a:t> – </a:t>
            </a:r>
            <a:r>
              <a:rPr lang="en-US" sz="1600" dirty="0" err="1">
                <a:solidFill>
                  <a:schemeClr val="bg1"/>
                </a:solidFill>
              </a:rPr>
              <a:t>öyrənmək</a:t>
            </a:r>
            <a:r>
              <a:rPr lang="en-US" sz="1600" dirty="0">
                <a:solidFill>
                  <a:schemeClr val="bg1"/>
                </a:solidFill>
              </a:rPr>
              <a:t>, </a:t>
            </a:r>
            <a:r>
              <a:rPr lang="en-US" sz="1600" dirty="0" err="1">
                <a:solidFill>
                  <a:schemeClr val="bg1"/>
                </a:solidFill>
              </a:rPr>
              <a:t>adət</a:t>
            </a:r>
            <a:r>
              <a:rPr lang="en-US" sz="1600" dirty="0">
                <a:solidFill>
                  <a:schemeClr val="bg1"/>
                </a:solidFill>
              </a:rPr>
              <a:t> </a:t>
            </a:r>
            <a:r>
              <a:rPr lang="en-US" sz="1600" dirty="0" err="1">
                <a:solidFill>
                  <a:schemeClr val="bg1"/>
                </a:solidFill>
              </a:rPr>
              <a:t>etmək</a:t>
            </a:r>
            <a:r>
              <a:rPr lang="en-US" sz="1600" dirty="0">
                <a:solidFill>
                  <a:schemeClr val="bg1"/>
                </a:solidFill>
              </a:rPr>
              <a:t>: </a:t>
            </a:r>
            <a:r>
              <a:rPr lang="en-US" sz="1600" dirty="0" err="1">
                <a:solidFill>
                  <a:schemeClr val="bg1"/>
                </a:solidFill>
              </a:rPr>
              <a:t>Uşaq</a:t>
            </a:r>
            <a:r>
              <a:rPr lang="en-US" sz="1600" dirty="0">
                <a:solidFill>
                  <a:schemeClr val="bg1"/>
                </a:solidFill>
              </a:rPr>
              <a:t> </a:t>
            </a:r>
            <a:r>
              <a:rPr lang="en-US" sz="1600" dirty="0" err="1">
                <a:solidFill>
                  <a:schemeClr val="bg1"/>
                </a:solidFill>
              </a:rPr>
              <a:t>yeni</a:t>
            </a:r>
            <a:r>
              <a:rPr lang="en-US" sz="1600" dirty="0">
                <a:solidFill>
                  <a:schemeClr val="bg1"/>
                </a:solidFill>
              </a:rPr>
              <a:t> </a:t>
            </a:r>
            <a:r>
              <a:rPr lang="en-US" sz="1600" dirty="0" err="1">
                <a:solidFill>
                  <a:schemeClr val="bg1"/>
                </a:solidFill>
              </a:rPr>
              <a:t>mühitə</a:t>
            </a:r>
            <a:r>
              <a:rPr lang="en-US" sz="1600" dirty="0">
                <a:solidFill>
                  <a:schemeClr val="bg1"/>
                </a:solidFill>
              </a:rPr>
              <a:t> </a:t>
            </a:r>
            <a:r>
              <a:rPr lang="en-US" sz="1600" dirty="0" err="1">
                <a:solidFill>
                  <a:schemeClr val="bg1"/>
                </a:solidFill>
              </a:rPr>
              <a:t>alışdı</a:t>
            </a:r>
            <a:r>
              <a:rPr lang="en-US" sz="1600" dirty="0">
                <a:solidFill>
                  <a:schemeClr val="bg1"/>
                </a:solidFill>
              </a:rPr>
              <a:t>. </a:t>
            </a:r>
            <a:r>
              <a:rPr lang="en-US" sz="1600" dirty="0" err="1">
                <a:solidFill>
                  <a:schemeClr val="bg1"/>
                </a:solidFill>
              </a:rPr>
              <a:t>Alışmaq</a:t>
            </a:r>
            <a:r>
              <a:rPr lang="en-US" sz="1600" dirty="0">
                <a:solidFill>
                  <a:schemeClr val="bg1"/>
                </a:solidFill>
              </a:rPr>
              <a:t> – </a:t>
            </a:r>
            <a:r>
              <a:rPr lang="en-US" sz="1600" dirty="0" err="1">
                <a:solidFill>
                  <a:schemeClr val="bg1"/>
                </a:solidFill>
              </a:rPr>
              <a:t>yanmaq</a:t>
            </a:r>
            <a:r>
              <a:rPr lang="en-US" sz="1600" dirty="0">
                <a:solidFill>
                  <a:schemeClr val="bg1"/>
                </a:solidFill>
              </a:rPr>
              <a:t>: </a:t>
            </a:r>
            <a:r>
              <a:rPr lang="en-US" sz="1600" dirty="0" err="1">
                <a:solidFill>
                  <a:schemeClr val="bg1"/>
                </a:solidFill>
              </a:rPr>
              <a:t>Quru</a:t>
            </a:r>
            <a:r>
              <a:rPr lang="en-US" sz="1600" dirty="0">
                <a:solidFill>
                  <a:schemeClr val="bg1"/>
                </a:solidFill>
              </a:rPr>
              <a:t> </a:t>
            </a:r>
            <a:r>
              <a:rPr lang="en-US" sz="1600" dirty="0" err="1">
                <a:solidFill>
                  <a:schemeClr val="bg1"/>
                </a:solidFill>
              </a:rPr>
              <a:t>odun</a:t>
            </a:r>
            <a:r>
              <a:rPr lang="en-US" sz="1600" dirty="0">
                <a:solidFill>
                  <a:schemeClr val="bg1"/>
                </a:solidFill>
              </a:rPr>
              <a:t> </a:t>
            </a:r>
            <a:r>
              <a:rPr lang="en-US" sz="1600" dirty="0" err="1">
                <a:solidFill>
                  <a:schemeClr val="bg1"/>
                </a:solidFill>
              </a:rPr>
              <a:t>tez</a:t>
            </a:r>
            <a:r>
              <a:rPr lang="en-US" sz="1600" dirty="0">
                <a:solidFill>
                  <a:schemeClr val="bg1"/>
                </a:solidFill>
              </a:rPr>
              <a:t> </a:t>
            </a:r>
            <a:r>
              <a:rPr lang="en-US" sz="1600" dirty="0" err="1">
                <a:solidFill>
                  <a:schemeClr val="bg1"/>
                </a:solidFill>
              </a:rPr>
              <a:t>alışdı</a:t>
            </a:r>
            <a:r>
              <a:rPr lang="en-US" sz="1600" dirty="0">
                <a:solidFill>
                  <a:schemeClr val="bg1"/>
                </a:solidFill>
              </a:rPr>
              <a:t>.</a:t>
            </a:r>
          </a:p>
          <a:p>
            <a:endParaRPr lang="ru-RU" sz="1600" dirty="0">
              <a:solidFill>
                <a:schemeClr val="accent5">
                  <a:lumMod val="20000"/>
                  <a:lumOff val="80000"/>
                </a:schemeClr>
              </a:solidFill>
            </a:endParaRPr>
          </a:p>
        </p:txBody>
      </p:sp>
      <p:pic>
        <p:nvPicPr>
          <p:cNvPr id="5122" name="Picture 2" descr="C:\Users\User\Desktop\download.png"/>
          <p:cNvPicPr>
            <a:picLocks noChangeAspect="1" noChangeArrowheads="1"/>
          </p:cNvPicPr>
          <p:nvPr/>
        </p:nvPicPr>
        <p:blipFill>
          <a:blip r:embed="rId2"/>
          <a:srcRect/>
          <a:stretch>
            <a:fillRect/>
          </a:stretch>
        </p:blipFill>
        <p:spPr bwMode="auto">
          <a:xfrm>
            <a:off x="0" y="0"/>
            <a:ext cx="9144000" cy="2214554"/>
          </a:xfrm>
          <a:prstGeom prst="rect">
            <a:avLst/>
          </a:prstGeom>
          <a:noFill/>
        </p:spPr>
      </p:pic>
    </p:spTree>
  </p:cSld>
  <p:clrMapOvr>
    <a:masterClrMapping/>
  </p:clrMapOvr>
  <p:transition>
    <p:strips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7500966"/>
          </a:xfrm>
          <a:solidFill>
            <a:srgbClr val="92D050"/>
          </a:solidFill>
        </p:spPr>
        <p:txBody>
          <a:bodyPr>
            <a:normAutofit fontScale="90000"/>
          </a:bodyPr>
          <a:lstStyle/>
          <a:p>
            <a:pPr algn="l"/>
            <a:r>
              <a:rPr lang="en-US" sz="1600" dirty="0" err="1"/>
              <a:t>Omonimlər</a:t>
            </a:r>
            <a:r>
              <a:rPr lang="en-US" sz="1600" dirty="0"/>
              <a:t> </a:t>
            </a:r>
            <a:r>
              <a:rPr lang="en-US" sz="1600" dirty="0" err="1"/>
              <a:t>quruluşca</a:t>
            </a:r>
            <a:r>
              <a:rPr lang="en-US" sz="1600" dirty="0"/>
              <a:t> </a:t>
            </a:r>
            <a:r>
              <a:rPr lang="en-US" sz="1600" dirty="0" err="1"/>
              <a:t>düzəltmə</a:t>
            </a:r>
            <a:r>
              <a:rPr lang="en-US" sz="1600" dirty="0"/>
              <a:t> </a:t>
            </a:r>
            <a:r>
              <a:rPr lang="en-US" sz="1600" dirty="0" err="1"/>
              <a:t>də</a:t>
            </a:r>
            <a:r>
              <a:rPr lang="en-US" sz="1600" dirty="0"/>
              <a:t> </a:t>
            </a:r>
            <a:r>
              <a:rPr lang="en-US" sz="1600" dirty="0" err="1"/>
              <a:t>olur</a:t>
            </a:r>
            <a:r>
              <a:rPr lang="en-US" sz="1600" dirty="0"/>
              <a:t>. </a:t>
            </a:r>
            <a:r>
              <a:rPr lang="en-US" sz="1600" dirty="0" err="1"/>
              <a:t>Məsələn</a:t>
            </a:r>
            <a:r>
              <a:rPr lang="en-US" sz="1600" dirty="0"/>
              <a:t>: </a:t>
            </a:r>
            <a:r>
              <a:rPr lang="en-US" sz="1600" dirty="0" err="1"/>
              <a:t>oynaq</a:t>
            </a:r>
            <a:r>
              <a:rPr lang="en-US" sz="1600" dirty="0"/>
              <a:t> (</a:t>
            </a:r>
            <a:r>
              <a:rPr lang="en-US" sz="1600" dirty="0" err="1"/>
              <a:t>bədəndə</a:t>
            </a:r>
            <a:r>
              <a:rPr lang="en-US" sz="1600" dirty="0"/>
              <a:t> </a:t>
            </a:r>
            <a:r>
              <a:rPr lang="en-US" sz="1600" dirty="0" err="1"/>
              <a:t>sümük</a:t>
            </a:r>
            <a:r>
              <a:rPr lang="en-US" sz="1600" dirty="0"/>
              <a:t>) </a:t>
            </a:r>
            <a:r>
              <a:rPr lang="en-US" sz="1600" dirty="0" err="1"/>
              <a:t>ismi</a:t>
            </a:r>
            <a:r>
              <a:rPr lang="en-US" sz="1600" dirty="0"/>
              <a:t> </a:t>
            </a:r>
            <a:r>
              <a:rPr lang="en-US" sz="1600" dirty="0" err="1"/>
              <a:t>ilə</a:t>
            </a:r>
            <a:r>
              <a:rPr lang="en-US" sz="1600" dirty="0"/>
              <a:t> </a:t>
            </a:r>
            <a:r>
              <a:rPr lang="en-US" sz="1600" dirty="0" err="1"/>
              <a:t>oynaq</a:t>
            </a:r>
            <a:r>
              <a:rPr lang="en-US" sz="1600" dirty="0"/>
              <a:t> </a:t>
            </a:r>
            <a:r>
              <a:rPr lang="en-US" sz="1600" dirty="0" err="1"/>
              <a:t>hava</a:t>
            </a:r>
            <a:r>
              <a:rPr lang="en-US" sz="1600" dirty="0"/>
              <a:t> </a:t>
            </a:r>
            <a:r>
              <a:rPr lang="en-US" sz="1600" dirty="0" err="1"/>
              <a:t>birləşməsindəki</a:t>
            </a:r>
            <a:r>
              <a:rPr lang="en-US" sz="1600" dirty="0"/>
              <a:t> </a:t>
            </a:r>
            <a:r>
              <a:rPr lang="en-US" sz="1600" dirty="0" err="1"/>
              <a:t>oynaq</a:t>
            </a:r>
            <a:r>
              <a:rPr lang="en-US" sz="1600" dirty="0"/>
              <a:t> </a:t>
            </a:r>
            <a:r>
              <a:rPr lang="en-US" sz="1600" dirty="0" err="1"/>
              <a:t>sifəti</a:t>
            </a:r>
            <a:r>
              <a:rPr lang="en-US" sz="1600" dirty="0"/>
              <a:t> </a:t>
            </a:r>
            <a:r>
              <a:rPr lang="en-US" sz="1600" dirty="0" err="1"/>
              <a:t>düzəltmə</a:t>
            </a:r>
            <a:r>
              <a:rPr lang="en-US" sz="1600" dirty="0"/>
              <a:t> </a:t>
            </a:r>
            <a:r>
              <a:rPr lang="en-US" sz="1600" dirty="0" err="1"/>
              <a:t>omonimlərdir</a:t>
            </a:r>
            <a:r>
              <a:rPr lang="en-US" sz="1600" dirty="0"/>
              <a:t>. </a:t>
            </a:r>
            <a:r>
              <a:rPr lang="en-US" sz="1600" dirty="0" err="1"/>
              <a:t>Buruq</a:t>
            </a:r>
            <a:r>
              <a:rPr lang="en-US" sz="1600" dirty="0"/>
              <a:t> (</a:t>
            </a:r>
            <a:r>
              <a:rPr lang="en-US" sz="1600" dirty="0" err="1"/>
              <a:t>neft</a:t>
            </a:r>
            <a:r>
              <a:rPr lang="en-US" sz="1600" dirty="0"/>
              <a:t> </a:t>
            </a:r>
            <a:r>
              <a:rPr lang="en-US" sz="1600" dirty="0" err="1"/>
              <a:t>buruğu</a:t>
            </a:r>
            <a:r>
              <a:rPr lang="en-US" sz="1600" dirty="0"/>
              <a:t>) </a:t>
            </a:r>
            <a:r>
              <a:rPr lang="en-US" sz="1600" dirty="0" err="1"/>
              <a:t>ismi</a:t>
            </a:r>
            <a:r>
              <a:rPr lang="en-US" sz="1600" dirty="0"/>
              <a:t> </a:t>
            </a:r>
            <a:r>
              <a:rPr lang="en-US" sz="1600" dirty="0" err="1"/>
              <a:t>ilə</a:t>
            </a:r>
            <a:r>
              <a:rPr lang="en-US" sz="1600" dirty="0"/>
              <a:t> </a:t>
            </a:r>
            <a:r>
              <a:rPr lang="en-US" sz="1600" dirty="0" err="1"/>
              <a:t>buruq</a:t>
            </a:r>
            <a:r>
              <a:rPr lang="en-US" sz="1600" dirty="0"/>
              <a:t> </a:t>
            </a:r>
            <a:r>
              <a:rPr lang="en-US" sz="1600" dirty="0" err="1"/>
              <a:t>sifəti</a:t>
            </a:r>
            <a:r>
              <a:rPr lang="en-US" sz="1600" dirty="0"/>
              <a:t> (</a:t>
            </a:r>
            <a:r>
              <a:rPr lang="en-US" sz="1600" dirty="0" err="1"/>
              <a:t>buruq</a:t>
            </a:r>
            <a:r>
              <a:rPr lang="en-US" sz="1600" dirty="0"/>
              <a:t> </a:t>
            </a:r>
            <a:r>
              <a:rPr lang="en-US" sz="1600" dirty="0" err="1"/>
              <a:t>saç</a:t>
            </a:r>
            <a:r>
              <a:rPr lang="en-US" sz="1600" dirty="0"/>
              <a:t>) </a:t>
            </a:r>
            <a:r>
              <a:rPr lang="en-US" sz="1600" dirty="0" err="1"/>
              <a:t>və</a:t>
            </a:r>
            <a:r>
              <a:rPr lang="en-US" sz="1600" dirty="0"/>
              <a:t> </a:t>
            </a:r>
            <a:r>
              <a:rPr lang="en-US" sz="1600" dirty="0" err="1"/>
              <a:t>ya</a:t>
            </a:r>
            <a:r>
              <a:rPr lang="en-US" sz="1600" dirty="0"/>
              <a:t> </a:t>
            </a:r>
            <a:r>
              <a:rPr lang="en-US" sz="1600" dirty="0" err="1"/>
              <a:t>iki</a:t>
            </a:r>
            <a:r>
              <a:rPr lang="en-US" sz="1600" dirty="0"/>
              <a:t> </a:t>
            </a:r>
            <a:r>
              <a:rPr lang="en-US" sz="1600" dirty="0" err="1"/>
              <a:t>müxtəlif</a:t>
            </a:r>
            <a:r>
              <a:rPr lang="en-US" sz="1600" dirty="0"/>
              <a:t> </a:t>
            </a:r>
            <a:r>
              <a:rPr lang="en-US" sz="1600" dirty="0" err="1"/>
              <a:t>mənada</a:t>
            </a:r>
            <a:r>
              <a:rPr lang="en-US" sz="1600" dirty="0"/>
              <a:t> </a:t>
            </a:r>
            <a:r>
              <a:rPr lang="en-US" sz="1600" dirty="0" err="1"/>
              <a:t>işlənən</a:t>
            </a:r>
            <a:r>
              <a:rPr lang="en-US" sz="1600" dirty="0"/>
              <a:t> </a:t>
            </a:r>
            <a:r>
              <a:rPr lang="en-US" sz="1600" dirty="0" err="1"/>
              <a:t>vergi</a:t>
            </a:r>
            <a:r>
              <a:rPr lang="en-US" sz="1600" dirty="0"/>
              <a:t> </a:t>
            </a:r>
            <a:r>
              <a:rPr lang="en-US" sz="1600" dirty="0" err="1"/>
              <a:t>ismi</a:t>
            </a:r>
            <a:r>
              <a:rPr lang="en-US" sz="1600" dirty="0"/>
              <a:t> (</a:t>
            </a:r>
            <a:r>
              <a:rPr lang="en-US" sz="1600" dirty="0" err="1"/>
              <a:t>gəlir</a:t>
            </a:r>
            <a:r>
              <a:rPr lang="en-US" sz="1600" dirty="0"/>
              <a:t> </a:t>
            </a:r>
            <a:r>
              <a:rPr lang="en-US" sz="1600" dirty="0" err="1"/>
              <a:t>üçün</a:t>
            </a:r>
            <a:r>
              <a:rPr lang="en-US" sz="1600" dirty="0"/>
              <a:t> </a:t>
            </a:r>
            <a:r>
              <a:rPr lang="en-US" sz="1600" dirty="0" err="1"/>
              <a:t>dövlətə</a:t>
            </a:r>
            <a:r>
              <a:rPr lang="en-US" sz="1600" dirty="0"/>
              <a:t> </a:t>
            </a:r>
            <a:r>
              <a:rPr lang="en-US" sz="1600" dirty="0" err="1"/>
              <a:t>ödənilən</a:t>
            </a:r>
            <a:r>
              <a:rPr lang="en-US" sz="1600" dirty="0"/>
              <a:t> </a:t>
            </a:r>
            <a:r>
              <a:rPr lang="en-US" sz="1600" dirty="0" err="1"/>
              <a:t>məbləğ</a:t>
            </a:r>
            <a:r>
              <a:rPr lang="en-US" sz="1600" dirty="0"/>
              <a:t> </a:t>
            </a:r>
            <a:r>
              <a:rPr lang="en-US" sz="1600" dirty="0" err="1"/>
              <a:t>və</a:t>
            </a:r>
            <a:r>
              <a:rPr lang="en-US" sz="1600" dirty="0"/>
              <a:t> </a:t>
            </a:r>
            <a:r>
              <a:rPr lang="en-US" sz="1600" dirty="0" err="1"/>
              <a:t>istedad</a:t>
            </a:r>
            <a:r>
              <a:rPr lang="en-US" sz="1600" dirty="0"/>
              <a:t> </a:t>
            </a:r>
            <a:r>
              <a:rPr lang="en-US" sz="1600" dirty="0" err="1"/>
              <a:t>mənalarında</a:t>
            </a:r>
            <a:r>
              <a:rPr lang="en-US" sz="1600" dirty="0"/>
              <a:t>) </a:t>
            </a:r>
            <a:r>
              <a:rPr lang="en-US" sz="1600" dirty="0" err="1"/>
              <a:t>düzəltmə</a:t>
            </a:r>
            <a:r>
              <a:rPr lang="en-US" sz="1600" dirty="0"/>
              <a:t> </a:t>
            </a:r>
            <a:r>
              <a:rPr lang="en-US" sz="1600" dirty="0" err="1"/>
              <a:t>omonimlərdir</a:t>
            </a:r>
            <a:r>
              <a:rPr lang="en-US" sz="1600" dirty="0"/>
              <a:t>.</a:t>
            </a:r>
            <a:br>
              <a:rPr lang="en-US" sz="1600" dirty="0"/>
            </a:br>
            <a:r>
              <a:rPr lang="en-US" sz="1600" dirty="0" err="1"/>
              <a:t>Səslənməsinə</a:t>
            </a:r>
            <a:r>
              <a:rPr lang="en-US" sz="1600" dirty="0"/>
              <a:t> </a:t>
            </a:r>
            <a:r>
              <a:rPr lang="en-US" sz="1600" dirty="0" err="1"/>
              <a:t>görə</a:t>
            </a:r>
            <a:r>
              <a:rPr lang="en-US" sz="1600" dirty="0"/>
              <a:t> </a:t>
            </a:r>
            <a:r>
              <a:rPr lang="en-US" sz="1600" dirty="0" err="1"/>
              <a:t>bir-birinə</a:t>
            </a:r>
            <a:r>
              <a:rPr lang="en-US" sz="1600" dirty="0"/>
              <a:t> </a:t>
            </a:r>
            <a:r>
              <a:rPr lang="en-US" sz="1600" dirty="0" err="1"/>
              <a:t>oxşar</a:t>
            </a:r>
            <a:r>
              <a:rPr lang="en-US" sz="1600" dirty="0"/>
              <a:t> </a:t>
            </a:r>
            <a:r>
              <a:rPr lang="en-US" sz="1600" dirty="0" err="1"/>
              <a:t>olan</a:t>
            </a:r>
            <a:r>
              <a:rPr lang="en-US" sz="1600" dirty="0"/>
              <a:t> </a:t>
            </a:r>
            <a:r>
              <a:rPr lang="en-US" sz="1600" dirty="0" err="1"/>
              <a:t>sənəd</a:t>
            </a:r>
            <a:r>
              <a:rPr lang="en-US" sz="1600" dirty="0"/>
              <a:t> – </a:t>
            </a:r>
            <a:r>
              <a:rPr lang="en-US" sz="1600" dirty="0" err="1"/>
              <a:t>sənət</a:t>
            </a:r>
            <a:r>
              <a:rPr lang="en-US" sz="1600" dirty="0"/>
              <a:t>, </a:t>
            </a:r>
            <a:r>
              <a:rPr lang="en-US" sz="1600" dirty="0" err="1"/>
              <a:t>süfrə</a:t>
            </a:r>
            <a:r>
              <a:rPr lang="en-US" sz="1600" dirty="0"/>
              <a:t> – </a:t>
            </a:r>
            <a:r>
              <a:rPr lang="en-US" sz="1600" dirty="0" err="1"/>
              <a:t>sürfə</a:t>
            </a:r>
            <a:r>
              <a:rPr lang="en-US" sz="1600" dirty="0"/>
              <a:t>, </a:t>
            </a:r>
            <a:r>
              <a:rPr lang="en-US" sz="1600" dirty="0" err="1"/>
              <a:t>qəlb</a:t>
            </a:r>
            <a:r>
              <a:rPr lang="en-US" sz="1600" dirty="0"/>
              <a:t> – </a:t>
            </a:r>
            <a:r>
              <a:rPr lang="en-US" sz="1600" dirty="0" err="1"/>
              <a:t>qəlp</a:t>
            </a:r>
            <a:r>
              <a:rPr lang="en-US" sz="1600" dirty="0"/>
              <a:t>, </a:t>
            </a:r>
            <a:r>
              <a:rPr lang="en-US" sz="1600" dirty="0" err="1"/>
              <a:t>məhsul</a:t>
            </a:r>
            <a:r>
              <a:rPr lang="en-US" sz="1600" dirty="0"/>
              <a:t> – </a:t>
            </a:r>
            <a:r>
              <a:rPr lang="en-US" sz="1600" dirty="0" err="1"/>
              <a:t>məsul</a:t>
            </a:r>
            <a:r>
              <a:rPr lang="en-US" sz="1600" dirty="0"/>
              <a:t>, </a:t>
            </a:r>
            <a:r>
              <a:rPr lang="en-US" sz="1600" dirty="0" err="1"/>
              <a:t>mətn</a:t>
            </a:r>
            <a:r>
              <a:rPr lang="en-US" sz="1600" dirty="0"/>
              <a:t> – </a:t>
            </a:r>
            <a:r>
              <a:rPr lang="en-US" sz="1600" dirty="0" err="1"/>
              <a:t>mətin</a:t>
            </a:r>
            <a:r>
              <a:rPr lang="en-US" sz="1600" dirty="0"/>
              <a:t>, </a:t>
            </a:r>
            <a:r>
              <a:rPr lang="en-US" sz="1600" dirty="0" err="1"/>
              <a:t>əmr</a:t>
            </a:r>
            <a:r>
              <a:rPr lang="en-US" sz="1600" dirty="0"/>
              <a:t> – </a:t>
            </a:r>
            <a:r>
              <a:rPr lang="en-US" sz="1600" dirty="0" err="1"/>
              <a:t>əmir</a:t>
            </a:r>
            <a:r>
              <a:rPr lang="en-US" sz="1600" dirty="0"/>
              <a:t>, </a:t>
            </a:r>
            <a:r>
              <a:rPr lang="en-US" sz="1600" dirty="0" err="1"/>
              <a:t>atlaz</a:t>
            </a:r>
            <a:r>
              <a:rPr lang="en-US" sz="1600" dirty="0"/>
              <a:t> – atlas, </a:t>
            </a:r>
            <a:r>
              <a:rPr lang="en-US" sz="1600" dirty="0" err="1"/>
              <a:t>əsr</a:t>
            </a:r>
            <a:r>
              <a:rPr lang="en-US" sz="1600" dirty="0"/>
              <a:t> – </a:t>
            </a:r>
            <a:r>
              <a:rPr lang="en-US" sz="1600" dirty="0" err="1"/>
              <a:t>əsir</a:t>
            </a:r>
            <a:r>
              <a:rPr lang="en-US" sz="1600" dirty="0"/>
              <a:t>, </a:t>
            </a:r>
            <a:r>
              <a:rPr lang="en-US" sz="1600" dirty="0" err="1"/>
              <a:t>şahid</a:t>
            </a:r>
            <a:r>
              <a:rPr lang="en-US" sz="1600" dirty="0"/>
              <a:t> – </a:t>
            </a:r>
            <a:r>
              <a:rPr lang="en-US" sz="1600" dirty="0" err="1"/>
              <a:t>şəhid</a:t>
            </a:r>
            <a:r>
              <a:rPr lang="en-US" sz="1600" dirty="0"/>
              <a:t>, </a:t>
            </a:r>
            <a:r>
              <a:rPr lang="en-US" sz="1600" dirty="0" err="1"/>
              <a:t>xeyr</a:t>
            </a:r>
            <a:r>
              <a:rPr lang="en-US" sz="1600" dirty="0"/>
              <a:t> – </a:t>
            </a:r>
            <a:r>
              <a:rPr lang="en-US" sz="1600" dirty="0" err="1"/>
              <a:t>xeyir</a:t>
            </a:r>
            <a:r>
              <a:rPr lang="en-US" sz="1600" dirty="0"/>
              <a:t>, </a:t>
            </a:r>
            <a:r>
              <a:rPr lang="en-US" sz="1600" dirty="0" err="1"/>
              <a:t>həyat</a:t>
            </a:r>
            <a:r>
              <a:rPr lang="en-US" sz="1600" dirty="0"/>
              <a:t> – </a:t>
            </a:r>
            <a:r>
              <a:rPr lang="en-US" sz="1600" dirty="0" err="1"/>
              <a:t>həyət</a:t>
            </a:r>
            <a:r>
              <a:rPr lang="en-US" sz="1600" dirty="0"/>
              <a:t>, </a:t>
            </a:r>
            <a:r>
              <a:rPr lang="en-US" sz="1600" dirty="0" err="1"/>
              <a:t>ahəng</a:t>
            </a:r>
            <a:r>
              <a:rPr lang="en-US" sz="1600" dirty="0"/>
              <a:t> – </a:t>
            </a:r>
            <a:r>
              <a:rPr lang="en-US" sz="1600" dirty="0" err="1"/>
              <a:t>əhəng</a:t>
            </a:r>
            <a:r>
              <a:rPr lang="en-US" sz="1600" dirty="0"/>
              <a:t> </a:t>
            </a:r>
            <a:r>
              <a:rPr lang="en-US" sz="1600" dirty="0" err="1"/>
              <a:t>və</a:t>
            </a:r>
            <a:r>
              <a:rPr lang="en-US" sz="1600" dirty="0"/>
              <a:t> s. </a:t>
            </a:r>
            <a:r>
              <a:rPr lang="en-US" sz="1600" dirty="0" err="1"/>
              <a:t>kimi</a:t>
            </a:r>
            <a:r>
              <a:rPr lang="en-US" sz="1600" dirty="0"/>
              <a:t> </a:t>
            </a:r>
            <a:r>
              <a:rPr lang="en-US" sz="1600" dirty="0" err="1"/>
              <a:t>sözlər</a:t>
            </a:r>
            <a:r>
              <a:rPr lang="en-US" sz="1600" dirty="0"/>
              <a:t> </a:t>
            </a:r>
            <a:r>
              <a:rPr lang="en-US" sz="1600" dirty="0" err="1"/>
              <a:t>omonim</a:t>
            </a:r>
            <a:r>
              <a:rPr lang="en-US" sz="1600" dirty="0"/>
              <a:t> </a:t>
            </a:r>
            <a:r>
              <a:rPr lang="en-US" sz="1600" dirty="0" err="1"/>
              <a:t>deyil</a:t>
            </a:r>
            <a:r>
              <a:rPr lang="en-US" sz="1600" dirty="0"/>
              <a:t>, </a:t>
            </a:r>
            <a:r>
              <a:rPr lang="en-US" sz="1600" dirty="0" err="1"/>
              <a:t>çünki</a:t>
            </a:r>
            <a:r>
              <a:rPr lang="en-US" sz="1600" dirty="0"/>
              <a:t> </a:t>
            </a:r>
            <a:r>
              <a:rPr lang="en-US" sz="1600" dirty="0" err="1"/>
              <a:t>yazılışları</a:t>
            </a:r>
            <a:r>
              <a:rPr lang="en-US" sz="1600" dirty="0"/>
              <a:t> </a:t>
            </a:r>
            <a:r>
              <a:rPr lang="en-US" sz="1600" dirty="0" err="1"/>
              <a:t>fərqlidir</a:t>
            </a:r>
            <a:r>
              <a:rPr lang="en-US" sz="1600" dirty="0"/>
              <a:t>. </a:t>
            </a:r>
            <a:r>
              <a:rPr lang="en-US" sz="1600" dirty="0" err="1"/>
              <a:t>Tərkibindəki</a:t>
            </a:r>
            <a:r>
              <a:rPr lang="en-US" sz="1600" dirty="0"/>
              <a:t> </a:t>
            </a:r>
            <a:r>
              <a:rPr lang="en-US" sz="1600" dirty="0" err="1"/>
              <a:t>bir</a:t>
            </a:r>
            <a:r>
              <a:rPr lang="en-US" sz="1600" dirty="0"/>
              <a:t> </a:t>
            </a:r>
            <a:r>
              <a:rPr lang="en-US" sz="1600" dirty="0" err="1"/>
              <a:t>hərfə</a:t>
            </a:r>
            <a:r>
              <a:rPr lang="en-US" sz="1600" dirty="0"/>
              <a:t> </a:t>
            </a:r>
            <a:r>
              <a:rPr lang="en-US" sz="1600" dirty="0" err="1"/>
              <a:t>görə</a:t>
            </a:r>
            <a:r>
              <a:rPr lang="en-US" sz="1600" dirty="0"/>
              <a:t> </a:t>
            </a:r>
            <a:r>
              <a:rPr lang="en-US" sz="1600" dirty="0" err="1"/>
              <a:t>fərqlənən</a:t>
            </a:r>
            <a:r>
              <a:rPr lang="en-US" sz="1600" dirty="0"/>
              <a:t> </a:t>
            </a:r>
            <a:r>
              <a:rPr lang="en-US" sz="1600" dirty="0" err="1"/>
              <a:t>belə</a:t>
            </a:r>
            <a:r>
              <a:rPr lang="en-US" sz="1600" dirty="0"/>
              <a:t> </a:t>
            </a:r>
            <a:r>
              <a:rPr lang="en-US" sz="1600" dirty="0" err="1"/>
              <a:t>sözlər</a:t>
            </a:r>
            <a:r>
              <a:rPr lang="en-US" sz="1600" dirty="0"/>
              <a:t> </a:t>
            </a:r>
            <a:r>
              <a:rPr lang="en-US" sz="1600" dirty="0" err="1"/>
              <a:t>paronim</a:t>
            </a:r>
            <a:r>
              <a:rPr lang="en-US" sz="1600" dirty="0"/>
              <a:t> </a:t>
            </a:r>
            <a:r>
              <a:rPr lang="en-US" sz="1600" dirty="0" err="1"/>
              <a:t>adlanır</a:t>
            </a:r>
            <a:r>
              <a:rPr lang="en-US" sz="1600" dirty="0"/>
              <a:t>. </a:t>
            </a:r>
            <a:r>
              <a:rPr lang="en-US" sz="1600" dirty="0" err="1"/>
              <a:t>Yazılışları</a:t>
            </a:r>
            <a:r>
              <a:rPr lang="en-US" sz="1600" dirty="0"/>
              <a:t> </a:t>
            </a:r>
            <a:r>
              <a:rPr lang="en-US" sz="1600" dirty="0" err="1"/>
              <a:t>eyni</a:t>
            </a:r>
            <a:r>
              <a:rPr lang="en-US" sz="1600" dirty="0"/>
              <a:t> </a:t>
            </a:r>
            <a:r>
              <a:rPr lang="en-US" sz="1600" dirty="0" err="1"/>
              <a:t>olan</a:t>
            </a:r>
            <a:r>
              <a:rPr lang="en-US" sz="1600" dirty="0"/>
              <a:t>, </a:t>
            </a:r>
            <a:r>
              <a:rPr lang="en-US" sz="1600" dirty="0" err="1"/>
              <a:t>lakin</a:t>
            </a:r>
            <a:r>
              <a:rPr lang="en-US" sz="1600" dirty="0"/>
              <a:t> </a:t>
            </a:r>
            <a:r>
              <a:rPr lang="en-US" sz="1600" dirty="0" err="1"/>
              <a:t>vurğunun</a:t>
            </a:r>
            <a:r>
              <a:rPr lang="en-US" sz="1600" dirty="0"/>
              <a:t> </a:t>
            </a:r>
            <a:r>
              <a:rPr lang="en-US" sz="1600" dirty="0" err="1"/>
              <a:t>yerinə</a:t>
            </a:r>
            <a:r>
              <a:rPr lang="en-US" sz="1600" dirty="0"/>
              <a:t> </a:t>
            </a:r>
            <a:r>
              <a:rPr lang="en-US" sz="1600" dirty="0" err="1"/>
              <a:t>görə</a:t>
            </a:r>
            <a:r>
              <a:rPr lang="en-US" sz="1600" dirty="0"/>
              <a:t> </a:t>
            </a:r>
            <a:r>
              <a:rPr lang="en-US" sz="1600" dirty="0" err="1"/>
              <a:t>fərqlənən</a:t>
            </a:r>
            <a:r>
              <a:rPr lang="en-US" sz="1600" dirty="0"/>
              <a:t> </a:t>
            </a:r>
            <a:r>
              <a:rPr lang="en-US" sz="1600" dirty="0" err="1"/>
              <a:t>sözlər</a:t>
            </a:r>
            <a:r>
              <a:rPr lang="en-US" sz="1600" dirty="0"/>
              <a:t> </a:t>
            </a:r>
            <a:r>
              <a:rPr lang="en-US" sz="1600" dirty="0" err="1"/>
              <a:t>də</a:t>
            </a:r>
            <a:r>
              <a:rPr lang="en-US" sz="1600" dirty="0"/>
              <a:t> </a:t>
            </a:r>
            <a:r>
              <a:rPr lang="en-US" sz="1600" dirty="0" err="1"/>
              <a:t>omonim</a:t>
            </a:r>
            <a:r>
              <a:rPr lang="en-US" sz="1600" dirty="0"/>
              <a:t> </a:t>
            </a:r>
            <a:r>
              <a:rPr lang="en-US" sz="1600" dirty="0" err="1"/>
              <a:t>deyil</a:t>
            </a:r>
            <a:r>
              <a:rPr lang="en-US" sz="1600" dirty="0"/>
              <a:t>. </a:t>
            </a:r>
            <a:r>
              <a:rPr lang="en-US" sz="1600" dirty="0" err="1"/>
              <a:t>Məsələn</a:t>
            </a:r>
            <a:r>
              <a:rPr lang="en-US" sz="1600" dirty="0"/>
              <a:t>:</a:t>
            </a:r>
            <a:br>
              <a:rPr lang="az-Latn-AZ" sz="1600" dirty="0"/>
            </a:br>
            <a:br>
              <a:rPr lang="az-Latn-AZ" sz="1600" dirty="0"/>
            </a:br>
            <a:r>
              <a:rPr lang="en-US" sz="1600" dirty="0"/>
              <a:t> alma (</a:t>
            </a:r>
            <a:r>
              <a:rPr lang="en-US" sz="1600" dirty="0" err="1"/>
              <a:t>isim</a:t>
            </a:r>
            <a:r>
              <a:rPr lang="en-US" sz="1600" dirty="0"/>
              <a:t>) – alma (</a:t>
            </a:r>
            <a:r>
              <a:rPr lang="en-US" sz="1600" dirty="0" err="1"/>
              <a:t>fel</a:t>
            </a:r>
            <a:r>
              <a:rPr lang="en-US" sz="1600" dirty="0"/>
              <a:t>),</a:t>
            </a:r>
            <a:br>
              <a:rPr lang="en-US" sz="1600" dirty="0"/>
            </a:br>
            <a:r>
              <a:rPr lang="en-US" sz="1600" dirty="0" err="1"/>
              <a:t>əkin</a:t>
            </a:r>
            <a:r>
              <a:rPr lang="en-US" sz="1600" dirty="0"/>
              <a:t> (</a:t>
            </a:r>
            <a:r>
              <a:rPr lang="en-US" sz="1600" dirty="0" err="1"/>
              <a:t>isim</a:t>
            </a:r>
            <a:r>
              <a:rPr lang="en-US" sz="1600" dirty="0"/>
              <a:t>) – </a:t>
            </a:r>
            <a:r>
              <a:rPr lang="en-US" sz="1600" dirty="0" err="1"/>
              <a:t>əkin</a:t>
            </a:r>
            <a:r>
              <a:rPr lang="en-US" sz="1600" dirty="0"/>
              <a:t> (</a:t>
            </a:r>
            <a:r>
              <a:rPr lang="en-US" sz="1600" dirty="0" err="1"/>
              <a:t>fel</a:t>
            </a:r>
            <a:r>
              <a:rPr lang="en-US" sz="1600" dirty="0"/>
              <a:t>),</a:t>
            </a:r>
            <a:br>
              <a:rPr lang="en-US" sz="1600" dirty="0"/>
            </a:br>
            <a:r>
              <a:rPr lang="en-US" sz="1600" dirty="0" err="1"/>
              <a:t>dondurma</a:t>
            </a:r>
            <a:r>
              <a:rPr lang="en-US" sz="1600" dirty="0"/>
              <a:t> (</a:t>
            </a:r>
            <a:r>
              <a:rPr lang="en-US" sz="1600" dirty="0" err="1"/>
              <a:t>isim</a:t>
            </a:r>
            <a:r>
              <a:rPr lang="en-US" sz="1600" dirty="0"/>
              <a:t>) – </a:t>
            </a:r>
            <a:r>
              <a:rPr lang="en-US" sz="1600" dirty="0" err="1"/>
              <a:t>dondurma</a:t>
            </a:r>
            <a:r>
              <a:rPr lang="en-US" sz="1600" dirty="0"/>
              <a:t> (</a:t>
            </a:r>
            <a:r>
              <a:rPr lang="en-US" sz="1600" dirty="0" err="1"/>
              <a:t>fel</a:t>
            </a:r>
            <a:r>
              <a:rPr lang="en-US" sz="1600" dirty="0"/>
              <a:t>),</a:t>
            </a:r>
            <a:br>
              <a:rPr lang="en-US" sz="1600" dirty="0"/>
            </a:br>
            <a:r>
              <a:rPr lang="en-US" sz="1600" dirty="0" err="1"/>
              <a:t>dimdik</a:t>
            </a:r>
            <a:r>
              <a:rPr lang="en-US" sz="1600" dirty="0"/>
              <a:t> (</a:t>
            </a:r>
            <a:r>
              <a:rPr lang="en-US" sz="1600" dirty="0" err="1"/>
              <a:t>isim</a:t>
            </a:r>
            <a:r>
              <a:rPr lang="en-US" sz="1600" dirty="0"/>
              <a:t>) – </a:t>
            </a:r>
            <a:r>
              <a:rPr lang="en-US" sz="1600" dirty="0" err="1"/>
              <a:t>dimdik</a:t>
            </a:r>
            <a:r>
              <a:rPr lang="en-US" sz="1600" dirty="0"/>
              <a:t> (</a:t>
            </a:r>
            <a:r>
              <a:rPr lang="en-US" sz="1600" dirty="0" err="1"/>
              <a:t>sifət</a:t>
            </a:r>
            <a:r>
              <a:rPr lang="en-US" sz="1600" dirty="0"/>
              <a:t>) </a:t>
            </a:r>
            <a:r>
              <a:rPr lang="en-US" sz="1600" dirty="0" err="1"/>
              <a:t>və</a:t>
            </a:r>
            <a:r>
              <a:rPr lang="en-US" sz="1600" dirty="0"/>
              <a:t> s.</a:t>
            </a:r>
            <a:br>
              <a:rPr lang="az-Latn-AZ" sz="1600" dirty="0"/>
            </a:br>
            <a:br>
              <a:rPr lang="az-Latn-AZ" sz="1600" dirty="0"/>
            </a:br>
            <a:r>
              <a:rPr lang="en-US" sz="1600" dirty="0"/>
              <a:t> Bu </a:t>
            </a:r>
            <a:r>
              <a:rPr lang="en-US" sz="1600" dirty="0" err="1"/>
              <a:t>cür</a:t>
            </a:r>
            <a:r>
              <a:rPr lang="en-US" sz="1600" dirty="0"/>
              <a:t> </a:t>
            </a:r>
            <a:r>
              <a:rPr lang="en-US" sz="1600" dirty="0" err="1"/>
              <a:t>sözlərin</a:t>
            </a:r>
            <a:r>
              <a:rPr lang="en-US" sz="1600" dirty="0"/>
              <a:t> </a:t>
            </a:r>
            <a:r>
              <a:rPr lang="en-US" sz="1600" dirty="0" err="1"/>
              <a:t>yazılışları</a:t>
            </a:r>
            <a:r>
              <a:rPr lang="en-US" sz="1600" dirty="0"/>
              <a:t> </a:t>
            </a:r>
            <a:r>
              <a:rPr lang="en-US" sz="1600" dirty="0" err="1"/>
              <a:t>eyni</a:t>
            </a:r>
            <a:r>
              <a:rPr lang="en-US" sz="1600" dirty="0"/>
              <a:t> </a:t>
            </a:r>
            <a:r>
              <a:rPr lang="en-US" sz="1600" dirty="0" err="1"/>
              <a:t>olsa</a:t>
            </a:r>
            <a:r>
              <a:rPr lang="en-US" sz="1600" dirty="0"/>
              <a:t> </a:t>
            </a:r>
            <a:r>
              <a:rPr lang="en-US" sz="1600" dirty="0" err="1"/>
              <a:t>da</a:t>
            </a:r>
            <a:r>
              <a:rPr lang="en-US" sz="1600" dirty="0"/>
              <a:t>, </a:t>
            </a:r>
            <a:r>
              <a:rPr lang="en-US" sz="1600" dirty="0" err="1"/>
              <a:t>tələffüzləri</a:t>
            </a:r>
            <a:r>
              <a:rPr lang="en-US" sz="1600" dirty="0"/>
              <a:t> </a:t>
            </a:r>
            <a:r>
              <a:rPr lang="en-US" sz="1600" dirty="0" err="1"/>
              <a:t>bir-birindən</a:t>
            </a:r>
            <a:r>
              <a:rPr lang="en-US" sz="1600" dirty="0"/>
              <a:t> </a:t>
            </a:r>
            <a:r>
              <a:rPr lang="en-US" sz="1600" dirty="0" err="1"/>
              <a:t>fərqlənir</a:t>
            </a:r>
            <a:r>
              <a:rPr lang="en-US" sz="1600" dirty="0"/>
              <a:t>. </a:t>
            </a:r>
            <a:r>
              <a:rPr lang="en-US" sz="1600" dirty="0" err="1"/>
              <a:t>Belə</a:t>
            </a:r>
            <a:r>
              <a:rPr lang="en-US" sz="1600" dirty="0"/>
              <a:t> </a:t>
            </a:r>
            <a:r>
              <a:rPr lang="en-US" sz="1600" dirty="0" err="1"/>
              <a:t>sözlər</a:t>
            </a:r>
            <a:r>
              <a:rPr lang="en-US" sz="1600" dirty="0"/>
              <a:t> </a:t>
            </a:r>
            <a:r>
              <a:rPr lang="en-US" sz="1600" dirty="0" err="1"/>
              <a:t>omoqraf</a:t>
            </a:r>
            <a:r>
              <a:rPr lang="en-US" sz="1600" dirty="0"/>
              <a:t> </a:t>
            </a:r>
            <a:r>
              <a:rPr lang="en-US" sz="1600" dirty="0" err="1"/>
              <a:t>adlanır</a:t>
            </a:r>
            <a:r>
              <a:rPr lang="en-US" sz="1600" dirty="0"/>
              <a:t>. </a:t>
            </a:r>
            <a:r>
              <a:rPr lang="en-US" sz="1600" dirty="0" err="1"/>
              <a:t>Tələffüzü</a:t>
            </a:r>
            <a:r>
              <a:rPr lang="en-US" sz="1600" dirty="0"/>
              <a:t> </a:t>
            </a:r>
            <a:r>
              <a:rPr lang="en-US" sz="1600" dirty="0" err="1"/>
              <a:t>və</a:t>
            </a:r>
            <a:r>
              <a:rPr lang="en-US" sz="1600" dirty="0"/>
              <a:t> </a:t>
            </a:r>
            <a:r>
              <a:rPr lang="en-US" sz="1600" dirty="0" err="1"/>
              <a:t>yazılışı</a:t>
            </a:r>
            <a:r>
              <a:rPr lang="en-US" sz="1600" dirty="0"/>
              <a:t> </a:t>
            </a:r>
            <a:r>
              <a:rPr lang="en-US" sz="1600" dirty="0" err="1"/>
              <a:t>eyni</a:t>
            </a:r>
            <a:r>
              <a:rPr lang="en-US" sz="1600" dirty="0"/>
              <a:t>, </a:t>
            </a:r>
            <a:r>
              <a:rPr lang="en-US" sz="1600" dirty="0" err="1"/>
              <a:t>lakin</a:t>
            </a:r>
            <a:r>
              <a:rPr lang="en-US" sz="1600" dirty="0"/>
              <a:t> </a:t>
            </a:r>
            <a:r>
              <a:rPr lang="en-US" sz="1600" dirty="0" err="1"/>
              <a:t>kökləri</a:t>
            </a:r>
            <a:r>
              <a:rPr lang="en-US" sz="1600" dirty="0"/>
              <a:t> (</a:t>
            </a:r>
            <a:r>
              <a:rPr lang="en-US" sz="1600" dirty="0" err="1"/>
              <a:t>və</a:t>
            </a:r>
            <a:r>
              <a:rPr lang="en-US" sz="1600" dirty="0"/>
              <a:t> </a:t>
            </a:r>
            <a:r>
              <a:rPr lang="en-US" sz="1600" dirty="0" err="1"/>
              <a:t>ya</a:t>
            </a:r>
            <a:r>
              <a:rPr lang="en-US" sz="1600" dirty="0"/>
              <a:t> </a:t>
            </a:r>
            <a:r>
              <a:rPr lang="en-US" sz="1600" dirty="0" err="1"/>
              <a:t>başlanğıc</a:t>
            </a:r>
            <a:r>
              <a:rPr lang="en-US" sz="1600" dirty="0"/>
              <a:t> </a:t>
            </a:r>
            <a:r>
              <a:rPr lang="en-US" sz="1600" dirty="0" err="1"/>
              <a:t>formaları</a:t>
            </a:r>
            <a:r>
              <a:rPr lang="en-US" sz="1600" dirty="0"/>
              <a:t>) </a:t>
            </a:r>
            <a:r>
              <a:rPr lang="en-US" sz="1600" dirty="0" err="1"/>
              <a:t>fərqli</a:t>
            </a:r>
            <a:r>
              <a:rPr lang="en-US" sz="1600" dirty="0"/>
              <a:t> </a:t>
            </a:r>
            <a:r>
              <a:rPr lang="en-US" sz="1600" dirty="0" err="1"/>
              <a:t>olan</a:t>
            </a:r>
            <a:r>
              <a:rPr lang="en-US" sz="1600" dirty="0"/>
              <a:t> </a:t>
            </a:r>
            <a:r>
              <a:rPr lang="en-US" sz="1600" dirty="0" err="1"/>
              <a:t>sözlər</a:t>
            </a:r>
            <a:r>
              <a:rPr lang="en-US" sz="1600" dirty="0"/>
              <a:t> </a:t>
            </a:r>
            <a:r>
              <a:rPr lang="en-US" sz="1600" dirty="0" err="1"/>
              <a:t>də</a:t>
            </a:r>
            <a:r>
              <a:rPr lang="en-US" sz="1600" dirty="0"/>
              <a:t> </a:t>
            </a:r>
            <a:r>
              <a:rPr lang="en-US" sz="1600" dirty="0" err="1"/>
              <a:t>omonim</a:t>
            </a:r>
            <a:r>
              <a:rPr lang="en-US" sz="1600" dirty="0"/>
              <a:t> </a:t>
            </a:r>
            <a:r>
              <a:rPr lang="en-US" sz="1600" dirty="0" err="1"/>
              <a:t>deyil</a:t>
            </a:r>
            <a:r>
              <a:rPr lang="en-US" sz="1600" dirty="0"/>
              <a:t>. </a:t>
            </a:r>
            <a:r>
              <a:rPr lang="en-US" sz="1600" dirty="0" err="1"/>
              <a:t>Məsələn</a:t>
            </a:r>
            <a:r>
              <a:rPr lang="en-US" sz="1600" dirty="0"/>
              <a:t>: “</a:t>
            </a:r>
            <a:r>
              <a:rPr lang="en-US" sz="1600" dirty="0" err="1"/>
              <a:t>əsgər</a:t>
            </a:r>
            <a:r>
              <a:rPr lang="en-US" sz="1600" dirty="0"/>
              <a:t> </a:t>
            </a:r>
            <a:r>
              <a:rPr lang="en-US" sz="1600" dirty="0" err="1"/>
              <a:t>çoxlu</a:t>
            </a:r>
            <a:r>
              <a:rPr lang="en-US" sz="1600" dirty="0"/>
              <a:t> </a:t>
            </a:r>
            <a:r>
              <a:rPr lang="en-US" sz="1600" dirty="0" err="1"/>
              <a:t>yara</a:t>
            </a:r>
            <a:r>
              <a:rPr lang="en-US" sz="1600" dirty="0"/>
              <a:t> </a:t>
            </a:r>
            <a:r>
              <a:rPr lang="en-US" sz="1600" dirty="0" err="1"/>
              <a:t>almışdı</a:t>
            </a:r>
            <a:r>
              <a:rPr lang="en-US" sz="1600" dirty="0"/>
              <a:t>” </a:t>
            </a:r>
            <a:r>
              <a:rPr lang="en-US" sz="1600" dirty="0" err="1"/>
              <a:t>və</a:t>
            </a:r>
            <a:r>
              <a:rPr lang="en-US" sz="1600" dirty="0"/>
              <a:t> “</a:t>
            </a:r>
            <a:r>
              <a:rPr lang="en-US" sz="1600" dirty="0" err="1"/>
              <a:t>Sözümü</a:t>
            </a:r>
            <a:r>
              <a:rPr lang="en-US" sz="1600" dirty="0"/>
              <a:t> </a:t>
            </a:r>
            <a:r>
              <a:rPr lang="en-US" sz="1600" dirty="0" err="1"/>
              <a:t>yara</a:t>
            </a:r>
            <a:r>
              <a:rPr lang="en-US" sz="1600" dirty="0"/>
              <a:t> </a:t>
            </a:r>
            <a:r>
              <a:rPr lang="en-US" sz="1600" dirty="0" err="1"/>
              <a:t>çatdır</a:t>
            </a:r>
            <a:r>
              <a:rPr lang="en-US" sz="1600" dirty="0"/>
              <a:t>” </a:t>
            </a:r>
            <a:r>
              <a:rPr lang="en-US" sz="1600" dirty="0" err="1"/>
              <a:t>cümlələrindəki</a:t>
            </a:r>
            <a:r>
              <a:rPr lang="en-US" sz="1600" dirty="0"/>
              <a:t> “</a:t>
            </a:r>
            <a:r>
              <a:rPr lang="en-US" sz="1600" dirty="0" err="1"/>
              <a:t>yara</a:t>
            </a:r>
            <a:r>
              <a:rPr lang="en-US" sz="1600" dirty="0"/>
              <a:t>” </a:t>
            </a:r>
            <a:r>
              <a:rPr lang="en-US" sz="1600" dirty="0" err="1"/>
              <a:t>sözləri</a:t>
            </a:r>
            <a:r>
              <a:rPr lang="en-US" sz="1600" dirty="0"/>
              <a:t> </a:t>
            </a:r>
            <a:r>
              <a:rPr lang="en-US" sz="1600" dirty="0" err="1"/>
              <a:t>köklərinə</a:t>
            </a:r>
            <a:r>
              <a:rPr lang="en-US" sz="1600" dirty="0"/>
              <a:t> </a:t>
            </a:r>
            <a:r>
              <a:rPr lang="en-US" sz="1600" dirty="0" err="1"/>
              <a:t>görə</a:t>
            </a:r>
            <a:r>
              <a:rPr lang="en-US" sz="1600" dirty="0"/>
              <a:t> </a:t>
            </a:r>
            <a:r>
              <a:rPr lang="en-US" sz="1600" dirty="0" err="1"/>
              <a:t>fərqlənir</a:t>
            </a:r>
            <a:r>
              <a:rPr lang="en-US" sz="1600" dirty="0"/>
              <a:t>. </a:t>
            </a:r>
            <a:r>
              <a:rPr lang="en-US" sz="1600" dirty="0" err="1"/>
              <a:t>Birinci</a:t>
            </a:r>
            <a:r>
              <a:rPr lang="en-US" sz="1600" dirty="0"/>
              <a:t> </a:t>
            </a:r>
            <a:r>
              <a:rPr lang="en-US" sz="1600" dirty="0" err="1"/>
              <a:t>cümlədəki</a:t>
            </a:r>
            <a:r>
              <a:rPr lang="en-US" sz="1600" dirty="0"/>
              <a:t> “</a:t>
            </a:r>
            <a:r>
              <a:rPr lang="en-US" sz="1600" dirty="0" err="1"/>
              <a:t>yara</a:t>
            </a:r>
            <a:r>
              <a:rPr lang="en-US" sz="1600" dirty="0"/>
              <a:t>” </a:t>
            </a:r>
            <a:r>
              <a:rPr lang="en-US" sz="1600" dirty="0" err="1"/>
              <a:t>sözü</a:t>
            </a:r>
            <a:r>
              <a:rPr lang="en-US" sz="1600" dirty="0"/>
              <a:t> </a:t>
            </a:r>
            <a:r>
              <a:rPr lang="en-US" sz="1600" dirty="0" err="1"/>
              <a:t>başlanğıc</a:t>
            </a:r>
            <a:r>
              <a:rPr lang="en-US" sz="1600" dirty="0"/>
              <a:t> </a:t>
            </a:r>
            <a:r>
              <a:rPr lang="en-US" sz="1600" dirty="0" err="1"/>
              <a:t>formadadır</a:t>
            </a:r>
            <a:r>
              <a:rPr lang="en-US" sz="1600" dirty="0"/>
              <a:t>. </a:t>
            </a:r>
            <a:r>
              <a:rPr lang="en-US" sz="1600" dirty="0" err="1"/>
              <a:t>Ikinci</a:t>
            </a:r>
            <a:r>
              <a:rPr lang="en-US" sz="1600" dirty="0"/>
              <a:t> </a:t>
            </a:r>
            <a:r>
              <a:rPr lang="en-US" sz="1600" dirty="0" err="1"/>
              <a:t>cümlədəki</a:t>
            </a:r>
            <a:r>
              <a:rPr lang="en-US" sz="1600" dirty="0"/>
              <a:t> “</a:t>
            </a:r>
            <a:r>
              <a:rPr lang="en-US" sz="1600" dirty="0" err="1"/>
              <a:t>yara</a:t>
            </a:r>
            <a:r>
              <a:rPr lang="en-US" sz="1600" dirty="0"/>
              <a:t>” </a:t>
            </a:r>
            <a:r>
              <a:rPr lang="en-US" sz="1600" dirty="0" err="1"/>
              <a:t>sözünün</a:t>
            </a:r>
            <a:r>
              <a:rPr lang="en-US" sz="1600" dirty="0"/>
              <a:t> </a:t>
            </a:r>
            <a:r>
              <a:rPr lang="en-US" sz="1600" dirty="0" err="1"/>
              <a:t>kökü</a:t>
            </a:r>
            <a:r>
              <a:rPr lang="en-US" sz="1600" dirty="0"/>
              <a:t> </a:t>
            </a:r>
            <a:r>
              <a:rPr lang="en-US" sz="1600" dirty="0" err="1"/>
              <a:t>isə</a:t>
            </a:r>
            <a:r>
              <a:rPr lang="en-US" sz="1600" dirty="0"/>
              <a:t> “</a:t>
            </a:r>
            <a:r>
              <a:rPr lang="en-US" sz="1600" dirty="0" err="1"/>
              <a:t>yar</a:t>
            </a:r>
            <a:r>
              <a:rPr lang="en-US" sz="1600" dirty="0"/>
              <a:t>” </a:t>
            </a:r>
            <a:r>
              <a:rPr lang="en-US" sz="1600" dirty="0" err="1"/>
              <a:t>ismidir</a:t>
            </a:r>
            <a:r>
              <a:rPr lang="en-US" sz="1600" dirty="0"/>
              <a:t>. (“a” </a:t>
            </a:r>
            <a:r>
              <a:rPr lang="en-US" sz="1600" dirty="0" err="1"/>
              <a:t>qrammatik</a:t>
            </a:r>
            <a:r>
              <a:rPr lang="en-US" sz="1600" dirty="0"/>
              <a:t> </a:t>
            </a:r>
            <a:r>
              <a:rPr lang="en-US" sz="1600" dirty="0" err="1"/>
              <a:t>şəkilçidir</a:t>
            </a:r>
            <a:r>
              <a:rPr lang="en-US" sz="1600" dirty="0"/>
              <a:t>).</a:t>
            </a:r>
            <a:br>
              <a:rPr lang="en-US" sz="1600" dirty="0"/>
            </a:br>
            <a:r>
              <a:rPr lang="en-US" sz="1600" dirty="0" err="1"/>
              <a:t>Qrammatik</a:t>
            </a:r>
            <a:r>
              <a:rPr lang="en-US" sz="1600" dirty="0"/>
              <a:t> </a:t>
            </a:r>
            <a:r>
              <a:rPr lang="en-US" sz="1600" dirty="0" err="1"/>
              <a:t>şəkilçilərin</a:t>
            </a:r>
            <a:r>
              <a:rPr lang="en-US" sz="1600" dirty="0"/>
              <a:t> </a:t>
            </a:r>
            <a:r>
              <a:rPr lang="en-US" sz="1600" dirty="0" err="1"/>
              <a:t>köməyi</a:t>
            </a:r>
            <a:r>
              <a:rPr lang="en-US" sz="1600" dirty="0"/>
              <a:t> </a:t>
            </a:r>
            <a:r>
              <a:rPr lang="en-US" sz="1600" dirty="0" err="1"/>
              <a:t>ilə</a:t>
            </a:r>
            <a:r>
              <a:rPr lang="en-US" sz="1600" dirty="0"/>
              <a:t> </a:t>
            </a:r>
            <a:r>
              <a:rPr lang="en-US" sz="1600" dirty="0" err="1"/>
              <a:t>aralarında</a:t>
            </a:r>
            <a:r>
              <a:rPr lang="en-US" sz="1600" dirty="0"/>
              <a:t> </a:t>
            </a:r>
            <a:r>
              <a:rPr lang="en-US" sz="1600" dirty="0" err="1"/>
              <a:t>bu</a:t>
            </a:r>
            <a:r>
              <a:rPr lang="en-US" sz="1600" dirty="0"/>
              <a:t> </a:t>
            </a:r>
            <a:r>
              <a:rPr lang="en-US" sz="1600" dirty="0" err="1"/>
              <a:t>cür</a:t>
            </a:r>
            <a:r>
              <a:rPr lang="en-US" sz="1600" dirty="0"/>
              <a:t> </a:t>
            </a:r>
            <a:r>
              <a:rPr lang="en-US" sz="1600" dirty="0" err="1"/>
              <a:t>oxşarlıq</a:t>
            </a:r>
            <a:r>
              <a:rPr lang="en-US" sz="1600" dirty="0"/>
              <a:t> </a:t>
            </a:r>
            <a:r>
              <a:rPr lang="en-US" sz="1600" dirty="0" err="1"/>
              <a:t>yaradan</a:t>
            </a:r>
            <a:r>
              <a:rPr lang="en-US" sz="1600" dirty="0"/>
              <a:t> </a:t>
            </a:r>
            <a:r>
              <a:rPr lang="en-US" sz="1600" dirty="0" err="1"/>
              <a:t>sözlər</a:t>
            </a:r>
            <a:r>
              <a:rPr lang="en-US" sz="1600" dirty="0"/>
              <a:t> </a:t>
            </a:r>
            <a:r>
              <a:rPr lang="en-US" sz="1600" dirty="0" err="1"/>
              <a:t>omoform</a:t>
            </a:r>
            <a:r>
              <a:rPr lang="en-US" sz="1600" dirty="0"/>
              <a:t> </a:t>
            </a:r>
            <a:r>
              <a:rPr lang="en-US" sz="1600" dirty="0" err="1"/>
              <a:t>adlanır</a:t>
            </a:r>
            <a:r>
              <a:rPr lang="en-US" sz="1600" dirty="0"/>
              <a:t>. </a:t>
            </a:r>
            <a:br>
              <a:rPr lang="az-Latn-AZ" sz="1600" dirty="0"/>
            </a:br>
            <a:br>
              <a:rPr lang="az-Latn-AZ" sz="1600" dirty="0"/>
            </a:br>
            <a:r>
              <a:rPr lang="en-US" sz="1600" dirty="0" err="1"/>
              <a:t>Mehriban</a:t>
            </a:r>
            <a:r>
              <a:rPr lang="en-US" sz="1600" dirty="0"/>
              <a:t> (</a:t>
            </a:r>
            <a:r>
              <a:rPr lang="en-US" sz="1600" dirty="0" err="1"/>
              <a:t>şəxs</a:t>
            </a:r>
            <a:r>
              <a:rPr lang="en-US" sz="1600" dirty="0"/>
              <a:t> </a:t>
            </a:r>
            <a:r>
              <a:rPr lang="en-US" sz="1600" dirty="0" err="1"/>
              <a:t>adı</a:t>
            </a:r>
            <a:r>
              <a:rPr lang="en-US" sz="1600" dirty="0"/>
              <a:t>) – </a:t>
            </a:r>
            <a:r>
              <a:rPr lang="en-US" sz="1600" dirty="0" err="1"/>
              <a:t>mehriban</a:t>
            </a:r>
            <a:r>
              <a:rPr lang="en-US" sz="1600" dirty="0"/>
              <a:t>,</a:t>
            </a:r>
            <a:br>
              <a:rPr lang="en-US" sz="1600" dirty="0"/>
            </a:br>
            <a:r>
              <a:rPr lang="en-US" sz="1600" dirty="0" err="1"/>
              <a:t>çiçək</a:t>
            </a:r>
            <a:r>
              <a:rPr lang="en-US" sz="1600" dirty="0"/>
              <a:t> – </a:t>
            </a:r>
            <a:r>
              <a:rPr lang="en-US" sz="1600" dirty="0" err="1"/>
              <a:t>Çiçək</a:t>
            </a:r>
            <a:r>
              <a:rPr lang="en-US" sz="1600" dirty="0"/>
              <a:t> (</a:t>
            </a:r>
            <a:r>
              <a:rPr lang="en-US" sz="1600" dirty="0" err="1"/>
              <a:t>şəxs</a:t>
            </a:r>
            <a:r>
              <a:rPr lang="en-US" sz="1600" dirty="0"/>
              <a:t> </a:t>
            </a:r>
            <a:r>
              <a:rPr lang="en-US" sz="1600" dirty="0" err="1"/>
              <a:t>adı</a:t>
            </a:r>
            <a:r>
              <a:rPr lang="en-US" sz="1600" dirty="0"/>
              <a:t>),</a:t>
            </a:r>
            <a:br>
              <a:rPr lang="en-US" sz="1600" dirty="0"/>
            </a:br>
            <a:r>
              <a:rPr lang="en-US" sz="1600" dirty="0" err="1"/>
              <a:t>yaqut</a:t>
            </a:r>
            <a:r>
              <a:rPr lang="en-US" sz="1600" dirty="0"/>
              <a:t> – </a:t>
            </a:r>
            <a:r>
              <a:rPr lang="en-US" sz="1600" dirty="0" err="1"/>
              <a:t>Yaqut</a:t>
            </a:r>
            <a:r>
              <a:rPr lang="en-US" sz="1600" dirty="0"/>
              <a:t> (</a:t>
            </a:r>
            <a:r>
              <a:rPr lang="en-US" sz="1600" dirty="0" err="1"/>
              <a:t>şəxs</a:t>
            </a:r>
            <a:r>
              <a:rPr lang="en-US" sz="1600" dirty="0"/>
              <a:t> </a:t>
            </a:r>
            <a:r>
              <a:rPr lang="en-US" sz="1600" dirty="0" err="1"/>
              <a:t>adı</a:t>
            </a:r>
            <a:r>
              <a:rPr lang="en-US" sz="1600" dirty="0"/>
              <a:t>) </a:t>
            </a:r>
            <a:r>
              <a:rPr lang="en-US" sz="1600" dirty="0" err="1"/>
              <a:t>kimi</a:t>
            </a:r>
            <a:r>
              <a:rPr lang="en-US" sz="1600" dirty="0"/>
              <a:t> </a:t>
            </a:r>
            <a:r>
              <a:rPr lang="en-US" sz="1600" dirty="0" err="1"/>
              <a:t>tərəflərindən</a:t>
            </a:r>
            <a:r>
              <a:rPr lang="en-US" sz="1600" dirty="0"/>
              <a:t> </a:t>
            </a:r>
            <a:r>
              <a:rPr lang="en-US" sz="1600" dirty="0" err="1"/>
              <a:t>biri</a:t>
            </a:r>
            <a:r>
              <a:rPr lang="en-US" sz="1600" dirty="0"/>
              <a:t> </a:t>
            </a:r>
            <a:r>
              <a:rPr lang="en-US" sz="1600" dirty="0" err="1"/>
              <a:t>xüsusi</a:t>
            </a:r>
            <a:r>
              <a:rPr lang="en-US" sz="1600" dirty="0"/>
              <a:t> </a:t>
            </a:r>
            <a:r>
              <a:rPr lang="en-US" sz="1600" dirty="0" err="1"/>
              <a:t>isim</a:t>
            </a:r>
            <a:r>
              <a:rPr lang="en-US" sz="1600" dirty="0"/>
              <a:t> </a:t>
            </a:r>
            <a:r>
              <a:rPr lang="en-US" sz="1600" dirty="0" err="1"/>
              <a:t>olan</a:t>
            </a:r>
            <a:r>
              <a:rPr lang="en-US" sz="1600" dirty="0"/>
              <a:t> </a:t>
            </a:r>
            <a:r>
              <a:rPr lang="en-US" sz="1600" dirty="0" err="1"/>
              <a:t>sözlər</a:t>
            </a:r>
            <a:r>
              <a:rPr lang="en-US" sz="1600" dirty="0"/>
              <a:t> </a:t>
            </a:r>
            <a:r>
              <a:rPr lang="en-US" sz="1600" dirty="0" err="1"/>
              <a:t>omonimlik</a:t>
            </a:r>
            <a:r>
              <a:rPr lang="en-US" sz="1600" dirty="0"/>
              <a:t> </a:t>
            </a:r>
            <a:r>
              <a:rPr lang="en-US" sz="1600" dirty="0" err="1"/>
              <a:t>yaratmır</a:t>
            </a:r>
            <a:r>
              <a:rPr lang="en-US" sz="1600" dirty="0"/>
              <a:t>.</a:t>
            </a:r>
            <a:br>
              <a:rPr lang="az-Latn-AZ" sz="1600" dirty="0"/>
            </a:br>
            <a:br>
              <a:rPr lang="en-US" sz="1600" dirty="0"/>
            </a:br>
            <a:r>
              <a:rPr lang="en-US" sz="1600" dirty="0"/>
              <a:t> </a:t>
            </a:r>
            <a:r>
              <a:rPr lang="en-US" sz="1600" dirty="0" err="1"/>
              <a:t>Belə</a:t>
            </a:r>
            <a:r>
              <a:rPr lang="en-US" sz="1600" dirty="0"/>
              <a:t> </a:t>
            </a:r>
            <a:r>
              <a:rPr lang="en-US" sz="1600" dirty="0" err="1"/>
              <a:t>ki</a:t>
            </a:r>
            <a:r>
              <a:rPr lang="en-US" sz="1600" dirty="0"/>
              <a:t>, </a:t>
            </a:r>
            <a:r>
              <a:rPr lang="en-US" sz="1600" dirty="0" err="1"/>
              <a:t>bu</a:t>
            </a:r>
            <a:r>
              <a:rPr lang="en-US" sz="1600" dirty="0"/>
              <a:t> </a:t>
            </a:r>
            <a:r>
              <a:rPr lang="en-US" sz="1600" dirty="0" err="1"/>
              <a:t>vaxt</a:t>
            </a:r>
            <a:r>
              <a:rPr lang="en-US" sz="1600" dirty="0"/>
              <a:t> </a:t>
            </a:r>
            <a:r>
              <a:rPr lang="en-US" sz="1600" dirty="0" err="1"/>
              <a:t>məna–məfhum</a:t>
            </a:r>
            <a:r>
              <a:rPr lang="en-US" sz="1600" dirty="0"/>
              <a:t> </a:t>
            </a:r>
            <a:r>
              <a:rPr lang="en-US" sz="1600" dirty="0" err="1"/>
              <a:t>fərqi</a:t>
            </a:r>
            <a:r>
              <a:rPr lang="en-US" sz="1600" dirty="0"/>
              <a:t> </a:t>
            </a:r>
            <a:r>
              <a:rPr lang="en-US" sz="1600" dirty="0" err="1"/>
              <a:t>meydana</a:t>
            </a:r>
            <a:r>
              <a:rPr lang="en-US" sz="1600" dirty="0"/>
              <a:t> </a:t>
            </a:r>
            <a:r>
              <a:rPr lang="en-US" sz="1600" dirty="0" err="1"/>
              <a:t>çıxmır</a:t>
            </a:r>
            <a:r>
              <a:rPr lang="en-US" sz="1600" dirty="0"/>
              <a:t>, </a:t>
            </a:r>
            <a:r>
              <a:rPr lang="en-US" sz="1600" dirty="0" err="1"/>
              <a:t>anlayış</a:t>
            </a:r>
            <a:r>
              <a:rPr lang="en-US" sz="1600" dirty="0"/>
              <a:t> </a:t>
            </a:r>
            <a:r>
              <a:rPr lang="en-US" sz="1600" dirty="0" err="1"/>
              <a:t>dəyişmir</a:t>
            </a:r>
            <a:r>
              <a:rPr lang="en-US" sz="1600" dirty="0"/>
              <a:t>. </a:t>
            </a:r>
            <a:r>
              <a:rPr lang="en-US" sz="1600" dirty="0" err="1"/>
              <a:t>Bundan</a:t>
            </a:r>
            <a:r>
              <a:rPr lang="en-US" sz="1600" dirty="0"/>
              <a:t> </a:t>
            </a:r>
            <a:r>
              <a:rPr lang="en-US" sz="1600" dirty="0" err="1"/>
              <a:t>başqa</a:t>
            </a:r>
            <a:r>
              <a:rPr lang="en-US" sz="1600" dirty="0"/>
              <a:t>, </a:t>
            </a:r>
            <a:r>
              <a:rPr lang="en-US" sz="1600" dirty="0" err="1"/>
              <a:t>nərə</a:t>
            </a:r>
            <a:r>
              <a:rPr lang="en-US" sz="1600" dirty="0"/>
              <a:t>, </a:t>
            </a:r>
            <a:r>
              <a:rPr lang="en-US" sz="1600" dirty="0" err="1"/>
              <a:t>əyan</a:t>
            </a:r>
            <a:r>
              <a:rPr lang="en-US" sz="1600" dirty="0"/>
              <a:t>, </a:t>
            </a:r>
            <a:r>
              <a:rPr lang="en-US" sz="1600" dirty="0" err="1"/>
              <a:t>bəzən</a:t>
            </a:r>
            <a:r>
              <a:rPr lang="en-US" sz="1600" dirty="0"/>
              <a:t> </a:t>
            </a:r>
            <a:r>
              <a:rPr lang="en-US" sz="1600" dirty="0" err="1"/>
              <a:t>tipli</a:t>
            </a:r>
            <a:r>
              <a:rPr lang="en-US" sz="1600" dirty="0"/>
              <a:t> </a:t>
            </a:r>
            <a:r>
              <a:rPr lang="en-US" sz="1600" dirty="0" err="1"/>
              <a:t>sözlər</a:t>
            </a:r>
            <a:r>
              <a:rPr lang="en-US" sz="1600" dirty="0"/>
              <a:t> </a:t>
            </a:r>
            <a:r>
              <a:rPr lang="en-US" sz="1600" dirty="0" err="1"/>
              <a:t>də</a:t>
            </a:r>
            <a:r>
              <a:rPr lang="en-US" sz="1600" dirty="0"/>
              <a:t> </a:t>
            </a:r>
            <a:r>
              <a:rPr lang="en-US" sz="1600" dirty="0" err="1"/>
              <a:t>omonim</a:t>
            </a:r>
            <a:r>
              <a:rPr lang="en-US" sz="1600" dirty="0"/>
              <a:t> </a:t>
            </a:r>
            <a:r>
              <a:rPr lang="en-US" sz="1600" dirty="0" err="1"/>
              <a:t>sayılmır</a:t>
            </a:r>
            <a:r>
              <a:rPr lang="en-US" sz="1600" dirty="0"/>
              <a:t>. </a:t>
            </a:r>
            <a:r>
              <a:rPr lang="en-US" sz="1600" dirty="0" err="1"/>
              <a:t>Çünki</a:t>
            </a:r>
            <a:r>
              <a:rPr lang="en-US" sz="1600" dirty="0"/>
              <a:t> </a:t>
            </a:r>
            <a:r>
              <a:rPr lang="en-US" sz="1600" dirty="0" err="1"/>
              <a:t>nərə</a:t>
            </a:r>
            <a:r>
              <a:rPr lang="en-US" sz="1600" dirty="0"/>
              <a:t> (</a:t>
            </a:r>
            <a:r>
              <a:rPr lang="en-US" sz="1600" dirty="0" err="1"/>
              <a:t>qışqırtı</a:t>
            </a:r>
            <a:r>
              <a:rPr lang="en-US" sz="1600" dirty="0"/>
              <a:t>), </a:t>
            </a:r>
            <a:r>
              <a:rPr lang="en-US" sz="1600" dirty="0" err="1"/>
              <a:t>əyan</a:t>
            </a:r>
            <a:r>
              <a:rPr lang="en-US" sz="1600" dirty="0"/>
              <a:t> (</a:t>
            </a:r>
            <a:r>
              <a:rPr lang="en-US" sz="1600" dirty="0" err="1"/>
              <a:t>dövlət</a:t>
            </a:r>
            <a:r>
              <a:rPr lang="en-US" sz="1600" dirty="0"/>
              <a:t> </a:t>
            </a:r>
            <a:r>
              <a:rPr lang="en-US" sz="1600" dirty="0" err="1"/>
              <a:t>məmuru</a:t>
            </a:r>
            <a:r>
              <a:rPr lang="en-US" sz="1600" dirty="0"/>
              <a:t>), </a:t>
            </a:r>
            <a:r>
              <a:rPr lang="en-US" sz="1600" dirty="0" err="1"/>
              <a:t>bəzən</a:t>
            </a:r>
            <a:r>
              <a:rPr lang="en-US" sz="1600" dirty="0"/>
              <a:t> (</a:t>
            </a:r>
            <a:r>
              <a:rPr lang="en-US" sz="1600" dirty="0" err="1"/>
              <a:t>hərdən</a:t>
            </a:r>
            <a:r>
              <a:rPr lang="en-US" sz="1600" dirty="0"/>
              <a:t>) </a:t>
            </a:r>
            <a:r>
              <a:rPr lang="en-US" sz="1600" dirty="0" err="1"/>
              <a:t>sözlərində</a:t>
            </a:r>
            <a:r>
              <a:rPr lang="en-US" sz="1600" dirty="0"/>
              <a:t> </a:t>
            </a:r>
            <a:r>
              <a:rPr lang="en-US" sz="1600" dirty="0" err="1"/>
              <a:t>birinci</a:t>
            </a:r>
            <a:r>
              <a:rPr lang="en-US" sz="1600" dirty="0"/>
              <a:t> </a:t>
            </a:r>
            <a:r>
              <a:rPr lang="en-US" sz="1600" dirty="0" err="1"/>
              <a:t>hecadakı</a:t>
            </a:r>
            <a:r>
              <a:rPr lang="en-US" sz="1600" dirty="0"/>
              <a:t> </a:t>
            </a:r>
            <a:r>
              <a:rPr lang="en-US" sz="1600" dirty="0" err="1"/>
              <a:t>sait</a:t>
            </a:r>
            <a:r>
              <a:rPr lang="en-US" sz="1600" dirty="0"/>
              <a:t> </a:t>
            </a:r>
            <a:r>
              <a:rPr lang="en-US" sz="1600" dirty="0" err="1"/>
              <a:t>uzun</a:t>
            </a:r>
            <a:r>
              <a:rPr lang="en-US" sz="1600" dirty="0"/>
              <a:t> </a:t>
            </a:r>
            <a:r>
              <a:rPr lang="en-US" sz="1600" dirty="0" err="1"/>
              <a:t>tələffüz</a:t>
            </a:r>
            <a:r>
              <a:rPr lang="en-US" sz="1600" dirty="0"/>
              <a:t> </a:t>
            </a:r>
            <a:r>
              <a:rPr lang="en-US" sz="1600" dirty="0" err="1"/>
              <a:t>olunur</a:t>
            </a:r>
            <a:r>
              <a:rPr lang="en-US" sz="1600" dirty="0"/>
              <a:t>. </a:t>
            </a:r>
            <a:r>
              <a:rPr lang="en-US" sz="1600" dirty="0" err="1"/>
              <a:t>Eyni</a:t>
            </a:r>
            <a:r>
              <a:rPr lang="en-US" sz="1600" dirty="0"/>
              <a:t> </a:t>
            </a:r>
            <a:r>
              <a:rPr lang="en-US" sz="1600" dirty="0" err="1"/>
              <a:t>cür</a:t>
            </a:r>
            <a:r>
              <a:rPr lang="en-US" sz="1600" dirty="0"/>
              <a:t> </a:t>
            </a:r>
            <a:r>
              <a:rPr lang="en-US" sz="1600" dirty="0" err="1"/>
              <a:t>yazılan</a:t>
            </a:r>
            <a:r>
              <a:rPr lang="en-US" sz="1600" dirty="0"/>
              <a:t> </a:t>
            </a:r>
            <a:r>
              <a:rPr lang="en-US" sz="1600" dirty="0" err="1"/>
              <a:t>nərə</a:t>
            </a:r>
            <a:r>
              <a:rPr lang="en-US" sz="1600" dirty="0"/>
              <a:t> (</a:t>
            </a:r>
            <a:r>
              <a:rPr lang="en-US" sz="1600" dirty="0" err="1"/>
              <a:t>balıq</a:t>
            </a:r>
            <a:r>
              <a:rPr lang="en-US" sz="1600" dirty="0"/>
              <a:t> </a:t>
            </a:r>
            <a:r>
              <a:rPr lang="en-US" sz="1600" dirty="0" err="1"/>
              <a:t>növü</a:t>
            </a:r>
            <a:r>
              <a:rPr lang="en-US" sz="1600" dirty="0"/>
              <a:t>), </a:t>
            </a:r>
            <a:r>
              <a:rPr lang="en-US" sz="1600" dirty="0" err="1"/>
              <a:t>əyan</a:t>
            </a:r>
            <a:r>
              <a:rPr lang="en-US" sz="1600" dirty="0"/>
              <a:t> (</a:t>
            </a:r>
            <a:r>
              <a:rPr lang="en-US" sz="1600" dirty="0" err="1"/>
              <a:t>aşkar</a:t>
            </a:r>
            <a:r>
              <a:rPr lang="en-US" sz="1600" dirty="0"/>
              <a:t>), </a:t>
            </a:r>
            <a:r>
              <a:rPr lang="en-US" sz="1600" dirty="0" err="1"/>
              <a:t>bəzən</a:t>
            </a:r>
            <a:r>
              <a:rPr lang="en-US" sz="1600" dirty="0"/>
              <a:t> (</a:t>
            </a:r>
            <a:r>
              <a:rPr lang="en-US" sz="1600" dirty="0" err="1"/>
              <a:t>bəzənmək</a:t>
            </a:r>
            <a:r>
              <a:rPr lang="en-US" sz="1600" dirty="0"/>
              <a:t>) </a:t>
            </a:r>
            <a:r>
              <a:rPr lang="en-US" sz="1600" dirty="0" err="1"/>
              <a:t>sözlərində</a:t>
            </a:r>
            <a:r>
              <a:rPr lang="en-US" sz="1600" dirty="0"/>
              <a:t> </a:t>
            </a:r>
            <a:r>
              <a:rPr lang="en-US" sz="1600" dirty="0" err="1"/>
              <a:t>isə</a:t>
            </a:r>
            <a:r>
              <a:rPr lang="en-US" sz="1600" dirty="0"/>
              <a:t> </a:t>
            </a:r>
            <a:r>
              <a:rPr lang="en-US" sz="1600" dirty="0" err="1"/>
              <a:t>heç</a:t>
            </a:r>
            <a:r>
              <a:rPr lang="en-US" sz="1600" dirty="0"/>
              <a:t> </a:t>
            </a:r>
            <a:r>
              <a:rPr lang="en-US" sz="1600" dirty="0" err="1"/>
              <a:t>bir</a:t>
            </a:r>
            <a:r>
              <a:rPr lang="en-US" sz="1600" dirty="0"/>
              <a:t> </a:t>
            </a:r>
            <a:r>
              <a:rPr lang="en-US" sz="1600" dirty="0" err="1"/>
              <a:t>sait</a:t>
            </a:r>
            <a:r>
              <a:rPr lang="en-US" sz="1600" dirty="0"/>
              <a:t> </a:t>
            </a:r>
            <a:r>
              <a:rPr lang="en-US" sz="1600" dirty="0" err="1"/>
              <a:t>uzanmır</a:t>
            </a:r>
            <a:r>
              <a:rPr lang="en-US" sz="1600" dirty="0"/>
              <a:t>. </a:t>
            </a:r>
            <a:r>
              <a:rPr lang="en-US" sz="1600" dirty="0" err="1"/>
              <a:t>Omonimin</a:t>
            </a:r>
            <a:r>
              <a:rPr lang="en-US" sz="1600" dirty="0"/>
              <a:t> </a:t>
            </a:r>
            <a:r>
              <a:rPr lang="en-US" sz="1600" dirty="0" err="1"/>
              <a:t>tərifindən</a:t>
            </a:r>
            <a:r>
              <a:rPr lang="en-US" sz="1600" dirty="0"/>
              <a:t> </a:t>
            </a:r>
            <a:r>
              <a:rPr lang="en-US" sz="1600" dirty="0" err="1"/>
              <a:t>çıxış</a:t>
            </a:r>
            <a:r>
              <a:rPr lang="en-US" sz="1600" dirty="0"/>
              <a:t> </a:t>
            </a:r>
            <a:r>
              <a:rPr lang="en-US" sz="1600" dirty="0" err="1"/>
              <a:t>edərək</a:t>
            </a:r>
            <a:r>
              <a:rPr lang="en-US" sz="1600" dirty="0"/>
              <a:t>, </a:t>
            </a:r>
            <a:r>
              <a:rPr lang="en-US" sz="1600" dirty="0" err="1"/>
              <a:t>bu</a:t>
            </a:r>
            <a:r>
              <a:rPr lang="en-US" sz="1600" dirty="0"/>
              <a:t> </a:t>
            </a:r>
            <a:r>
              <a:rPr lang="en-US" sz="1600" dirty="0" err="1"/>
              <a:t>sözlərin</a:t>
            </a:r>
            <a:r>
              <a:rPr lang="en-US" sz="1600" dirty="0"/>
              <a:t> </a:t>
            </a:r>
            <a:r>
              <a:rPr lang="en-US" sz="1600" dirty="0" err="1"/>
              <a:t>yazılışı</a:t>
            </a:r>
            <a:r>
              <a:rPr lang="en-US" sz="1600" dirty="0"/>
              <a:t> </a:t>
            </a:r>
            <a:r>
              <a:rPr lang="en-US" sz="1600" dirty="0" err="1"/>
              <a:t>eyni</a:t>
            </a:r>
            <a:r>
              <a:rPr lang="en-US" sz="1600" dirty="0"/>
              <a:t> </a:t>
            </a:r>
            <a:r>
              <a:rPr lang="en-US" sz="1600" dirty="0" err="1"/>
              <a:t>olsa</a:t>
            </a:r>
            <a:r>
              <a:rPr lang="en-US" sz="1600" dirty="0"/>
              <a:t> </a:t>
            </a:r>
            <a:r>
              <a:rPr lang="en-US" sz="1600" dirty="0" err="1"/>
              <a:t>da</a:t>
            </a:r>
            <a:r>
              <a:rPr lang="en-US" sz="1600" dirty="0"/>
              <a:t>, </a:t>
            </a:r>
            <a:r>
              <a:rPr lang="en-US" sz="1600" dirty="0" err="1"/>
              <a:t>tələffüzünün</a:t>
            </a:r>
            <a:r>
              <a:rPr lang="en-US" sz="1600" dirty="0"/>
              <a:t> </a:t>
            </a:r>
            <a:r>
              <a:rPr lang="en-US" sz="1600" dirty="0" err="1"/>
              <a:t>fərqli</a:t>
            </a:r>
            <a:r>
              <a:rPr lang="en-US" sz="1600" dirty="0"/>
              <a:t> </a:t>
            </a:r>
            <a:r>
              <a:rPr lang="en-US" sz="1600" dirty="0" err="1"/>
              <a:t>olması</a:t>
            </a:r>
            <a:r>
              <a:rPr lang="en-US" sz="1600" dirty="0"/>
              <a:t> </a:t>
            </a:r>
            <a:r>
              <a:rPr lang="en-US" sz="1600" dirty="0" err="1"/>
              <a:t>onların</a:t>
            </a:r>
            <a:r>
              <a:rPr lang="en-US" sz="1600" dirty="0"/>
              <a:t> </a:t>
            </a:r>
            <a:r>
              <a:rPr lang="en-US" sz="1600" dirty="0" err="1"/>
              <a:t>omonim</a:t>
            </a:r>
            <a:r>
              <a:rPr lang="en-US" sz="1600" dirty="0"/>
              <a:t> </a:t>
            </a:r>
            <a:r>
              <a:rPr lang="en-US" sz="1600" dirty="0" err="1"/>
              <a:t>olmadığını</a:t>
            </a:r>
            <a:r>
              <a:rPr lang="en-US" sz="1600" dirty="0"/>
              <a:t> </a:t>
            </a:r>
            <a:r>
              <a:rPr lang="en-US" sz="1600" dirty="0" err="1"/>
              <a:t>söyləməyə</a:t>
            </a:r>
            <a:r>
              <a:rPr lang="en-US" sz="1600" dirty="0"/>
              <a:t> </a:t>
            </a:r>
            <a:r>
              <a:rPr lang="en-US" sz="1600" dirty="0" err="1"/>
              <a:t>əsas</a:t>
            </a:r>
            <a:r>
              <a:rPr lang="en-US" sz="1600" dirty="0"/>
              <a:t> </a:t>
            </a:r>
            <a:r>
              <a:rPr lang="en-US" sz="1600" dirty="0" err="1"/>
              <a:t>verir</a:t>
            </a:r>
            <a:r>
              <a:rPr lang="en-US" sz="1600" dirty="0"/>
              <a:t>. </a:t>
            </a:r>
            <a:r>
              <a:rPr lang="en-US" sz="1600" dirty="0" err="1"/>
              <a:t>Dilimizdəki</a:t>
            </a:r>
            <a:r>
              <a:rPr lang="en-US" sz="1600" dirty="0"/>
              <a:t> </a:t>
            </a:r>
            <a:r>
              <a:rPr lang="en-US" sz="1600" dirty="0" err="1"/>
              <a:t>bəzi</a:t>
            </a:r>
            <a:r>
              <a:rPr lang="en-US" sz="1600" dirty="0"/>
              <a:t> </a:t>
            </a:r>
            <a:r>
              <a:rPr lang="en-US" sz="1600" dirty="0" err="1"/>
              <a:t>sözlər</a:t>
            </a:r>
            <a:r>
              <a:rPr lang="en-US" sz="1600" dirty="0"/>
              <a:t> </a:t>
            </a:r>
            <a:r>
              <a:rPr lang="en-US" sz="1600" dirty="0" err="1"/>
              <a:t>həm</a:t>
            </a:r>
            <a:r>
              <a:rPr lang="en-US" sz="1600" dirty="0"/>
              <a:t> </a:t>
            </a:r>
            <a:r>
              <a:rPr lang="en-US" sz="1600" dirty="0" err="1"/>
              <a:t>çoxmənalılıq</a:t>
            </a:r>
            <a:r>
              <a:rPr lang="en-US" sz="1600" dirty="0"/>
              <a:t>, </a:t>
            </a:r>
            <a:r>
              <a:rPr lang="en-US" sz="1600" dirty="0" err="1"/>
              <a:t>həm</a:t>
            </a:r>
            <a:r>
              <a:rPr lang="en-US" sz="1600" dirty="0"/>
              <a:t> </a:t>
            </a:r>
            <a:r>
              <a:rPr lang="en-US" sz="1600" dirty="0" err="1"/>
              <a:t>də</a:t>
            </a:r>
            <a:r>
              <a:rPr lang="en-US" sz="1600" dirty="0"/>
              <a:t> </a:t>
            </a:r>
            <a:r>
              <a:rPr lang="en-US" sz="1600" dirty="0" err="1"/>
              <a:t>omonimlik</a:t>
            </a:r>
            <a:r>
              <a:rPr lang="en-US" sz="1600" dirty="0"/>
              <a:t> </a:t>
            </a:r>
            <a:r>
              <a:rPr lang="en-US" sz="1600" dirty="0" err="1"/>
              <a:t>keyfiyyətinə</a:t>
            </a:r>
            <a:r>
              <a:rPr lang="en-US" sz="1600" dirty="0"/>
              <a:t> </a:t>
            </a:r>
            <a:r>
              <a:rPr lang="en-US" sz="1600" dirty="0" err="1"/>
              <a:t>malikdir</a:t>
            </a:r>
            <a:r>
              <a:rPr lang="en-US" sz="1600" dirty="0"/>
              <a:t>. </a:t>
            </a:r>
            <a:r>
              <a:rPr lang="en-US" sz="1600" dirty="0" err="1"/>
              <a:t>Məsələn</a:t>
            </a:r>
            <a:r>
              <a:rPr lang="en-US" sz="1600" dirty="0"/>
              <a:t>: </a:t>
            </a:r>
            <a:r>
              <a:rPr lang="en-US" sz="1600" dirty="0" err="1"/>
              <a:t>kök</a:t>
            </a:r>
            <a:r>
              <a:rPr lang="en-US" sz="1600" dirty="0"/>
              <a:t> </a:t>
            </a:r>
            <a:r>
              <a:rPr lang="en-US" sz="1600" dirty="0" err="1"/>
              <a:t>sözü</a:t>
            </a:r>
            <a:r>
              <a:rPr lang="en-US" sz="1600" dirty="0"/>
              <a:t> </a:t>
            </a:r>
            <a:r>
              <a:rPr lang="en-US" sz="1600" dirty="0" err="1"/>
              <a:t>insanın</a:t>
            </a:r>
            <a:r>
              <a:rPr lang="en-US" sz="1600" dirty="0"/>
              <a:t> </a:t>
            </a:r>
            <a:r>
              <a:rPr lang="en-US" sz="1600" dirty="0" err="1"/>
              <a:t>kökü</a:t>
            </a:r>
            <a:r>
              <a:rPr lang="en-US" sz="1600" dirty="0"/>
              <a:t>, </a:t>
            </a:r>
            <a:r>
              <a:rPr lang="en-US" sz="1600" dirty="0" err="1"/>
              <a:t>ağacın</a:t>
            </a:r>
            <a:r>
              <a:rPr lang="en-US" sz="1600" dirty="0"/>
              <a:t> </a:t>
            </a:r>
            <a:r>
              <a:rPr lang="en-US" sz="1600" dirty="0" err="1"/>
              <a:t>kökü</a:t>
            </a:r>
            <a:r>
              <a:rPr lang="en-US" sz="1600" dirty="0"/>
              <a:t>, </a:t>
            </a:r>
            <a:r>
              <a:rPr lang="en-US" sz="1600" dirty="0" err="1"/>
              <a:t>sözün</a:t>
            </a:r>
            <a:r>
              <a:rPr lang="en-US" sz="1600" dirty="0"/>
              <a:t> </a:t>
            </a:r>
            <a:r>
              <a:rPr lang="en-US" sz="1600" dirty="0" err="1"/>
              <a:t>kökü</a:t>
            </a:r>
            <a:r>
              <a:rPr lang="en-US" sz="1600" dirty="0"/>
              <a:t> </a:t>
            </a:r>
            <a:r>
              <a:rPr lang="en-US" sz="1600" dirty="0" err="1"/>
              <a:t>birləşmələrində</a:t>
            </a:r>
            <a:r>
              <a:rPr lang="en-US" sz="1600" dirty="0"/>
              <a:t> </a:t>
            </a:r>
            <a:r>
              <a:rPr lang="en-US" sz="1600" dirty="0" err="1"/>
              <a:t>çoxmənalıdır</a:t>
            </a:r>
            <a:r>
              <a:rPr lang="en-US" sz="1600" dirty="0"/>
              <a:t>. </a:t>
            </a:r>
            <a:r>
              <a:rPr lang="en-US" sz="1600" dirty="0" err="1"/>
              <a:t>Kök</a:t>
            </a:r>
            <a:r>
              <a:rPr lang="en-US" sz="1600" dirty="0"/>
              <a:t> </a:t>
            </a:r>
            <a:r>
              <a:rPr lang="en-US" sz="1600" dirty="0" err="1"/>
              <a:t>oğlan</a:t>
            </a:r>
            <a:r>
              <a:rPr lang="en-US" sz="1600" dirty="0"/>
              <a:t> </a:t>
            </a:r>
            <a:r>
              <a:rPr lang="en-US" sz="1600" dirty="0" err="1"/>
              <a:t>və</a:t>
            </a:r>
            <a:r>
              <a:rPr lang="en-US" sz="1600" dirty="0"/>
              <a:t> </a:t>
            </a:r>
            <a:r>
              <a:rPr lang="en-US" sz="1600" dirty="0" err="1"/>
              <a:t>şirəli</a:t>
            </a:r>
            <a:r>
              <a:rPr lang="en-US" sz="1600" dirty="0"/>
              <a:t> </a:t>
            </a:r>
            <a:r>
              <a:rPr lang="en-US" sz="1600" dirty="0" err="1"/>
              <a:t>kök</a:t>
            </a:r>
            <a:r>
              <a:rPr lang="en-US" sz="1600" dirty="0"/>
              <a:t> </a:t>
            </a:r>
            <a:r>
              <a:rPr lang="en-US" sz="1600" dirty="0" err="1"/>
              <a:t>birləşmələrindəki</a:t>
            </a:r>
            <a:r>
              <a:rPr lang="en-US" sz="1600" dirty="0"/>
              <a:t> </a:t>
            </a:r>
            <a:r>
              <a:rPr lang="en-US" sz="1600" dirty="0" err="1"/>
              <a:t>kök</a:t>
            </a:r>
            <a:r>
              <a:rPr lang="en-US" sz="1600" dirty="0"/>
              <a:t> </a:t>
            </a:r>
            <a:r>
              <a:rPr lang="en-US" sz="1600" dirty="0" err="1"/>
              <a:t>sözü</a:t>
            </a:r>
            <a:r>
              <a:rPr lang="en-US" sz="1600" dirty="0"/>
              <a:t> </a:t>
            </a:r>
            <a:r>
              <a:rPr lang="en-US" sz="1600" dirty="0" err="1"/>
              <a:t>isə</a:t>
            </a:r>
            <a:r>
              <a:rPr lang="en-US" sz="1600" dirty="0"/>
              <a:t> </a:t>
            </a:r>
            <a:r>
              <a:rPr lang="en-US" sz="1600" dirty="0" err="1"/>
              <a:t>omonimdir</a:t>
            </a:r>
            <a:r>
              <a:rPr lang="en-US" sz="1600" dirty="0"/>
              <a:t>. </a:t>
            </a:r>
            <a:r>
              <a:rPr lang="en-US" sz="1600" dirty="0" err="1"/>
              <a:t>boğaz</a:t>
            </a:r>
            <a:r>
              <a:rPr lang="en-US" sz="1600" dirty="0"/>
              <a:t>, </a:t>
            </a:r>
            <a:r>
              <a:rPr lang="en-US" sz="1600" dirty="0" err="1"/>
              <a:t>yar</a:t>
            </a:r>
            <a:r>
              <a:rPr lang="en-US" sz="1600" dirty="0"/>
              <a:t>, </a:t>
            </a:r>
            <a:r>
              <a:rPr lang="en-US" sz="1600" dirty="0" err="1"/>
              <a:t>qaş</a:t>
            </a:r>
            <a:r>
              <a:rPr lang="en-US" sz="1600" dirty="0"/>
              <a:t>, </a:t>
            </a:r>
            <a:r>
              <a:rPr lang="en-US" sz="1600" dirty="0" err="1"/>
              <a:t>qol</a:t>
            </a:r>
            <a:r>
              <a:rPr lang="en-US" sz="1600" dirty="0"/>
              <a:t>, </a:t>
            </a:r>
            <a:r>
              <a:rPr lang="en-US" sz="1600" dirty="0" err="1"/>
              <a:t>yol</a:t>
            </a:r>
            <a:r>
              <a:rPr lang="en-US" sz="1600" dirty="0"/>
              <a:t>, </a:t>
            </a:r>
            <a:r>
              <a:rPr lang="en-US" sz="1600" dirty="0" err="1"/>
              <a:t>dolu</a:t>
            </a:r>
            <a:r>
              <a:rPr lang="en-US" sz="1600" dirty="0"/>
              <a:t>, </a:t>
            </a:r>
            <a:r>
              <a:rPr lang="en-US" sz="1600" dirty="0" err="1"/>
              <a:t>düz</a:t>
            </a:r>
            <a:r>
              <a:rPr lang="en-US" sz="1600" dirty="0"/>
              <a:t>, </a:t>
            </a:r>
            <a:r>
              <a:rPr lang="en-US" sz="1600" dirty="0" err="1"/>
              <a:t>dil</a:t>
            </a:r>
            <a:r>
              <a:rPr lang="en-US" sz="1600" dirty="0"/>
              <a:t>, </a:t>
            </a:r>
            <a:r>
              <a:rPr lang="en-US" sz="1600" dirty="0" err="1"/>
              <a:t>yay</a:t>
            </a:r>
            <a:r>
              <a:rPr lang="en-US" sz="1600" dirty="0"/>
              <a:t>, </a:t>
            </a:r>
            <a:r>
              <a:rPr lang="en-US" sz="1600" dirty="0" err="1"/>
              <a:t>üz</a:t>
            </a:r>
            <a:r>
              <a:rPr lang="en-US" sz="1600" dirty="0"/>
              <a:t>, tut, </a:t>
            </a:r>
            <a:r>
              <a:rPr lang="en-US" sz="1600" dirty="0" err="1"/>
              <a:t>bel</a:t>
            </a:r>
            <a:r>
              <a:rPr lang="en-US" sz="1600" dirty="0"/>
              <a:t> </a:t>
            </a:r>
            <a:r>
              <a:rPr lang="en-US" sz="1600" dirty="0" err="1"/>
              <a:t>sözləri</a:t>
            </a:r>
            <a:r>
              <a:rPr lang="en-US" sz="1600" dirty="0"/>
              <a:t> </a:t>
            </a:r>
            <a:r>
              <a:rPr lang="en-US" sz="1600" dirty="0" err="1"/>
              <a:t>də</a:t>
            </a:r>
            <a:r>
              <a:rPr lang="en-US" sz="1600" dirty="0"/>
              <a:t> </a:t>
            </a:r>
            <a:r>
              <a:rPr lang="en-US" sz="1600" dirty="0" err="1"/>
              <a:t>həm</a:t>
            </a:r>
            <a:r>
              <a:rPr lang="en-US" sz="1600" dirty="0"/>
              <a:t> </a:t>
            </a:r>
            <a:r>
              <a:rPr lang="en-US" sz="1600" dirty="0" err="1"/>
              <a:t>çoxmənalılıq</a:t>
            </a:r>
            <a:r>
              <a:rPr lang="en-US" sz="1600" dirty="0"/>
              <a:t>, </a:t>
            </a:r>
            <a:r>
              <a:rPr lang="en-US" sz="1600" dirty="0" err="1"/>
              <a:t>həm</a:t>
            </a:r>
            <a:r>
              <a:rPr lang="en-US" sz="1600" dirty="0"/>
              <a:t> </a:t>
            </a:r>
            <a:r>
              <a:rPr lang="en-US" sz="1600" dirty="0" err="1"/>
              <a:t>də</a:t>
            </a:r>
            <a:r>
              <a:rPr lang="en-US" sz="1600" dirty="0"/>
              <a:t> </a:t>
            </a:r>
            <a:r>
              <a:rPr lang="en-US" sz="1600" dirty="0" err="1"/>
              <a:t>omonimlik</a:t>
            </a:r>
            <a:r>
              <a:rPr lang="en-US" sz="1600" dirty="0"/>
              <a:t> </a:t>
            </a:r>
            <a:r>
              <a:rPr lang="en-US" sz="1600" dirty="0" err="1"/>
              <a:t>keyfiyyətinə</a:t>
            </a:r>
            <a:r>
              <a:rPr lang="en-US" sz="1600" dirty="0"/>
              <a:t> </a:t>
            </a:r>
            <a:r>
              <a:rPr lang="en-US" sz="1600" dirty="0" err="1"/>
              <a:t>malikdir</a:t>
            </a:r>
            <a:r>
              <a:rPr lang="en-US" sz="1600" dirty="0"/>
              <a:t>. </a:t>
            </a:r>
            <a:br>
              <a:rPr lang="en-US" sz="1600" dirty="0"/>
            </a:br>
            <a:br>
              <a:rPr lang="en-US" sz="1600" dirty="0"/>
            </a:br>
            <a:br>
              <a:rPr lang="en-US" sz="1600" dirty="0"/>
            </a:br>
            <a:endParaRPr lang="ru-RU" sz="1600" dirty="0"/>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417638"/>
          </a:xfrm>
        </p:spPr>
        <p:txBody>
          <a:bodyPr/>
          <a:lstStyle/>
          <a:p>
            <a:endParaRPr lang="ru-RU" dirty="0"/>
          </a:p>
        </p:txBody>
      </p:sp>
      <p:sp>
        <p:nvSpPr>
          <p:cNvPr id="3" name="Содержимое 2"/>
          <p:cNvSpPr>
            <a:spLocks noGrp="1"/>
          </p:cNvSpPr>
          <p:nvPr>
            <p:ph idx="1"/>
          </p:nvPr>
        </p:nvSpPr>
        <p:spPr>
          <a:xfrm>
            <a:off x="0" y="2500306"/>
            <a:ext cx="9144000" cy="4357694"/>
          </a:xfrm>
          <a:solidFill>
            <a:srgbClr val="FFFF00"/>
          </a:solidFill>
        </p:spPr>
        <p:txBody>
          <a:bodyPr>
            <a:normAutofit/>
          </a:bodyPr>
          <a:lstStyle/>
          <a:p>
            <a:r>
              <a:rPr lang="en-US" sz="2000" dirty="0" err="1"/>
              <a:t>Yazılışı</a:t>
            </a:r>
            <a:r>
              <a:rPr lang="en-US" sz="2000" dirty="0"/>
              <a:t> </a:t>
            </a:r>
            <a:r>
              <a:rPr lang="en-US" sz="2000" dirty="0" err="1"/>
              <a:t>və</a:t>
            </a:r>
            <a:r>
              <a:rPr lang="en-US" sz="2000" dirty="0"/>
              <a:t> </a:t>
            </a:r>
            <a:r>
              <a:rPr lang="en-US" sz="2000" dirty="0" err="1"/>
              <a:t>deyilişi</a:t>
            </a:r>
            <a:r>
              <a:rPr lang="en-US" sz="2000" dirty="0"/>
              <a:t> </a:t>
            </a:r>
            <a:r>
              <a:rPr lang="en-US" sz="2000" dirty="0" err="1"/>
              <a:t>müxtəlif</a:t>
            </a:r>
            <a:r>
              <a:rPr lang="en-US" sz="2000" dirty="0"/>
              <a:t> </a:t>
            </a:r>
            <a:r>
              <a:rPr lang="en-US" sz="2000" dirty="0" err="1"/>
              <a:t>olan</a:t>
            </a:r>
            <a:r>
              <a:rPr lang="en-US" sz="2000" dirty="0"/>
              <a:t>, </a:t>
            </a:r>
            <a:r>
              <a:rPr lang="en-US" sz="2000" dirty="0" err="1"/>
              <a:t>lakin</a:t>
            </a:r>
            <a:r>
              <a:rPr lang="en-US" sz="2000" dirty="0"/>
              <a:t> </a:t>
            </a:r>
            <a:r>
              <a:rPr lang="en-US" sz="2000" dirty="0" err="1"/>
              <a:t>eyni</a:t>
            </a:r>
            <a:r>
              <a:rPr lang="en-US" sz="2000" dirty="0"/>
              <a:t> </a:t>
            </a:r>
            <a:r>
              <a:rPr lang="en-US" sz="2000" dirty="0" err="1"/>
              <a:t>və</a:t>
            </a:r>
            <a:r>
              <a:rPr lang="en-US" sz="2000" dirty="0"/>
              <a:t> </a:t>
            </a:r>
            <a:r>
              <a:rPr lang="en-US" sz="2000" dirty="0" err="1"/>
              <a:t>ya</a:t>
            </a:r>
            <a:r>
              <a:rPr lang="en-US" sz="2000" dirty="0"/>
              <a:t> </a:t>
            </a:r>
            <a:r>
              <a:rPr lang="en-US" sz="2000" dirty="0" err="1"/>
              <a:t>yaxın</a:t>
            </a:r>
            <a:r>
              <a:rPr lang="en-US" sz="2000" dirty="0"/>
              <a:t> </a:t>
            </a:r>
            <a:r>
              <a:rPr lang="en-US" sz="2000" dirty="0" err="1"/>
              <a:t>mənaları</a:t>
            </a:r>
            <a:r>
              <a:rPr lang="en-US" sz="2000" dirty="0"/>
              <a:t> </a:t>
            </a:r>
            <a:r>
              <a:rPr lang="en-US" sz="2000" dirty="0" err="1"/>
              <a:t>bildirən</a:t>
            </a:r>
            <a:r>
              <a:rPr lang="en-US" sz="2000" dirty="0"/>
              <a:t> </a:t>
            </a:r>
            <a:r>
              <a:rPr lang="en-US" sz="2000" dirty="0" err="1"/>
              <a:t>sözlərə</a:t>
            </a:r>
            <a:r>
              <a:rPr lang="en-US" sz="2000" dirty="0"/>
              <a:t> </a:t>
            </a:r>
            <a:r>
              <a:rPr lang="en-US" sz="2000" dirty="0" err="1"/>
              <a:t>sinonimlər</a:t>
            </a:r>
            <a:r>
              <a:rPr lang="en-US" sz="2000" dirty="0"/>
              <a:t> </a:t>
            </a:r>
            <a:r>
              <a:rPr lang="en-US" sz="2000" dirty="0" err="1"/>
              <a:t>deyilir</a:t>
            </a:r>
            <a:r>
              <a:rPr lang="en-US" sz="2000" dirty="0"/>
              <a:t>. </a:t>
            </a:r>
            <a:r>
              <a:rPr lang="en-US" sz="2000" dirty="0" err="1"/>
              <a:t>Məsələn</a:t>
            </a:r>
            <a:r>
              <a:rPr lang="en-US" sz="2000" dirty="0"/>
              <a:t>: </a:t>
            </a:r>
            <a:r>
              <a:rPr lang="en-US" sz="2000" dirty="0" err="1"/>
              <a:t>ürək</a:t>
            </a:r>
            <a:r>
              <a:rPr lang="en-US" sz="2000" dirty="0"/>
              <a:t> – </a:t>
            </a:r>
            <a:r>
              <a:rPr lang="en-US" sz="2000" dirty="0" err="1"/>
              <a:t>könül</a:t>
            </a:r>
            <a:r>
              <a:rPr lang="en-US" sz="2000" dirty="0"/>
              <a:t> – </a:t>
            </a:r>
            <a:r>
              <a:rPr lang="en-US" sz="2000" dirty="0" err="1"/>
              <a:t>qəlb</a:t>
            </a:r>
            <a:r>
              <a:rPr lang="en-US" sz="2000" dirty="0"/>
              <a:t>, </a:t>
            </a:r>
            <a:r>
              <a:rPr lang="en-US" sz="2000" dirty="0" err="1"/>
              <a:t>böyük</a:t>
            </a:r>
            <a:r>
              <a:rPr lang="en-US" sz="2000" dirty="0"/>
              <a:t> – </a:t>
            </a:r>
            <a:r>
              <a:rPr lang="en-US" sz="2000" dirty="0" err="1"/>
              <a:t>iri</a:t>
            </a:r>
            <a:r>
              <a:rPr lang="en-US" sz="2000" dirty="0"/>
              <a:t> – </a:t>
            </a:r>
            <a:r>
              <a:rPr lang="en-US" sz="2000" dirty="0" err="1"/>
              <a:t>yekə</a:t>
            </a:r>
            <a:r>
              <a:rPr lang="en-US" sz="2000" dirty="0"/>
              <a:t>, </a:t>
            </a:r>
            <a:r>
              <a:rPr lang="en-US" sz="2000" dirty="0" err="1"/>
              <a:t>odlamaq</a:t>
            </a:r>
            <a:r>
              <a:rPr lang="en-US" sz="2000" dirty="0"/>
              <a:t> – </a:t>
            </a:r>
            <a:r>
              <a:rPr lang="en-US" sz="2000" dirty="0" err="1"/>
              <a:t>alışdırmaq</a:t>
            </a:r>
            <a:r>
              <a:rPr lang="en-US" sz="2000" dirty="0"/>
              <a:t> – </a:t>
            </a:r>
            <a:r>
              <a:rPr lang="en-US" sz="2000" dirty="0" err="1"/>
              <a:t>yandırmaq</a:t>
            </a:r>
            <a:r>
              <a:rPr lang="en-US" sz="2000" dirty="0"/>
              <a:t> </a:t>
            </a:r>
            <a:r>
              <a:rPr lang="en-US" sz="2000" dirty="0" err="1"/>
              <a:t>və</a:t>
            </a:r>
            <a:r>
              <a:rPr lang="en-US" sz="2000" dirty="0"/>
              <a:t> s.</a:t>
            </a:r>
          </a:p>
          <a:p>
            <a:r>
              <a:rPr lang="en-US" sz="2000" dirty="0" err="1"/>
              <a:t>Sinonimlər</a:t>
            </a:r>
            <a:r>
              <a:rPr lang="en-US" sz="2000" dirty="0"/>
              <a:t> </a:t>
            </a:r>
            <a:r>
              <a:rPr lang="en-US" sz="2000" dirty="0" err="1"/>
              <a:t>yaxın</a:t>
            </a:r>
            <a:r>
              <a:rPr lang="en-US" sz="2000" dirty="0"/>
              <a:t> </a:t>
            </a:r>
            <a:r>
              <a:rPr lang="en-US" sz="2000" dirty="0" err="1"/>
              <a:t>mənaları</a:t>
            </a:r>
            <a:r>
              <a:rPr lang="en-US" sz="2000" dirty="0"/>
              <a:t> </a:t>
            </a:r>
            <a:r>
              <a:rPr lang="en-US" sz="2000" dirty="0" err="1"/>
              <a:t>bildirsələr</a:t>
            </a:r>
            <a:r>
              <a:rPr lang="en-US" sz="2000" dirty="0"/>
              <a:t> </a:t>
            </a:r>
            <a:r>
              <a:rPr lang="en-US" sz="2000" dirty="0" err="1"/>
              <a:t>də</a:t>
            </a:r>
            <a:r>
              <a:rPr lang="en-US" sz="2000" dirty="0"/>
              <a:t>, </a:t>
            </a:r>
            <a:r>
              <a:rPr lang="en-US" sz="2000" dirty="0" err="1"/>
              <a:t>onların</a:t>
            </a:r>
            <a:r>
              <a:rPr lang="en-US" sz="2000" dirty="0"/>
              <a:t> </a:t>
            </a:r>
            <a:r>
              <a:rPr lang="en-US" sz="2000" dirty="0" err="1"/>
              <a:t>işlənməsində</a:t>
            </a:r>
            <a:r>
              <a:rPr lang="en-US" sz="2000" dirty="0"/>
              <a:t> </a:t>
            </a:r>
            <a:r>
              <a:rPr lang="en-US" sz="2000" dirty="0" err="1"/>
              <a:t>incə</a:t>
            </a:r>
            <a:r>
              <a:rPr lang="en-US" sz="2000" dirty="0"/>
              <a:t> </a:t>
            </a:r>
            <a:r>
              <a:rPr lang="en-US" sz="2000" dirty="0" err="1"/>
              <a:t>məna</a:t>
            </a:r>
            <a:r>
              <a:rPr lang="en-US" sz="2000" dirty="0"/>
              <a:t> </a:t>
            </a:r>
            <a:r>
              <a:rPr lang="en-US" sz="2000" dirty="0" err="1"/>
              <a:t>fərqləri</a:t>
            </a:r>
            <a:r>
              <a:rPr lang="en-US" sz="2000" dirty="0"/>
              <a:t> </a:t>
            </a:r>
            <a:r>
              <a:rPr lang="en-US" sz="2000" dirty="0" err="1"/>
              <a:t>vardır</a:t>
            </a:r>
            <a:r>
              <a:rPr lang="en-US" sz="2000" dirty="0"/>
              <a:t>. </a:t>
            </a:r>
            <a:r>
              <a:rPr lang="en-US" sz="2000" dirty="0" err="1"/>
              <a:t>Məsələn</a:t>
            </a:r>
            <a:r>
              <a:rPr lang="en-US" sz="2000" dirty="0"/>
              <a:t>: </a:t>
            </a:r>
            <a:r>
              <a:rPr lang="en-US" sz="2000" dirty="0" err="1"/>
              <a:t>qalın</a:t>
            </a:r>
            <a:r>
              <a:rPr lang="en-US" sz="2000" dirty="0"/>
              <a:t> </a:t>
            </a:r>
            <a:r>
              <a:rPr lang="en-US" sz="2000" dirty="0" err="1"/>
              <a:t>və</a:t>
            </a:r>
            <a:r>
              <a:rPr lang="en-US" sz="2000" dirty="0"/>
              <a:t> </a:t>
            </a:r>
            <a:r>
              <a:rPr lang="en-US" sz="2000" dirty="0" err="1"/>
              <a:t>sıx</a:t>
            </a:r>
            <a:r>
              <a:rPr lang="en-US" sz="2000" dirty="0"/>
              <a:t> </a:t>
            </a:r>
            <a:r>
              <a:rPr lang="en-US" sz="2000" dirty="0" err="1"/>
              <a:t>sinonimlərini</a:t>
            </a:r>
            <a:r>
              <a:rPr lang="en-US" sz="2000" dirty="0"/>
              <a:t> </a:t>
            </a:r>
            <a:r>
              <a:rPr lang="en-US" sz="2000" dirty="0" err="1"/>
              <a:t>meşə</a:t>
            </a:r>
            <a:r>
              <a:rPr lang="en-US" sz="2000" dirty="0"/>
              <a:t> </a:t>
            </a:r>
            <a:r>
              <a:rPr lang="en-US" sz="2000" dirty="0" err="1"/>
              <a:t>isminə</a:t>
            </a:r>
            <a:r>
              <a:rPr lang="en-US" sz="2000" dirty="0"/>
              <a:t> </a:t>
            </a:r>
            <a:r>
              <a:rPr lang="en-US" sz="2000" dirty="0" err="1"/>
              <a:t>qoşmaqla</a:t>
            </a:r>
            <a:r>
              <a:rPr lang="en-US" sz="2000" dirty="0"/>
              <a:t> </a:t>
            </a:r>
            <a:r>
              <a:rPr lang="en-US" sz="2000" dirty="0" err="1"/>
              <a:t>işlətmək</a:t>
            </a:r>
            <a:r>
              <a:rPr lang="en-US" sz="2000" dirty="0"/>
              <a:t> </a:t>
            </a:r>
            <a:r>
              <a:rPr lang="en-US" sz="2000" dirty="0" err="1"/>
              <a:t>mümkün</a:t>
            </a:r>
            <a:r>
              <a:rPr lang="en-US" sz="2000" dirty="0"/>
              <a:t> </a:t>
            </a:r>
            <a:r>
              <a:rPr lang="en-US" sz="2000" dirty="0" err="1"/>
              <a:t>olduğu</a:t>
            </a:r>
            <a:r>
              <a:rPr lang="en-US" sz="2000" dirty="0"/>
              <a:t> </a:t>
            </a:r>
            <a:r>
              <a:rPr lang="en-US" sz="2000" dirty="0" err="1"/>
              <a:t>halda</a:t>
            </a:r>
            <a:r>
              <a:rPr lang="en-US" sz="2000" dirty="0"/>
              <a:t> (</a:t>
            </a:r>
            <a:r>
              <a:rPr lang="en-US" sz="2000" dirty="0" err="1"/>
              <a:t>qalın</a:t>
            </a:r>
            <a:r>
              <a:rPr lang="en-US" sz="2000" dirty="0"/>
              <a:t> </a:t>
            </a:r>
            <a:r>
              <a:rPr lang="en-US" sz="2000" dirty="0" err="1"/>
              <a:t>meşə</a:t>
            </a:r>
            <a:r>
              <a:rPr lang="en-US" sz="2000" dirty="0"/>
              <a:t>, </a:t>
            </a:r>
            <a:r>
              <a:rPr lang="en-US" sz="2000" dirty="0" err="1"/>
              <a:t>sıx</a:t>
            </a:r>
            <a:r>
              <a:rPr lang="en-US" sz="2000" dirty="0"/>
              <a:t> </a:t>
            </a:r>
            <a:r>
              <a:rPr lang="en-US" sz="2000" dirty="0" err="1"/>
              <a:t>meşə</a:t>
            </a:r>
            <a:r>
              <a:rPr lang="en-US" sz="2000" dirty="0"/>
              <a:t>), </a:t>
            </a:r>
            <a:r>
              <a:rPr lang="en-US" sz="2000" dirty="0" err="1"/>
              <a:t>bu</a:t>
            </a:r>
            <a:r>
              <a:rPr lang="en-US" sz="2000" dirty="0"/>
              <a:t> </a:t>
            </a:r>
            <a:r>
              <a:rPr lang="en-US" sz="2000" dirty="0" err="1"/>
              <a:t>sözlərdən</a:t>
            </a:r>
            <a:r>
              <a:rPr lang="en-US" sz="2000" dirty="0"/>
              <a:t> </a:t>
            </a:r>
            <a:r>
              <a:rPr lang="en-US" sz="2000" dirty="0" err="1"/>
              <a:t>yalnız</a:t>
            </a:r>
            <a:r>
              <a:rPr lang="en-US" sz="2000" dirty="0"/>
              <a:t> </a:t>
            </a:r>
            <a:r>
              <a:rPr lang="en-US" sz="2000" dirty="0" err="1"/>
              <a:t>birincisini</a:t>
            </a:r>
            <a:r>
              <a:rPr lang="en-US" sz="2000" dirty="0"/>
              <a:t> </a:t>
            </a:r>
            <a:r>
              <a:rPr lang="en-US" sz="2000" dirty="0" err="1"/>
              <a:t>kitab</a:t>
            </a:r>
            <a:r>
              <a:rPr lang="en-US" sz="2000" dirty="0"/>
              <a:t> </a:t>
            </a:r>
            <a:r>
              <a:rPr lang="en-US" sz="2000" dirty="0" err="1"/>
              <a:t>isminə</a:t>
            </a:r>
            <a:r>
              <a:rPr lang="en-US" sz="2000" dirty="0"/>
              <a:t> aid </a:t>
            </a:r>
            <a:r>
              <a:rPr lang="en-US" sz="2000" dirty="0" err="1"/>
              <a:t>etmək</a:t>
            </a:r>
            <a:r>
              <a:rPr lang="en-US" sz="2000" dirty="0"/>
              <a:t> </a:t>
            </a:r>
            <a:r>
              <a:rPr lang="en-US" sz="2000" dirty="0" err="1"/>
              <a:t>olar</a:t>
            </a:r>
            <a:r>
              <a:rPr lang="en-US" sz="2000" dirty="0"/>
              <a:t>: </a:t>
            </a:r>
            <a:r>
              <a:rPr lang="en-US" sz="2000" dirty="0" err="1"/>
              <a:t>qalın</a:t>
            </a:r>
            <a:r>
              <a:rPr lang="en-US" sz="2000" dirty="0"/>
              <a:t> </a:t>
            </a:r>
            <a:r>
              <a:rPr lang="en-US" sz="2000" dirty="0" err="1"/>
              <a:t>kitab</a:t>
            </a:r>
            <a:r>
              <a:rPr lang="en-US" sz="2000" dirty="0"/>
              <a:t>. </a:t>
            </a:r>
            <a:r>
              <a:rPr lang="en-US" sz="2000" dirty="0" err="1"/>
              <a:t>Sinonimləri</a:t>
            </a:r>
            <a:r>
              <a:rPr lang="en-US" sz="2000" dirty="0"/>
              <a:t> </a:t>
            </a:r>
            <a:r>
              <a:rPr lang="en-US" sz="2000" dirty="0" err="1"/>
              <a:t>təşkil</a:t>
            </a:r>
            <a:r>
              <a:rPr lang="en-US" sz="2000" dirty="0"/>
              <a:t> </a:t>
            </a:r>
            <a:r>
              <a:rPr lang="en-US" sz="2000" dirty="0" err="1"/>
              <a:t>edən</a:t>
            </a:r>
            <a:r>
              <a:rPr lang="en-US" sz="2000" dirty="0"/>
              <a:t> </a:t>
            </a:r>
            <a:r>
              <a:rPr lang="en-US" sz="2000" dirty="0" err="1"/>
              <a:t>sözlər</a:t>
            </a:r>
            <a:r>
              <a:rPr lang="en-US" sz="2000" dirty="0"/>
              <a:t> </a:t>
            </a:r>
            <a:r>
              <a:rPr lang="en-US" sz="2000" dirty="0" err="1"/>
              <a:t>eyni</a:t>
            </a:r>
            <a:r>
              <a:rPr lang="en-US" sz="2000" dirty="0"/>
              <a:t> </a:t>
            </a:r>
            <a:r>
              <a:rPr lang="en-US" sz="2000" dirty="0" err="1"/>
              <a:t>nitq</a:t>
            </a:r>
            <a:r>
              <a:rPr lang="en-US" sz="2000" dirty="0"/>
              <a:t> </a:t>
            </a:r>
            <a:r>
              <a:rPr lang="en-US" sz="2000" dirty="0" err="1"/>
              <a:t>hissəsinə</a:t>
            </a:r>
            <a:r>
              <a:rPr lang="en-US" sz="2000" dirty="0"/>
              <a:t> aid </a:t>
            </a:r>
            <a:r>
              <a:rPr lang="en-US" sz="2000" dirty="0" err="1"/>
              <a:t>olur</a:t>
            </a:r>
            <a:r>
              <a:rPr lang="en-US" sz="2000" dirty="0"/>
              <a:t>. -bi, -sız4; -la, -sız4 </a:t>
            </a:r>
            <a:r>
              <a:rPr lang="en-US" sz="2000" dirty="0" err="1"/>
              <a:t>sinonim</a:t>
            </a:r>
            <a:r>
              <a:rPr lang="en-US" sz="2000" dirty="0"/>
              <a:t> </a:t>
            </a:r>
            <a:r>
              <a:rPr lang="en-US" sz="2000" dirty="0" err="1"/>
              <a:t>şəkilçiləri</a:t>
            </a:r>
            <a:r>
              <a:rPr lang="en-US" sz="2000" dirty="0"/>
              <a:t> </a:t>
            </a:r>
            <a:r>
              <a:rPr lang="en-US" sz="2000" dirty="0" err="1"/>
              <a:t>ilə</a:t>
            </a:r>
            <a:r>
              <a:rPr lang="en-US" sz="2000" dirty="0"/>
              <a:t> </a:t>
            </a:r>
            <a:r>
              <a:rPr lang="en-US" sz="2000" dirty="0" err="1"/>
              <a:t>yaranan</a:t>
            </a:r>
            <a:r>
              <a:rPr lang="en-US" sz="2000" dirty="0"/>
              <a:t> </a:t>
            </a:r>
            <a:r>
              <a:rPr lang="en-US" sz="2000" dirty="0" err="1"/>
              <a:t>sözlər</a:t>
            </a:r>
            <a:r>
              <a:rPr lang="en-US" sz="2000" dirty="0"/>
              <a:t> </a:t>
            </a:r>
            <a:r>
              <a:rPr lang="en-US" sz="2000" dirty="0" err="1"/>
              <a:t>də</a:t>
            </a:r>
            <a:r>
              <a:rPr lang="en-US" sz="2000" dirty="0"/>
              <a:t> </a:t>
            </a:r>
            <a:r>
              <a:rPr lang="en-US" sz="2000" dirty="0" err="1"/>
              <a:t>sinonim</a:t>
            </a:r>
            <a:r>
              <a:rPr lang="en-US" sz="2000" dirty="0"/>
              <a:t> </a:t>
            </a:r>
            <a:r>
              <a:rPr lang="en-US" sz="2000" dirty="0" err="1"/>
              <a:t>deyil</a:t>
            </a:r>
            <a:r>
              <a:rPr lang="en-US" sz="2000" dirty="0"/>
              <a:t>. </a:t>
            </a:r>
            <a:r>
              <a:rPr lang="en-US" sz="2000" dirty="0" err="1"/>
              <a:t>Məsələn</a:t>
            </a:r>
            <a:r>
              <a:rPr lang="en-US" sz="2000" dirty="0"/>
              <a:t>: </a:t>
            </a:r>
            <a:r>
              <a:rPr lang="en-US" sz="2000" dirty="0" err="1"/>
              <a:t>bivəfa</a:t>
            </a:r>
            <a:r>
              <a:rPr lang="en-US" sz="2000" dirty="0"/>
              <a:t> – </a:t>
            </a:r>
            <a:r>
              <a:rPr lang="en-US" sz="2000" dirty="0" err="1"/>
              <a:t>vəfasız</a:t>
            </a:r>
            <a:r>
              <a:rPr lang="en-US" sz="2000" dirty="0"/>
              <a:t>; </a:t>
            </a:r>
            <a:r>
              <a:rPr lang="en-US" sz="2000" dirty="0" err="1"/>
              <a:t>laməkan</a:t>
            </a:r>
            <a:r>
              <a:rPr lang="en-US" sz="2000" dirty="0"/>
              <a:t> – </a:t>
            </a:r>
            <a:r>
              <a:rPr lang="en-US" sz="2000" dirty="0" err="1"/>
              <a:t>məkansız</a:t>
            </a:r>
            <a:endParaRPr lang="en-US" sz="2000" dirty="0"/>
          </a:p>
          <a:p>
            <a:r>
              <a:rPr lang="en-US" sz="2000" dirty="0" err="1"/>
              <a:t>Bədii</a:t>
            </a:r>
            <a:r>
              <a:rPr lang="en-US" sz="2000" dirty="0"/>
              <a:t> </a:t>
            </a:r>
            <a:r>
              <a:rPr lang="en-US" sz="2000" dirty="0" err="1"/>
              <a:t>ədəbiyyatda</a:t>
            </a:r>
            <a:r>
              <a:rPr lang="en-US" sz="2000" dirty="0"/>
              <a:t> </a:t>
            </a:r>
            <a:r>
              <a:rPr lang="en-US" sz="2000" dirty="0" err="1"/>
              <a:t>hər</a:t>
            </a:r>
            <a:r>
              <a:rPr lang="en-US" sz="2000" dirty="0"/>
              <a:t> </a:t>
            </a:r>
            <a:r>
              <a:rPr lang="en-US" sz="2000" dirty="0" err="1"/>
              <a:t>hansı</a:t>
            </a:r>
            <a:r>
              <a:rPr lang="en-US" sz="2000" dirty="0"/>
              <a:t> </a:t>
            </a:r>
            <a:r>
              <a:rPr lang="en-US" sz="2000" dirty="0" err="1"/>
              <a:t>bir</a:t>
            </a:r>
            <a:r>
              <a:rPr lang="en-US" sz="2000" dirty="0"/>
              <a:t> </a:t>
            </a:r>
            <a:r>
              <a:rPr lang="en-US" sz="2000" dirty="0" err="1"/>
              <a:t>deyimin</a:t>
            </a:r>
            <a:r>
              <a:rPr lang="en-US" sz="2000" dirty="0"/>
              <a:t> </a:t>
            </a:r>
            <a:r>
              <a:rPr lang="en-US" sz="2000" dirty="0" err="1"/>
              <a:t>təsir</a:t>
            </a:r>
            <a:r>
              <a:rPr lang="en-US" sz="2000" dirty="0"/>
              <a:t> </a:t>
            </a:r>
            <a:r>
              <a:rPr lang="en-US" sz="2000" dirty="0" err="1"/>
              <a:t>gücünü</a:t>
            </a:r>
            <a:r>
              <a:rPr lang="en-US" sz="2000" dirty="0"/>
              <a:t>, </a:t>
            </a:r>
            <a:r>
              <a:rPr lang="en-US" sz="2000" dirty="0" err="1"/>
              <a:t>bədiiliyini</a:t>
            </a:r>
            <a:r>
              <a:rPr lang="en-US" sz="2000" dirty="0"/>
              <a:t> </a:t>
            </a:r>
            <a:r>
              <a:rPr lang="en-US" sz="2000" dirty="0" err="1"/>
              <a:t>artırmaq</a:t>
            </a:r>
            <a:r>
              <a:rPr lang="en-US" sz="2000" dirty="0"/>
              <a:t> </a:t>
            </a:r>
            <a:r>
              <a:rPr lang="en-US" sz="2000" dirty="0" err="1"/>
              <a:t>üçün</a:t>
            </a:r>
            <a:r>
              <a:rPr lang="en-US" sz="2000" dirty="0"/>
              <a:t> </a:t>
            </a:r>
            <a:r>
              <a:rPr lang="en-US" sz="2000" dirty="0" err="1"/>
              <a:t>sinonim</a:t>
            </a:r>
            <a:r>
              <a:rPr lang="en-US" sz="2000" dirty="0"/>
              <a:t> </a:t>
            </a:r>
            <a:r>
              <a:rPr lang="en-US" sz="2000" dirty="0" err="1"/>
              <a:t>sözlərdən</a:t>
            </a:r>
            <a:r>
              <a:rPr lang="en-US" sz="2000" dirty="0"/>
              <a:t> </a:t>
            </a:r>
            <a:r>
              <a:rPr lang="en-US" sz="2000" dirty="0" err="1"/>
              <a:t>istifadə</a:t>
            </a:r>
            <a:r>
              <a:rPr lang="en-US" sz="2000" dirty="0"/>
              <a:t> </a:t>
            </a:r>
            <a:r>
              <a:rPr lang="en-US" sz="2000" dirty="0" err="1"/>
              <a:t>olunur</a:t>
            </a:r>
            <a:r>
              <a:rPr lang="en-US" sz="2000" dirty="0"/>
              <a:t>. </a:t>
            </a:r>
            <a:r>
              <a:rPr lang="en-US" sz="2000" dirty="0" err="1"/>
              <a:t>Sinonimlər</a:t>
            </a:r>
            <a:r>
              <a:rPr lang="en-US" sz="2000" dirty="0"/>
              <a:t> </a:t>
            </a:r>
            <a:r>
              <a:rPr lang="en-US" sz="2000" dirty="0" err="1"/>
              <a:t>dilin</a:t>
            </a:r>
            <a:r>
              <a:rPr lang="en-US" sz="2000" dirty="0"/>
              <a:t> </a:t>
            </a:r>
            <a:r>
              <a:rPr lang="en-US" sz="2000" dirty="0" err="1"/>
              <a:t>zənginliyini</a:t>
            </a:r>
            <a:r>
              <a:rPr lang="en-US" sz="2000" dirty="0"/>
              <a:t> </a:t>
            </a:r>
            <a:r>
              <a:rPr lang="en-US" sz="2000" dirty="0" err="1"/>
              <a:t>və</a:t>
            </a:r>
            <a:r>
              <a:rPr lang="en-US" sz="2000" dirty="0"/>
              <a:t> </a:t>
            </a:r>
            <a:r>
              <a:rPr lang="en-US" sz="2000" dirty="0" err="1"/>
              <a:t>ifadə</a:t>
            </a:r>
            <a:r>
              <a:rPr lang="en-US" sz="2000" dirty="0"/>
              <a:t> </a:t>
            </a:r>
            <a:r>
              <a:rPr lang="en-US" sz="2000" dirty="0" err="1"/>
              <a:t>qüdrətini</a:t>
            </a:r>
            <a:r>
              <a:rPr lang="en-US" sz="2000" dirty="0"/>
              <a:t> </a:t>
            </a:r>
            <a:r>
              <a:rPr lang="en-US" sz="2000" dirty="0" err="1"/>
              <a:t>göstərən</a:t>
            </a:r>
            <a:r>
              <a:rPr lang="en-US" sz="2000" dirty="0"/>
              <a:t> </a:t>
            </a:r>
            <a:r>
              <a:rPr lang="en-US" sz="2000" dirty="0" err="1"/>
              <a:t>əlamətlərdən</a:t>
            </a:r>
            <a:r>
              <a:rPr lang="en-US" sz="2000" dirty="0"/>
              <a:t> </a:t>
            </a:r>
            <a:r>
              <a:rPr lang="en-US" sz="2000" dirty="0" err="1"/>
              <a:t>biri</a:t>
            </a:r>
            <a:r>
              <a:rPr lang="en-US" sz="2000" dirty="0"/>
              <a:t> </a:t>
            </a:r>
            <a:r>
              <a:rPr lang="en-US" sz="2000" dirty="0" err="1"/>
              <a:t>sayılır</a:t>
            </a:r>
            <a:r>
              <a:rPr lang="en-US" sz="2000" dirty="0"/>
              <a:t>.</a:t>
            </a:r>
          </a:p>
          <a:p>
            <a:endParaRPr lang="ru-RU" sz="1800" dirty="0"/>
          </a:p>
        </p:txBody>
      </p:sp>
      <p:pic>
        <p:nvPicPr>
          <p:cNvPr id="4099" name="Picture 3" descr="C:\Users\User\Desktop\images.jpg"/>
          <p:cNvPicPr>
            <a:picLocks noChangeAspect="1" noChangeArrowheads="1"/>
          </p:cNvPicPr>
          <p:nvPr/>
        </p:nvPicPr>
        <p:blipFill>
          <a:blip r:embed="rId2"/>
          <a:srcRect/>
          <a:stretch>
            <a:fillRect/>
          </a:stretch>
        </p:blipFill>
        <p:spPr bwMode="auto">
          <a:xfrm>
            <a:off x="0" y="0"/>
            <a:ext cx="9144000" cy="2500306"/>
          </a:xfrm>
          <a:prstGeom prst="rect">
            <a:avLst/>
          </a:prstGeom>
          <a:noFill/>
        </p:spPr>
      </p:pic>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0" y="3214686"/>
            <a:ext cx="9144000" cy="3643314"/>
          </a:xfrm>
          <a:solidFill>
            <a:srgbClr val="FF0000"/>
          </a:solidFill>
        </p:spPr>
        <p:txBody>
          <a:bodyPr>
            <a:normAutofit/>
          </a:bodyPr>
          <a:lstStyle/>
          <a:p>
            <a:r>
              <a:rPr lang="en-US" sz="2400" dirty="0" err="1">
                <a:solidFill>
                  <a:schemeClr val="bg1"/>
                </a:solidFill>
              </a:rPr>
              <a:t>Bir-birinə</a:t>
            </a:r>
            <a:r>
              <a:rPr lang="en-US" sz="2400" dirty="0">
                <a:solidFill>
                  <a:schemeClr val="bg1"/>
                </a:solidFill>
              </a:rPr>
              <a:t> </a:t>
            </a:r>
            <a:r>
              <a:rPr lang="en-US" sz="2400" dirty="0" err="1">
                <a:solidFill>
                  <a:schemeClr val="bg1"/>
                </a:solidFill>
              </a:rPr>
              <a:t>zidd</a:t>
            </a:r>
            <a:r>
              <a:rPr lang="en-US" sz="2400" dirty="0">
                <a:solidFill>
                  <a:schemeClr val="bg1"/>
                </a:solidFill>
              </a:rPr>
              <a:t>, </a:t>
            </a:r>
            <a:r>
              <a:rPr lang="en-US" sz="2400" dirty="0" err="1">
                <a:solidFill>
                  <a:schemeClr val="bg1"/>
                </a:solidFill>
              </a:rPr>
              <a:t>əks</a:t>
            </a:r>
            <a:r>
              <a:rPr lang="en-US" sz="2400" dirty="0">
                <a:solidFill>
                  <a:schemeClr val="bg1"/>
                </a:solidFill>
              </a:rPr>
              <a:t> </a:t>
            </a:r>
            <a:r>
              <a:rPr lang="en-US" sz="2400" dirty="0" err="1">
                <a:solidFill>
                  <a:schemeClr val="bg1"/>
                </a:solidFill>
              </a:rPr>
              <a:t>olan</a:t>
            </a:r>
            <a:r>
              <a:rPr lang="en-US" sz="2400" dirty="0">
                <a:solidFill>
                  <a:schemeClr val="bg1"/>
                </a:solidFill>
              </a:rPr>
              <a:t> </a:t>
            </a:r>
            <a:r>
              <a:rPr lang="en-US" sz="2400" dirty="0" err="1">
                <a:solidFill>
                  <a:schemeClr val="bg1"/>
                </a:solidFill>
              </a:rPr>
              <a:t>mənaları</a:t>
            </a:r>
            <a:r>
              <a:rPr lang="en-US" sz="2400" dirty="0">
                <a:solidFill>
                  <a:schemeClr val="bg1"/>
                </a:solidFill>
              </a:rPr>
              <a:t> </a:t>
            </a:r>
            <a:r>
              <a:rPr lang="en-US" sz="2400" dirty="0" err="1">
                <a:solidFill>
                  <a:schemeClr val="bg1"/>
                </a:solidFill>
              </a:rPr>
              <a:t>bildirən</a:t>
            </a:r>
            <a:r>
              <a:rPr lang="en-US" sz="2400" dirty="0">
                <a:solidFill>
                  <a:schemeClr val="bg1"/>
                </a:solidFill>
              </a:rPr>
              <a:t> </a:t>
            </a:r>
            <a:r>
              <a:rPr lang="en-US" sz="2400" dirty="0" err="1">
                <a:solidFill>
                  <a:schemeClr val="bg1"/>
                </a:solidFill>
              </a:rPr>
              <a:t>sözlərə</a:t>
            </a:r>
            <a:r>
              <a:rPr lang="en-US" sz="2400" dirty="0">
                <a:solidFill>
                  <a:schemeClr val="bg1"/>
                </a:solidFill>
              </a:rPr>
              <a:t> </a:t>
            </a:r>
            <a:r>
              <a:rPr lang="en-US" sz="2400" dirty="0" err="1">
                <a:solidFill>
                  <a:schemeClr val="bg1"/>
                </a:solidFill>
              </a:rPr>
              <a:t>antonimlər</a:t>
            </a:r>
            <a:r>
              <a:rPr lang="en-US" sz="2400" dirty="0">
                <a:solidFill>
                  <a:schemeClr val="bg1"/>
                </a:solidFill>
              </a:rPr>
              <a:t> </a:t>
            </a:r>
            <a:r>
              <a:rPr lang="en-US" sz="2400" dirty="0" err="1">
                <a:solidFill>
                  <a:schemeClr val="bg1"/>
                </a:solidFill>
              </a:rPr>
              <a:t>deyilir</a:t>
            </a:r>
            <a:r>
              <a:rPr lang="en-US" sz="2400" dirty="0">
                <a:solidFill>
                  <a:schemeClr val="bg1"/>
                </a:solidFill>
              </a:rPr>
              <a:t>. </a:t>
            </a:r>
            <a:r>
              <a:rPr lang="en-US" sz="2400" dirty="0" err="1">
                <a:solidFill>
                  <a:schemeClr val="bg1"/>
                </a:solidFill>
              </a:rPr>
              <a:t>Məsələn</a:t>
            </a:r>
            <a:r>
              <a:rPr lang="en-US" sz="2400" dirty="0">
                <a:solidFill>
                  <a:schemeClr val="bg1"/>
                </a:solidFill>
              </a:rPr>
              <a:t>: </a:t>
            </a:r>
            <a:r>
              <a:rPr lang="en-US" sz="2400" dirty="0" err="1">
                <a:solidFill>
                  <a:schemeClr val="bg1"/>
                </a:solidFill>
              </a:rPr>
              <a:t>yer</a:t>
            </a:r>
            <a:r>
              <a:rPr lang="en-US" sz="2400" dirty="0">
                <a:solidFill>
                  <a:schemeClr val="bg1"/>
                </a:solidFill>
              </a:rPr>
              <a:t> – </a:t>
            </a:r>
            <a:r>
              <a:rPr lang="en-US" sz="2400" dirty="0" err="1">
                <a:solidFill>
                  <a:schemeClr val="bg1"/>
                </a:solidFill>
              </a:rPr>
              <a:t>göy</a:t>
            </a:r>
            <a:r>
              <a:rPr lang="en-US" sz="2400" dirty="0">
                <a:solidFill>
                  <a:schemeClr val="bg1"/>
                </a:solidFill>
              </a:rPr>
              <a:t>, </a:t>
            </a:r>
            <a:r>
              <a:rPr lang="en-US" sz="2400" dirty="0" err="1">
                <a:solidFill>
                  <a:schemeClr val="bg1"/>
                </a:solidFill>
              </a:rPr>
              <a:t>sülh</a:t>
            </a:r>
            <a:r>
              <a:rPr lang="en-US" sz="2400" dirty="0">
                <a:solidFill>
                  <a:schemeClr val="bg1"/>
                </a:solidFill>
              </a:rPr>
              <a:t> – </a:t>
            </a:r>
            <a:r>
              <a:rPr lang="en-US" sz="2400" dirty="0" err="1">
                <a:solidFill>
                  <a:schemeClr val="bg1"/>
                </a:solidFill>
              </a:rPr>
              <a:t>müharibə</a:t>
            </a:r>
            <a:r>
              <a:rPr lang="en-US" sz="2400" dirty="0">
                <a:solidFill>
                  <a:schemeClr val="bg1"/>
                </a:solidFill>
              </a:rPr>
              <a:t>, </a:t>
            </a:r>
            <a:r>
              <a:rPr lang="en-US" sz="2400" dirty="0" err="1">
                <a:solidFill>
                  <a:schemeClr val="bg1"/>
                </a:solidFill>
              </a:rPr>
              <a:t>igid</a:t>
            </a:r>
            <a:r>
              <a:rPr lang="en-US" sz="2400" dirty="0">
                <a:solidFill>
                  <a:schemeClr val="bg1"/>
                </a:solidFill>
              </a:rPr>
              <a:t> – </a:t>
            </a:r>
            <a:r>
              <a:rPr lang="en-US" sz="2400" dirty="0" err="1">
                <a:solidFill>
                  <a:schemeClr val="bg1"/>
                </a:solidFill>
              </a:rPr>
              <a:t>qorxaq</a:t>
            </a:r>
            <a:r>
              <a:rPr lang="en-US" sz="2400" dirty="0">
                <a:solidFill>
                  <a:schemeClr val="bg1"/>
                </a:solidFill>
              </a:rPr>
              <a:t>, </a:t>
            </a:r>
            <a:r>
              <a:rPr lang="en-US" sz="2400" dirty="0" err="1">
                <a:solidFill>
                  <a:schemeClr val="bg1"/>
                </a:solidFill>
              </a:rPr>
              <a:t>gülmək</a:t>
            </a:r>
            <a:r>
              <a:rPr lang="en-US" sz="2400" dirty="0">
                <a:solidFill>
                  <a:schemeClr val="bg1"/>
                </a:solidFill>
              </a:rPr>
              <a:t> – </a:t>
            </a:r>
            <a:r>
              <a:rPr lang="en-US" sz="2400" dirty="0" err="1">
                <a:solidFill>
                  <a:schemeClr val="bg1"/>
                </a:solidFill>
              </a:rPr>
              <a:t>ağlamaq</a:t>
            </a:r>
            <a:r>
              <a:rPr lang="en-US" sz="2400" dirty="0">
                <a:solidFill>
                  <a:schemeClr val="bg1"/>
                </a:solidFill>
              </a:rPr>
              <a:t>, </a:t>
            </a:r>
            <a:r>
              <a:rPr lang="en-US" sz="2400" dirty="0" err="1">
                <a:solidFill>
                  <a:schemeClr val="bg1"/>
                </a:solidFill>
              </a:rPr>
              <a:t>oturmaq</a:t>
            </a:r>
            <a:r>
              <a:rPr lang="en-US" sz="2400" dirty="0">
                <a:solidFill>
                  <a:schemeClr val="bg1"/>
                </a:solidFill>
              </a:rPr>
              <a:t> – </a:t>
            </a:r>
            <a:r>
              <a:rPr lang="en-US" sz="2400" dirty="0" err="1">
                <a:solidFill>
                  <a:schemeClr val="bg1"/>
                </a:solidFill>
              </a:rPr>
              <a:t>qalxmaq</a:t>
            </a:r>
            <a:r>
              <a:rPr lang="en-US" sz="2400" dirty="0">
                <a:solidFill>
                  <a:schemeClr val="bg1"/>
                </a:solidFill>
              </a:rPr>
              <a:t>, </a:t>
            </a:r>
            <a:r>
              <a:rPr lang="en-US" sz="2400" dirty="0" err="1">
                <a:solidFill>
                  <a:schemeClr val="bg1"/>
                </a:solidFill>
              </a:rPr>
              <a:t>gecə</a:t>
            </a:r>
            <a:r>
              <a:rPr lang="en-US" sz="2400" dirty="0">
                <a:solidFill>
                  <a:schemeClr val="bg1"/>
                </a:solidFill>
              </a:rPr>
              <a:t> – </a:t>
            </a:r>
            <a:r>
              <a:rPr lang="en-US" sz="2400" dirty="0" err="1">
                <a:solidFill>
                  <a:schemeClr val="bg1"/>
                </a:solidFill>
              </a:rPr>
              <a:t>gündüz</a:t>
            </a:r>
            <a:r>
              <a:rPr lang="en-US" sz="2400" dirty="0">
                <a:solidFill>
                  <a:schemeClr val="bg1"/>
                </a:solidFill>
              </a:rPr>
              <a:t> </a:t>
            </a:r>
            <a:r>
              <a:rPr lang="en-US" sz="2400" dirty="0" err="1">
                <a:solidFill>
                  <a:schemeClr val="bg1"/>
                </a:solidFill>
              </a:rPr>
              <a:t>və</a:t>
            </a:r>
            <a:r>
              <a:rPr lang="en-US" sz="2400" dirty="0">
                <a:solidFill>
                  <a:schemeClr val="bg1"/>
                </a:solidFill>
              </a:rPr>
              <a:t> s. </a:t>
            </a:r>
            <a:r>
              <a:rPr lang="en-US" sz="2400" dirty="0" err="1">
                <a:solidFill>
                  <a:schemeClr val="bg1"/>
                </a:solidFill>
              </a:rPr>
              <a:t>Antonimləri</a:t>
            </a:r>
            <a:r>
              <a:rPr lang="en-US" sz="2400" dirty="0">
                <a:solidFill>
                  <a:schemeClr val="bg1"/>
                </a:solidFill>
              </a:rPr>
              <a:t> </a:t>
            </a:r>
            <a:r>
              <a:rPr lang="en-US" sz="2400" dirty="0" err="1">
                <a:solidFill>
                  <a:schemeClr val="bg1"/>
                </a:solidFill>
              </a:rPr>
              <a:t>təşkll</a:t>
            </a:r>
            <a:r>
              <a:rPr lang="en-US" sz="2400" dirty="0">
                <a:solidFill>
                  <a:schemeClr val="bg1"/>
                </a:solidFill>
              </a:rPr>
              <a:t> </a:t>
            </a:r>
            <a:r>
              <a:rPr lang="en-US" sz="2400" dirty="0" err="1">
                <a:solidFill>
                  <a:schemeClr val="bg1"/>
                </a:solidFill>
              </a:rPr>
              <a:t>edən</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eyni</a:t>
            </a:r>
            <a:r>
              <a:rPr lang="en-US" sz="2400" dirty="0">
                <a:solidFill>
                  <a:schemeClr val="bg1"/>
                </a:solidFill>
              </a:rPr>
              <a:t> </a:t>
            </a:r>
            <a:r>
              <a:rPr lang="en-US" sz="2400" dirty="0" err="1">
                <a:solidFill>
                  <a:schemeClr val="bg1"/>
                </a:solidFill>
              </a:rPr>
              <a:t>bir</a:t>
            </a:r>
            <a:r>
              <a:rPr lang="en-US" sz="2400" dirty="0">
                <a:solidFill>
                  <a:schemeClr val="bg1"/>
                </a:solidFill>
              </a:rPr>
              <a:t> </a:t>
            </a:r>
            <a:r>
              <a:rPr lang="en-US" sz="2400" dirty="0" err="1">
                <a:solidFill>
                  <a:schemeClr val="bg1"/>
                </a:solidFill>
              </a:rPr>
              <a:t>nitq</a:t>
            </a:r>
            <a:r>
              <a:rPr lang="en-US" sz="2400" dirty="0">
                <a:solidFill>
                  <a:schemeClr val="bg1"/>
                </a:solidFill>
              </a:rPr>
              <a:t> </a:t>
            </a:r>
            <a:r>
              <a:rPr lang="en-US" sz="2400" dirty="0" err="1">
                <a:solidFill>
                  <a:schemeClr val="bg1"/>
                </a:solidFill>
              </a:rPr>
              <a:t>hissəsinə</a:t>
            </a:r>
            <a:r>
              <a:rPr lang="en-US" sz="2400" dirty="0">
                <a:solidFill>
                  <a:schemeClr val="bg1"/>
                </a:solidFill>
              </a:rPr>
              <a:t> aid </a:t>
            </a:r>
            <a:r>
              <a:rPr lang="en-US" sz="2400" dirty="0" err="1">
                <a:solidFill>
                  <a:schemeClr val="bg1"/>
                </a:solidFill>
              </a:rPr>
              <a:t>olur</a:t>
            </a:r>
            <a:r>
              <a:rPr lang="en-US" sz="2400" dirty="0">
                <a:solidFill>
                  <a:schemeClr val="bg1"/>
                </a:solidFill>
              </a:rPr>
              <a:t>. -lı4, -sız4; -bi, -lı4 </a:t>
            </a:r>
            <a:r>
              <a:rPr lang="en-US" sz="2400" dirty="0" err="1">
                <a:solidFill>
                  <a:schemeClr val="bg1"/>
                </a:solidFill>
              </a:rPr>
              <a:t>antonim</a:t>
            </a:r>
            <a:r>
              <a:rPr lang="en-US" sz="2400" dirty="0">
                <a:solidFill>
                  <a:schemeClr val="bg1"/>
                </a:solidFill>
              </a:rPr>
              <a:t> </a:t>
            </a:r>
            <a:r>
              <a:rPr lang="en-US" sz="2400" dirty="0" err="1">
                <a:solidFill>
                  <a:schemeClr val="bg1"/>
                </a:solidFill>
              </a:rPr>
              <a:t>şəkilçiləri</a:t>
            </a:r>
            <a:r>
              <a:rPr lang="en-US" sz="2400" dirty="0">
                <a:solidFill>
                  <a:schemeClr val="bg1"/>
                </a:solidFill>
              </a:rPr>
              <a:t> </a:t>
            </a:r>
            <a:r>
              <a:rPr lang="en-US" sz="2400" dirty="0" err="1">
                <a:solidFill>
                  <a:schemeClr val="bg1"/>
                </a:solidFill>
              </a:rPr>
              <a:t>ilə</a:t>
            </a:r>
            <a:r>
              <a:rPr lang="en-US" sz="2400" dirty="0">
                <a:solidFill>
                  <a:schemeClr val="bg1"/>
                </a:solidFill>
              </a:rPr>
              <a:t> </a:t>
            </a:r>
            <a:r>
              <a:rPr lang="en-US" sz="2400" dirty="0" err="1">
                <a:solidFill>
                  <a:schemeClr val="bg1"/>
                </a:solidFill>
              </a:rPr>
              <a:t>yaranan</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leksik</a:t>
            </a:r>
            <a:r>
              <a:rPr lang="en-US" sz="2400" dirty="0">
                <a:solidFill>
                  <a:schemeClr val="bg1"/>
                </a:solidFill>
              </a:rPr>
              <a:t> </a:t>
            </a:r>
            <a:r>
              <a:rPr lang="en-US" sz="2400" dirty="0" err="1">
                <a:solidFill>
                  <a:schemeClr val="bg1"/>
                </a:solidFill>
              </a:rPr>
              <a:t>antonim</a:t>
            </a:r>
            <a:r>
              <a:rPr lang="en-US" sz="2400" dirty="0">
                <a:solidFill>
                  <a:schemeClr val="bg1"/>
                </a:solidFill>
              </a:rPr>
              <a:t> </a:t>
            </a:r>
            <a:r>
              <a:rPr lang="en-US" sz="2400" dirty="0" err="1">
                <a:solidFill>
                  <a:schemeClr val="bg1"/>
                </a:solidFill>
              </a:rPr>
              <a:t>deyil</a:t>
            </a:r>
            <a:r>
              <a:rPr lang="en-US" sz="2400" dirty="0">
                <a:solidFill>
                  <a:schemeClr val="bg1"/>
                </a:solidFill>
              </a:rPr>
              <a:t>. </a:t>
            </a:r>
            <a:r>
              <a:rPr lang="en-US" sz="2400" dirty="0" err="1">
                <a:solidFill>
                  <a:schemeClr val="bg1"/>
                </a:solidFill>
              </a:rPr>
              <a:t>Məsələn</a:t>
            </a:r>
            <a:r>
              <a:rPr lang="en-US" sz="2400" dirty="0">
                <a:solidFill>
                  <a:schemeClr val="bg1"/>
                </a:solidFill>
              </a:rPr>
              <a:t>: </a:t>
            </a:r>
            <a:r>
              <a:rPr lang="en-US" sz="2400" dirty="0" err="1">
                <a:solidFill>
                  <a:schemeClr val="bg1"/>
                </a:solidFill>
              </a:rPr>
              <a:t>güclü</a:t>
            </a:r>
            <a:r>
              <a:rPr lang="en-US" sz="2400" dirty="0">
                <a:solidFill>
                  <a:schemeClr val="bg1"/>
                </a:solidFill>
              </a:rPr>
              <a:t> </a:t>
            </a:r>
            <a:r>
              <a:rPr lang="en-US" sz="2400" dirty="0" err="1">
                <a:solidFill>
                  <a:schemeClr val="bg1"/>
                </a:solidFill>
              </a:rPr>
              <a:t>sözünün</a:t>
            </a:r>
            <a:r>
              <a:rPr lang="en-US" sz="2400" dirty="0">
                <a:solidFill>
                  <a:schemeClr val="bg1"/>
                </a:solidFill>
              </a:rPr>
              <a:t> </a:t>
            </a:r>
            <a:r>
              <a:rPr lang="en-US" sz="2400" dirty="0" err="1">
                <a:solidFill>
                  <a:schemeClr val="bg1"/>
                </a:solidFill>
              </a:rPr>
              <a:t>antonimi</a:t>
            </a:r>
            <a:r>
              <a:rPr lang="en-US" sz="2400" dirty="0">
                <a:solidFill>
                  <a:schemeClr val="bg1"/>
                </a:solidFill>
              </a:rPr>
              <a:t> </a:t>
            </a:r>
            <a:r>
              <a:rPr lang="en-US" sz="2400" dirty="0" err="1">
                <a:solidFill>
                  <a:schemeClr val="bg1"/>
                </a:solidFill>
              </a:rPr>
              <a:t>gücsüz</a:t>
            </a:r>
            <a:r>
              <a:rPr lang="en-US" sz="2400" dirty="0">
                <a:solidFill>
                  <a:schemeClr val="bg1"/>
                </a:solidFill>
              </a:rPr>
              <a:t> </a:t>
            </a:r>
            <a:r>
              <a:rPr lang="en-US" sz="2400" dirty="0" err="1">
                <a:solidFill>
                  <a:schemeClr val="bg1"/>
                </a:solidFill>
              </a:rPr>
              <a:t>yox</a:t>
            </a:r>
            <a:r>
              <a:rPr lang="en-US" sz="2400" dirty="0">
                <a:solidFill>
                  <a:schemeClr val="bg1"/>
                </a:solidFill>
              </a:rPr>
              <a:t>, </a:t>
            </a:r>
            <a:r>
              <a:rPr lang="en-US" sz="2400" dirty="0" err="1">
                <a:solidFill>
                  <a:schemeClr val="bg1"/>
                </a:solidFill>
              </a:rPr>
              <a:t>zəif</a:t>
            </a:r>
            <a:r>
              <a:rPr lang="en-US" sz="2400" dirty="0">
                <a:solidFill>
                  <a:schemeClr val="bg1"/>
                </a:solidFill>
              </a:rPr>
              <a:t> </a:t>
            </a:r>
            <a:r>
              <a:rPr lang="en-US" sz="2400" dirty="0" err="1">
                <a:solidFill>
                  <a:schemeClr val="bg1"/>
                </a:solidFill>
              </a:rPr>
              <a:t>sözü</a:t>
            </a:r>
            <a:r>
              <a:rPr lang="en-US" sz="2400" dirty="0">
                <a:solidFill>
                  <a:schemeClr val="bg1"/>
                </a:solidFill>
              </a:rPr>
              <a:t> </a:t>
            </a:r>
            <a:r>
              <a:rPr lang="en-US" sz="2400" dirty="0" err="1">
                <a:solidFill>
                  <a:schemeClr val="bg1"/>
                </a:solidFill>
              </a:rPr>
              <a:t>sayılır</a:t>
            </a:r>
            <a:r>
              <a:rPr lang="en-US" sz="2400" dirty="0">
                <a:solidFill>
                  <a:schemeClr val="bg1"/>
                </a:solidFill>
              </a:rPr>
              <a:t>.</a:t>
            </a:r>
            <a:endParaRPr lang="ru-RU" sz="2400" dirty="0">
              <a:solidFill>
                <a:schemeClr val="bg1"/>
              </a:solidFill>
            </a:endParaRPr>
          </a:p>
        </p:txBody>
      </p:sp>
      <p:pic>
        <p:nvPicPr>
          <p:cNvPr id="8194" name="Picture 2" descr="C:\Users\User\Desktop\download.png"/>
          <p:cNvPicPr>
            <a:picLocks noChangeAspect="1" noChangeArrowheads="1"/>
          </p:cNvPicPr>
          <p:nvPr/>
        </p:nvPicPr>
        <p:blipFill>
          <a:blip r:embed="rId2"/>
          <a:srcRect/>
          <a:stretch>
            <a:fillRect/>
          </a:stretch>
        </p:blipFill>
        <p:spPr bwMode="auto">
          <a:xfrm>
            <a:off x="0" y="0"/>
            <a:ext cx="9144000" cy="3214686"/>
          </a:xfrm>
          <a:prstGeom prst="rect">
            <a:avLst/>
          </a:prstGeom>
          <a:noFill/>
        </p:spPr>
      </p:pic>
    </p:spTree>
  </p:cSld>
  <p:clrMapOvr>
    <a:masterClrMapping/>
  </p:clrMapOvr>
  <p:transition>
    <p:plu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a:xfrm>
            <a:off x="0" y="2571744"/>
            <a:ext cx="9144000" cy="4286256"/>
          </a:xfrm>
          <a:solidFill>
            <a:schemeClr val="accent4">
              <a:lumMod val="50000"/>
            </a:schemeClr>
          </a:solidFill>
        </p:spPr>
        <p:txBody>
          <a:bodyPr>
            <a:normAutofit/>
          </a:bodyPr>
          <a:lstStyle/>
          <a:p>
            <a:r>
              <a:rPr lang="en-US" sz="2400" dirty="0" err="1">
                <a:solidFill>
                  <a:schemeClr val="bg1"/>
                </a:solidFill>
              </a:rPr>
              <a:t>Dilimizdəki</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işlənmə</a:t>
            </a:r>
            <a:r>
              <a:rPr lang="en-US" sz="2400" dirty="0">
                <a:solidFill>
                  <a:schemeClr val="bg1"/>
                </a:solidFill>
              </a:rPr>
              <a:t> </a:t>
            </a:r>
            <a:r>
              <a:rPr lang="en-US" sz="2400" dirty="0" err="1">
                <a:solidFill>
                  <a:schemeClr val="bg1"/>
                </a:solidFill>
              </a:rPr>
              <a:t>dairəsinə</a:t>
            </a:r>
            <a:r>
              <a:rPr lang="en-US" sz="2400" dirty="0">
                <a:solidFill>
                  <a:schemeClr val="bg1"/>
                </a:solidFill>
              </a:rPr>
              <a:t> </a:t>
            </a:r>
            <a:r>
              <a:rPr lang="en-US" sz="2400" dirty="0" err="1">
                <a:solidFill>
                  <a:schemeClr val="bg1"/>
                </a:solidFill>
              </a:rPr>
              <a:t>görə</a:t>
            </a:r>
            <a:r>
              <a:rPr lang="en-US" sz="2400" dirty="0">
                <a:solidFill>
                  <a:schemeClr val="bg1"/>
                </a:solidFill>
              </a:rPr>
              <a:t> </a:t>
            </a:r>
            <a:r>
              <a:rPr lang="en-US" sz="2400" dirty="0" err="1">
                <a:solidFill>
                  <a:schemeClr val="bg1"/>
                </a:solidFill>
              </a:rPr>
              <a:t>iki</a:t>
            </a:r>
            <a:r>
              <a:rPr lang="en-US" sz="2400" dirty="0">
                <a:solidFill>
                  <a:schemeClr val="bg1"/>
                </a:solidFill>
              </a:rPr>
              <a:t> </a:t>
            </a:r>
            <a:r>
              <a:rPr lang="en-US" sz="2400" dirty="0" err="1">
                <a:solidFill>
                  <a:schemeClr val="bg1"/>
                </a:solidFill>
              </a:rPr>
              <a:t>qrupa</a:t>
            </a:r>
            <a:r>
              <a:rPr lang="en-US" sz="2400" dirty="0">
                <a:solidFill>
                  <a:schemeClr val="bg1"/>
                </a:solidFill>
              </a:rPr>
              <a:t> </a:t>
            </a:r>
            <a:r>
              <a:rPr lang="en-US" sz="2400" dirty="0" err="1">
                <a:solidFill>
                  <a:schemeClr val="bg1"/>
                </a:solidFill>
              </a:rPr>
              <a:t>bölünür</a:t>
            </a:r>
            <a:r>
              <a:rPr lang="en-US" sz="2400" dirty="0">
                <a:solidFill>
                  <a:schemeClr val="bg1"/>
                </a:solidFill>
              </a:rPr>
              <a:t>: </a:t>
            </a:r>
            <a:r>
              <a:rPr lang="en-US" sz="2400" dirty="0" err="1">
                <a:solidFill>
                  <a:schemeClr val="bg1"/>
                </a:solidFill>
              </a:rPr>
              <a:t>ümumişlək</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və</a:t>
            </a:r>
            <a:r>
              <a:rPr lang="en-US" sz="2400" dirty="0">
                <a:solidFill>
                  <a:schemeClr val="bg1"/>
                </a:solidFill>
              </a:rPr>
              <a:t> </a:t>
            </a:r>
            <a:r>
              <a:rPr lang="en-US" sz="2400" dirty="0" err="1">
                <a:solidFill>
                  <a:schemeClr val="bg1"/>
                </a:solidFill>
              </a:rPr>
              <a:t>ümumişlək</a:t>
            </a:r>
            <a:r>
              <a:rPr lang="en-US" sz="2400" dirty="0">
                <a:solidFill>
                  <a:schemeClr val="bg1"/>
                </a:solidFill>
              </a:rPr>
              <a:t> </a:t>
            </a:r>
            <a:r>
              <a:rPr lang="en-US" sz="2400" dirty="0" err="1">
                <a:solidFill>
                  <a:schemeClr val="bg1"/>
                </a:solidFill>
              </a:rPr>
              <a:t>olmayan</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Mənası</a:t>
            </a:r>
            <a:r>
              <a:rPr lang="en-US" sz="2400" dirty="0">
                <a:solidFill>
                  <a:schemeClr val="bg1"/>
                </a:solidFill>
              </a:rPr>
              <a:t> </a:t>
            </a:r>
            <a:r>
              <a:rPr lang="en-US" sz="2400" dirty="0" err="1">
                <a:solidFill>
                  <a:schemeClr val="bg1"/>
                </a:solidFill>
              </a:rPr>
              <a:t>hamı</a:t>
            </a:r>
            <a:r>
              <a:rPr lang="en-US" sz="2400" dirty="0">
                <a:solidFill>
                  <a:schemeClr val="bg1"/>
                </a:solidFill>
              </a:rPr>
              <a:t> </a:t>
            </a:r>
            <a:r>
              <a:rPr lang="en-US" sz="2400" dirty="0" err="1">
                <a:solidFill>
                  <a:schemeClr val="bg1"/>
                </a:solidFill>
              </a:rPr>
              <a:t>tərəfindən</a:t>
            </a:r>
            <a:r>
              <a:rPr lang="en-US" sz="2400" dirty="0">
                <a:solidFill>
                  <a:schemeClr val="bg1"/>
                </a:solidFill>
              </a:rPr>
              <a:t> </a:t>
            </a:r>
            <a:r>
              <a:rPr lang="en-US" sz="2400" dirty="0" err="1">
                <a:solidFill>
                  <a:schemeClr val="bg1"/>
                </a:solidFill>
              </a:rPr>
              <a:t>anlaşılan</a:t>
            </a:r>
            <a:r>
              <a:rPr lang="en-US" sz="2400" dirty="0">
                <a:solidFill>
                  <a:schemeClr val="bg1"/>
                </a:solidFill>
              </a:rPr>
              <a:t> </a:t>
            </a:r>
            <a:r>
              <a:rPr lang="en-US" sz="2400" dirty="0" err="1">
                <a:solidFill>
                  <a:schemeClr val="bg1"/>
                </a:solidFill>
              </a:rPr>
              <a:t>sözlərə</a:t>
            </a:r>
            <a:r>
              <a:rPr lang="en-US" sz="2400" dirty="0">
                <a:solidFill>
                  <a:schemeClr val="bg1"/>
                </a:solidFill>
              </a:rPr>
              <a:t> </a:t>
            </a:r>
            <a:r>
              <a:rPr lang="en-US" sz="2400" dirty="0" err="1">
                <a:solidFill>
                  <a:schemeClr val="bg1"/>
                </a:solidFill>
              </a:rPr>
              <a:t>ümumişlək</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deyilir</a:t>
            </a:r>
            <a:r>
              <a:rPr lang="en-US" sz="2400" dirty="0">
                <a:solidFill>
                  <a:schemeClr val="bg1"/>
                </a:solidFill>
              </a:rPr>
              <a:t>. </a:t>
            </a:r>
            <a:r>
              <a:rPr lang="en-US" sz="2400" dirty="0" err="1">
                <a:solidFill>
                  <a:schemeClr val="bg1"/>
                </a:solidFill>
              </a:rPr>
              <a:t>Dilimizdə</a:t>
            </a:r>
            <a:r>
              <a:rPr lang="en-US" sz="2400" dirty="0">
                <a:solidFill>
                  <a:schemeClr val="bg1"/>
                </a:solidFill>
              </a:rPr>
              <a:t> </a:t>
            </a:r>
            <a:r>
              <a:rPr lang="en-US" sz="2400" dirty="0" err="1">
                <a:solidFill>
                  <a:schemeClr val="bg1"/>
                </a:solidFill>
              </a:rPr>
              <a:t>işlənən</a:t>
            </a:r>
            <a:r>
              <a:rPr lang="en-US" sz="2400" dirty="0">
                <a:solidFill>
                  <a:schemeClr val="bg1"/>
                </a:solidFill>
              </a:rPr>
              <a:t> </a:t>
            </a:r>
            <a:r>
              <a:rPr lang="en-US" sz="2400" dirty="0" err="1">
                <a:solidFill>
                  <a:schemeClr val="bg1"/>
                </a:solidFill>
              </a:rPr>
              <a:t>sözlərin</a:t>
            </a:r>
            <a:r>
              <a:rPr lang="en-US" sz="2400" dirty="0">
                <a:solidFill>
                  <a:schemeClr val="bg1"/>
                </a:solidFill>
              </a:rPr>
              <a:t> </a:t>
            </a:r>
            <a:r>
              <a:rPr lang="en-US" sz="2400" dirty="0" err="1">
                <a:solidFill>
                  <a:schemeClr val="bg1"/>
                </a:solidFill>
              </a:rPr>
              <a:t>böyük</a:t>
            </a:r>
            <a:r>
              <a:rPr lang="en-US" sz="2400" dirty="0">
                <a:solidFill>
                  <a:schemeClr val="bg1"/>
                </a:solidFill>
              </a:rPr>
              <a:t> </a:t>
            </a:r>
            <a:r>
              <a:rPr lang="en-US" sz="2400" dirty="0" err="1">
                <a:solidFill>
                  <a:schemeClr val="bg1"/>
                </a:solidFill>
              </a:rPr>
              <a:t>əksəriyyəti</a:t>
            </a:r>
            <a:r>
              <a:rPr lang="en-US" sz="2400" dirty="0">
                <a:solidFill>
                  <a:schemeClr val="bg1"/>
                </a:solidFill>
              </a:rPr>
              <a:t> </a:t>
            </a:r>
            <a:r>
              <a:rPr lang="en-US" sz="2400" dirty="0" err="1">
                <a:solidFill>
                  <a:schemeClr val="bg1"/>
                </a:solidFill>
              </a:rPr>
              <a:t>hamı</a:t>
            </a:r>
            <a:r>
              <a:rPr lang="en-US" sz="2400" dirty="0">
                <a:solidFill>
                  <a:schemeClr val="bg1"/>
                </a:solidFill>
              </a:rPr>
              <a:t> </a:t>
            </a:r>
            <a:r>
              <a:rPr lang="en-US" sz="2400" dirty="0" err="1">
                <a:solidFill>
                  <a:schemeClr val="bg1"/>
                </a:solidFill>
              </a:rPr>
              <a:t>üçün</a:t>
            </a:r>
            <a:r>
              <a:rPr lang="en-US" sz="2400" dirty="0">
                <a:solidFill>
                  <a:schemeClr val="bg1"/>
                </a:solidFill>
              </a:rPr>
              <a:t> </a:t>
            </a:r>
            <a:r>
              <a:rPr lang="en-US" sz="2400" dirty="0" err="1">
                <a:solidFill>
                  <a:schemeClr val="bg1"/>
                </a:solidFill>
              </a:rPr>
              <a:t>anlaşıqlı</a:t>
            </a:r>
            <a:r>
              <a:rPr lang="en-US" sz="2400" dirty="0">
                <a:solidFill>
                  <a:schemeClr val="bg1"/>
                </a:solidFill>
              </a:rPr>
              <a:t> </a:t>
            </a:r>
            <a:r>
              <a:rPr lang="en-US" sz="2400" dirty="0" err="1">
                <a:solidFill>
                  <a:schemeClr val="bg1"/>
                </a:solidFill>
              </a:rPr>
              <a:t>olan</a:t>
            </a:r>
            <a:r>
              <a:rPr lang="en-US" sz="2400" dirty="0">
                <a:solidFill>
                  <a:schemeClr val="bg1"/>
                </a:solidFill>
              </a:rPr>
              <a:t> </a:t>
            </a:r>
            <a:r>
              <a:rPr lang="en-US" sz="2400" dirty="0" err="1">
                <a:solidFill>
                  <a:schemeClr val="bg1"/>
                </a:solidFill>
              </a:rPr>
              <a:t>ümumişlək</a:t>
            </a:r>
            <a:r>
              <a:rPr lang="en-US" sz="2400" dirty="0">
                <a:solidFill>
                  <a:schemeClr val="bg1"/>
                </a:solidFill>
              </a:rPr>
              <a:t> </a:t>
            </a:r>
            <a:r>
              <a:rPr lang="en-US" sz="2400" dirty="0" err="1">
                <a:solidFill>
                  <a:schemeClr val="bg1"/>
                </a:solidFill>
              </a:rPr>
              <a:t>sözlərdir</a:t>
            </a:r>
            <a:r>
              <a:rPr lang="en-US" sz="2400" dirty="0">
                <a:solidFill>
                  <a:schemeClr val="bg1"/>
                </a:solidFill>
              </a:rPr>
              <a:t>. </a:t>
            </a:r>
            <a:r>
              <a:rPr lang="en-US" sz="2400" dirty="0" err="1">
                <a:solidFill>
                  <a:schemeClr val="bg1"/>
                </a:solidFill>
              </a:rPr>
              <a:t>Məsələn</a:t>
            </a:r>
            <a:r>
              <a:rPr lang="en-US" sz="2400" dirty="0">
                <a:solidFill>
                  <a:schemeClr val="bg1"/>
                </a:solidFill>
              </a:rPr>
              <a:t>: </a:t>
            </a:r>
            <a:r>
              <a:rPr lang="en-US" sz="2400" dirty="0" err="1">
                <a:solidFill>
                  <a:schemeClr val="bg1"/>
                </a:solidFill>
              </a:rPr>
              <a:t>od</a:t>
            </a:r>
            <a:r>
              <a:rPr lang="en-US" sz="2400" dirty="0">
                <a:solidFill>
                  <a:schemeClr val="bg1"/>
                </a:solidFill>
              </a:rPr>
              <a:t>, </a:t>
            </a:r>
            <a:r>
              <a:rPr lang="en-US" sz="2400" dirty="0" err="1">
                <a:solidFill>
                  <a:schemeClr val="bg1"/>
                </a:solidFill>
              </a:rPr>
              <a:t>su</a:t>
            </a:r>
            <a:r>
              <a:rPr lang="en-US" sz="2400" dirty="0">
                <a:solidFill>
                  <a:schemeClr val="bg1"/>
                </a:solidFill>
              </a:rPr>
              <a:t>, </a:t>
            </a:r>
            <a:r>
              <a:rPr lang="en-US" sz="2400" dirty="0" err="1">
                <a:solidFill>
                  <a:schemeClr val="bg1"/>
                </a:solidFill>
              </a:rPr>
              <a:t>hava</a:t>
            </a:r>
            <a:r>
              <a:rPr lang="en-US" sz="2400" dirty="0">
                <a:solidFill>
                  <a:schemeClr val="bg1"/>
                </a:solidFill>
              </a:rPr>
              <a:t>, </a:t>
            </a:r>
            <a:r>
              <a:rPr lang="en-US" sz="2400" dirty="0" err="1">
                <a:solidFill>
                  <a:schemeClr val="bg1"/>
                </a:solidFill>
              </a:rPr>
              <a:t>torpaq</a:t>
            </a:r>
            <a:r>
              <a:rPr lang="en-US" sz="2400" dirty="0">
                <a:solidFill>
                  <a:schemeClr val="bg1"/>
                </a:solidFill>
              </a:rPr>
              <a:t>, </a:t>
            </a:r>
            <a:r>
              <a:rPr lang="en-US" sz="2400" dirty="0" err="1">
                <a:solidFill>
                  <a:schemeClr val="bg1"/>
                </a:solidFill>
              </a:rPr>
              <a:t>vətən</a:t>
            </a:r>
            <a:r>
              <a:rPr lang="en-US" sz="2400" dirty="0">
                <a:solidFill>
                  <a:schemeClr val="bg1"/>
                </a:solidFill>
              </a:rPr>
              <a:t>, </a:t>
            </a:r>
            <a:r>
              <a:rPr lang="en-US" sz="2400" dirty="0" err="1">
                <a:solidFill>
                  <a:schemeClr val="bg1"/>
                </a:solidFill>
              </a:rPr>
              <a:t>şən</a:t>
            </a:r>
            <a:r>
              <a:rPr lang="en-US" sz="2400" dirty="0">
                <a:solidFill>
                  <a:schemeClr val="bg1"/>
                </a:solidFill>
              </a:rPr>
              <a:t>, </a:t>
            </a:r>
            <a:r>
              <a:rPr lang="en-US" sz="2400" dirty="0" err="1">
                <a:solidFill>
                  <a:schemeClr val="bg1"/>
                </a:solidFill>
              </a:rPr>
              <a:t>azad</a:t>
            </a:r>
            <a:r>
              <a:rPr lang="en-US" sz="2400" dirty="0">
                <a:solidFill>
                  <a:schemeClr val="bg1"/>
                </a:solidFill>
              </a:rPr>
              <a:t>, </a:t>
            </a:r>
            <a:r>
              <a:rPr lang="en-US" sz="2400" dirty="0" err="1">
                <a:solidFill>
                  <a:schemeClr val="bg1"/>
                </a:solidFill>
              </a:rPr>
              <a:t>çalışmaq</a:t>
            </a:r>
            <a:r>
              <a:rPr lang="en-US" sz="2400" dirty="0">
                <a:solidFill>
                  <a:schemeClr val="bg1"/>
                </a:solidFill>
              </a:rPr>
              <a:t>, </a:t>
            </a:r>
            <a:r>
              <a:rPr lang="en-US" sz="2400" dirty="0" err="1">
                <a:solidFill>
                  <a:schemeClr val="bg1"/>
                </a:solidFill>
              </a:rPr>
              <a:t>oxumaq</a:t>
            </a:r>
            <a:r>
              <a:rPr lang="en-US" sz="2400" dirty="0">
                <a:solidFill>
                  <a:schemeClr val="bg1"/>
                </a:solidFill>
              </a:rPr>
              <a:t>, </a:t>
            </a:r>
            <a:r>
              <a:rPr lang="en-US" sz="2400" dirty="0" err="1">
                <a:solidFill>
                  <a:schemeClr val="bg1"/>
                </a:solidFill>
              </a:rPr>
              <a:t>öyrənmək</a:t>
            </a:r>
            <a:r>
              <a:rPr lang="en-US" sz="2400" dirty="0">
                <a:solidFill>
                  <a:schemeClr val="bg1"/>
                </a:solidFill>
              </a:rPr>
              <a:t> </a:t>
            </a:r>
            <a:r>
              <a:rPr lang="en-US" sz="2400" dirty="0" err="1">
                <a:solidFill>
                  <a:schemeClr val="bg1"/>
                </a:solidFill>
              </a:rPr>
              <a:t>və</a:t>
            </a:r>
            <a:r>
              <a:rPr lang="en-US" sz="2400" dirty="0">
                <a:solidFill>
                  <a:schemeClr val="bg1"/>
                </a:solidFill>
              </a:rPr>
              <a:t> s.</a:t>
            </a:r>
            <a:endParaRPr lang="az-Latn-AZ" sz="2400" dirty="0">
              <a:solidFill>
                <a:schemeClr val="bg1"/>
              </a:solidFill>
            </a:endParaRPr>
          </a:p>
          <a:p>
            <a:r>
              <a:rPr lang="en-US" sz="2400" dirty="0" err="1">
                <a:solidFill>
                  <a:schemeClr val="bg1"/>
                </a:solidFill>
              </a:rPr>
              <a:t>Hamı</a:t>
            </a:r>
            <a:r>
              <a:rPr lang="en-US" sz="2400" dirty="0">
                <a:solidFill>
                  <a:schemeClr val="bg1"/>
                </a:solidFill>
              </a:rPr>
              <a:t> </a:t>
            </a:r>
            <a:r>
              <a:rPr lang="en-US" sz="2400" dirty="0" err="1">
                <a:solidFill>
                  <a:schemeClr val="bg1"/>
                </a:solidFill>
              </a:rPr>
              <a:t>tərəfindən</a:t>
            </a:r>
            <a:r>
              <a:rPr lang="en-US" sz="2400" dirty="0">
                <a:solidFill>
                  <a:schemeClr val="bg1"/>
                </a:solidFill>
              </a:rPr>
              <a:t> </a:t>
            </a:r>
            <a:r>
              <a:rPr lang="en-US" sz="2400" dirty="0" err="1">
                <a:solidFill>
                  <a:schemeClr val="bg1"/>
                </a:solidFill>
              </a:rPr>
              <a:t>istifadə</a:t>
            </a:r>
            <a:r>
              <a:rPr lang="en-US" sz="2400" dirty="0">
                <a:solidFill>
                  <a:schemeClr val="bg1"/>
                </a:solidFill>
              </a:rPr>
              <a:t> </a:t>
            </a:r>
            <a:r>
              <a:rPr lang="en-US" sz="2400" dirty="0" err="1">
                <a:solidFill>
                  <a:schemeClr val="bg1"/>
                </a:solidFill>
              </a:rPr>
              <a:t>olunmayan</a:t>
            </a:r>
            <a:r>
              <a:rPr lang="en-US" sz="2400" dirty="0">
                <a:solidFill>
                  <a:schemeClr val="bg1"/>
                </a:solidFill>
              </a:rPr>
              <a:t> </a:t>
            </a:r>
            <a:r>
              <a:rPr lang="en-US" sz="2400" dirty="0" err="1">
                <a:solidFill>
                  <a:schemeClr val="bg1"/>
                </a:solidFill>
              </a:rPr>
              <a:t>və</a:t>
            </a:r>
            <a:r>
              <a:rPr lang="en-US" sz="2400" dirty="0">
                <a:solidFill>
                  <a:schemeClr val="bg1"/>
                </a:solidFill>
              </a:rPr>
              <a:t> </a:t>
            </a:r>
            <a:r>
              <a:rPr lang="en-US" sz="2400" dirty="0" err="1">
                <a:solidFill>
                  <a:schemeClr val="bg1"/>
                </a:solidFill>
              </a:rPr>
              <a:t>anlaşılmayan</a:t>
            </a:r>
            <a:r>
              <a:rPr lang="en-US" sz="2400" dirty="0">
                <a:solidFill>
                  <a:schemeClr val="bg1"/>
                </a:solidFill>
              </a:rPr>
              <a:t> </a:t>
            </a:r>
            <a:r>
              <a:rPr lang="en-US" sz="2400" dirty="0" err="1">
                <a:solidFill>
                  <a:schemeClr val="bg1"/>
                </a:solidFill>
              </a:rPr>
              <a:t>sözlərə</a:t>
            </a:r>
            <a:r>
              <a:rPr lang="en-US" sz="2400" dirty="0">
                <a:solidFill>
                  <a:schemeClr val="bg1"/>
                </a:solidFill>
              </a:rPr>
              <a:t> </a:t>
            </a:r>
            <a:r>
              <a:rPr lang="en-US" sz="2400" dirty="0" err="1">
                <a:solidFill>
                  <a:schemeClr val="bg1"/>
                </a:solidFill>
              </a:rPr>
              <a:t>ümumişlək</a:t>
            </a:r>
            <a:r>
              <a:rPr lang="en-US" sz="2400" dirty="0">
                <a:solidFill>
                  <a:schemeClr val="bg1"/>
                </a:solidFill>
              </a:rPr>
              <a:t> </a:t>
            </a:r>
            <a:r>
              <a:rPr lang="en-US" sz="2400" dirty="0" err="1">
                <a:solidFill>
                  <a:schemeClr val="bg1"/>
                </a:solidFill>
              </a:rPr>
              <a:t>olmayan</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deyilir</a:t>
            </a:r>
            <a:r>
              <a:rPr lang="en-US" sz="2400" dirty="0">
                <a:solidFill>
                  <a:schemeClr val="bg1"/>
                </a:solidFill>
              </a:rPr>
              <a:t>. </a:t>
            </a:r>
            <a:r>
              <a:rPr lang="en-US" sz="2400" dirty="0" err="1">
                <a:solidFill>
                  <a:schemeClr val="bg1"/>
                </a:solidFill>
              </a:rPr>
              <a:t>Ümumişlək</a:t>
            </a:r>
            <a:r>
              <a:rPr lang="en-US" sz="2400" dirty="0">
                <a:solidFill>
                  <a:schemeClr val="bg1"/>
                </a:solidFill>
              </a:rPr>
              <a:t> </a:t>
            </a:r>
            <a:r>
              <a:rPr lang="en-US" sz="2400" dirty="0" err="1">
                <a:solidFill>
                  <a:schemeClr val="bg1"/>
                </a:solidFill>
              </a:rPr>
              <a:t>olmayan</a:t>
            </a:r>
            <a:r>
              <a:rPr lang="en-US" sz="2400" dirty="0">
                <a:solidFill>
                  <a:schemeClr val="bg1"/>
                </a:solidFill>
              </a:rPr>
              <a:t> </a:t>
            </a:r>
            <a:r>
              <a:rPr lang="en-US" sz="2400" dirty="0" err="1">
                <a:solidFill>
                  <a:schemeClr val="bg1"/>
                </a:solidFill>
              </a:rPr>
              <a:t>sözlər</a:t>
            </a:r>
            <a:r>
              <a:rPr lang="en-US" sz="2400" dirty="0">
                <a:solidFill>
                  <a:schemeClr val="bg1"/>
                </a:solidFill>
              </a:rPr>
              <a:t> </a:t>
            </a:r>
            <a:r>
              <a:rPr lang="en-US" sz="2400" dirty="0" err="1">
                <a:solidFill>
                  <a:schemeClr val="bg1"/>
                </a:solidFill>
              </a:rPr>
              <a:t>iki</a:t>
            </a:r>
            <a:r>
              <a:rPr lang="en-US" sz="2400" dirty="0">
                <a:solidFill>
                  <a:schemeClr val="bg1"/>
                </a:solidFill>
              </a:rPr>
              <a:t> </a:t>
            </a:r>
            <a:r>
              <a:rPr lang="en-US" sz="2400" dirty="0" err="1">
                <a:solidFill>
                  <a:schemeClr val="bg1"/>
                </a:solidFill>
              </a:rPr>
              <a:t>qrupa</a:t>
            </a:r>
            <a:r>
              <a:rPr lang="en-US" sz="2400" dirty="0">
                <a:solidFill>
                  <a:schemeClr val="bg1"/>
                </a:solidFill>
              </a:rPr>
              <a:t> </a:t>
            </a:r>
            <a:r>
              <a:rPr lang="en-US" sz="2400" dirty="0" err="1">
                <a:solidFill>
                  <a:schemeClr val="bg1"/>
                </a:solidFill>
              </a:rPr>
              <a:t>bölünür</a:t>
            </a:r>
            <a:r>
              <a:rPr lang="en-US" sz="2400" dirty="0">
                <a:solidFill>
                  <a:schemeClr val="bg1"/>
                </a:solidFill>
              </a:rPr>
              <a:t>: 1. </a:t>
            </a:r>
            <a:r>
              <a:rPr lang="en-US" sz="2400" dirty="0" err="1">
                <a:solidFill>
                  <a:schemeClr val="bg1"/>
                </a:solidFill>
              </a:rPr>
              <a:t>dialekt</a:t>
            </a:r>
            <a:r>
              <a:rPr lang="en-US" sz="2400" dirty="0">
                <a:solidFill>
                  <a:schemeClr val="bg1"/>
                </a:solidFill>
              </a:rPr>
              <a:t> </a:t>
            </a:r>
            <a:r>
              <a:rPr lang="en-US" sz="2400" dirty="0" err="1">
                <a:solidFill>
                  <a:schemeClr val="bg1"/>
                </a:solidFill>
              </a:rPr>
              <a:t>sözləri</a:t>
            </a:r>
            <a:r>
              <a:rPr lang="en-US" sz="2400" dirty="0">
                <a:solidFill>
                  <a:schemeClr val="bg1"/>
                </a:solidFill>
              </a:rPr>
              <a:t> 2. </a:t>
            </a:r>
            <a:r>
              <a:rPr lang="en-US" sz="2400" dirty="0" err="1">
                <a:solidFill>
                  <a:schemeClr val="bg1"/>
                </a:solidFill>
              </a:rPr>
              <a:t>ixtisas</a:t>
            </a:r>
            <a:r>
              <a:rPr lang="en-US" sz="2400" dirty="0">
                <a:solidFill>
                  <a:schemeClr val="bg1"/>
                </a:solidFill>
              </a:rPr>
              <a:t> </a:t>
            </a:r>
            <a:r>
              <a:rPr lang="en-US" sz="2400" dirty="0" err="1">
                <a:solidFill>
                  <a:schemeClr val="bg1"/>
                </a:solidFill>
              </a:rPr>
              <a:t>sözləri</a:t>
            </a:r>
            <a:r>
              <a:rPr lang="en-US" sz="2400" dirty="0">
                <a:solidFill>
                  <a:schemeClr val="bg1"/>
                </a:solidFill>
              </a:rPr>
              <a:t> (</a:t>
            </a:r>
            <a:r>
              <a:rPr lang="en-US" sz="2400" dirty="0" err="1">
                <a:solidFill>
                  <a:schemeClr val="bg1"/>
                </a:solidFill>
              </a:rPr>
              <a:t>terminlər</a:t>
            </a:r>
            <a:r>
              <a:rPr lang="en-US" sz="2400" dirty="0">
                <a:solidFill>
                  <a:schemeClr val="bg1"/>
                </a:solidFill>
              </a:rPr>
              <a:t>)</a:t>
            </a:r>
            <a:endParaRPr lang="ru-RU" sz="2400" dirty="0">
              <a:solidFill>
                <a:schemeClr val="bg1"/>
              </a:solidFill>
            </a:endParaRPr>
          </a:p>
        </p:txBody>
      </p:sp>
      <p:pic>
        <p:nvPicPr>
          <p:cNvPr id="9218" name="Picture 2" descr="C:\Users\User\Desktop\download.jpg"/>
          <p:cNvPicPr>
            <a:picLocks noChangeAspect="1" noChangeArrowheads="1"/>
          </p:cNvPicPr>
          <p:nvPr/>
        </p:nvPicPr>
        <p:blipFill>
          <a:blip r:embed="rId2"/>
          <a:srcRect/>
          <a:stretch>
            <a:fillRect/>
          </a:stretch>
        </p:blipFill>
        <p:spPr bwMode="auto">
          <a:xfrm>
            <a:off x="0" y="0"/>
            <a:ext cx="9144000" cy="2571744"/>
          </a:xfrm>
          <a:prstGeom prst="rect">
            <a:avLst/>
          </a:prstGeom>
          <a:noFill/>
        </p:spPr>
      </p:pic>
    </p:spTree>
  </p:cSld>
  <p:clrMapOvr>
    <a:masterClrMapping/>
  </p:clrMapOvr>
  <p:transition>
    <p:split orient="vert" dir="in"/>
  </p:transition>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3408</Words>
  <Application>Microsoft Office PowerPoint</Application>
  <PresentationFormat>Экран (4:3)</PresentationFormat>
  <Paragraphs>58</Paragraphs>
  <Slides>16</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16</vt:i4>
      </vt:variant>
    </vt:vector>
  </HeadingPairs>
  <TitlesOfParts>
    <vt:vector size="19" baseType="lpstr">
      <vt:lpstr>Arial</vt:lpstr>
      <vt:lpstr>Calibri</vt:lpstr>
      <vt:lpstr>Тема Office</vt:lpstr>
      <vt:lpstr>Презентация PowerPoint</vt:lpstr>
      <vt:lpstr>Dilin əsas vahidlərindən biri sözdür. Dildəki sözlərin hamısı birlikdə dilin leksikasını, yəni lüğət tərkibini, təşkil edir. Leksika yunan sözüdür: lexikos – lüğət, loqos – təlim deməkdir. Leksikanı öyrənən dilçilik bölməsi leksikologiya adlanır. Leksikologiyada sözlərin mahiyyəti, onların formaca və məzmunca əmələ gətirdiyi qruplar, sözlərin mənşəyi və işlənmə dairəsi öyrənilir. Dilimizdəki sözlərin çoxunun həm leksik, həm də qrammatik mənası vardır. Sözün birbaşa ifadə etdiyi mənaya onun leksik mənası deyilir. Başqa sözlə desək, sözün leksik mənası onun məzmununu bildirməsi, hər hansı bir anlayışı ifadə etməsidir.  Məsələn: qələm sözünün leksik mənası yazı alətidir. Sözün leksik mənasını bir neçə yolla izah etmək olar: Verilən sözə yaxın mənalı söz seçməklə.  Məsələn: azadlıq – müstəqillik – sərbəstlik. Verilən sözə əks mənalı söz seçməklə.  Məsələn: quzey – güney Əşyanın, hərəkətin əlamətlərini izah etməklə.  Məsələn: dəmirçi – metaldan müxtəlif alətlər hazırlayan peşə sahibi. Sözün hissələrinin mənasını açmaqla.  Məsələn: mürəkkəbqabı – içində yazı üçün mürəkkəb saxlanılan qab. Sözün leksik mənası ilə yanaşı, onun qrammatik mənası da olur. Sözün qrammatik mənası onun hər hansı bir əşyanın adını, əlamətini, miqdarını və s. bildirməsidir.  Məsələn: qələm sözü əşyanın adını, qırmızı əlamətini, bir isə miqdarını bildirir. Buna görə də bu sözlərdən birincisi isim, ikincisi sifət, üçüncüsü isə saydır. Deməli, sözün qrammatik mənası onun hansı nitq hissəsi olması deməkdir.</vt:lpstr>
      <vt:lpstr>Sözün həqiqi və məcazi mənası  </vt:lpstr>
      <vt:lpstr>Təkmənalı və çoxmənalı sözlər </vt:lpstr>
      <vt:lpstr>Презентация PowerPoint</vt:lpstr>
      <vt:lpstr>Omonimlər quruluşca düzəltmə də olur. Məsələn: oynaq (bədəndə sümük) ismi ilə oynaq hava birləşməsindəki oynaq sifəti düzəltmə omonimlərdir. Buruq (neft buruğu) ismi ilə buruq sifəti (buruq saç) və ya iki müxtəlif mənada işlənən vergi ismi (gəlir üçün dövlətə ödənilən məbləğ və istedad mənalarında) düzəltmə omonimlərdir. Səslənməsinə görə bir-birinə oxşar olan sənəd – sənət, süfrə – sürfə, qəlb – qəlp, məhsul – məsul, mətn – mətin, əmr – əmir, atlaz – atlas, əsr – əsir, şahid – şəhid, xeyr – xeyir, həyat – həyət, ahəng – əhəng və s. kimi sözlər omonim deyil, çünki yazılışları fərqlidir. Tərkibindəki bir hərfə görə fərqlənən belə sözlər paronim adlanır. Yazılışları eyni olan, lakin vurğunun yerinə görə fərqlənən sözlər də omonim deyil. Məsələn:   alma (isim) – alma (fel), əkin (isim) – əkin (fel), dondurma (isim) – dondurma (fel), dimdik (isim) – dimdik (sifət) və s.   Bu cür sözlərin yazılışları eyni olsa da, tələffüzləri bir-birindən fərqlənir. Belə sözlər omoqraf adlanır. Tələffüzü və yazılışı eyni, lakin kökləri (və ya başlanğıc formaları) fərqli olan sözlər də omonim deyil. Məsələn: “əsgər çoxlu yara almışdı” və “Sözümü yara çatdır” cümlələrindəki “yara” sözləri köklərinə görə fərqlənir. Birinci cümlədəki “yara” sözü başlanğıc formadadır. Ikinci cümlədəki “yara” sözünün kökü isə “yar” ismidir. (“a” qrammatik şəkilçidir). Qrammatik şəkilçilərin köməyi ilə aralarında bu cür oxşarlıq yaradan sözlər omoform adlanır.   Mehriban (şəxs adı) – mehriban, çiçək – Çiçək (şəxs adı), yaqut – Yaqut (şəxs adı) kimi tərəflərindən biri xüsusi isim olan sözlər omonimlik yaratmır.   Belə ki, bu vaxt məna–məfhum fərqi meydana çıxmır, anlayış dəyişmir. Bundan başqa, nərə, əyan, bəzən tipli sözlər də omonim sayılmır. Çünki nərə (qışqırtı), əyan (dövlət məmuru), bəzən (hərdən) sözlərində birinci hecadakı sait uzun tələffüz olunur. Eyni cür yazılan nərə (balıq növü), əyan (aşkar), bəzən (bəzənmək) sözlərində isə heç bir sait uzanmır. Omonimin tərifindən çıxış edərək, bu sözlərin yazılışı eyni olsa da, tələffüzünün fərqli olması onların omonim olmadığını söyləməyə əsas verir. Dilimizdəki bəzi sözlər həm çoxmənalılıq, həm də omonimlik keyfiyyətinə malikdir. Məsələn: kök sözü insanın kökü, ağacın kökü, sözün kökü birləşmələrində çoxmənalıdır. Kök oğlan və şirəli kök birləşmələrindəki kök sözü isə omonimdir. boğaz, yar, qaş, qol, yol, dolu, düz, dil, yay, üz, tut, bel sözləri də həm çoxmənalılıq, həm də omonimlik keyfiyyətinə malikdir.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Ferid</cp:lastModifiedBy>
  <cp:revision>18</cp:revision>
  <dcterms:created xsi:type="dcterms:W3CDTF">2019-11-17T18:55:57Z</dcterms:created>
  <dcterms:modified xsi:type="dcterms:W3CDTF">2020-11-07T17:15:22Z</dcterms:modified>
</cp:coreProperties>
</file>