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D7717-0B2D-4D71-8CDC-EF56D2B14D67}" type="doc">
      <dgm:prSet loTypeId="urn:microsoft.com/office/officeart/2005/8/layout/arrow1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F1C0E78-28D8-4CB7-AE74-4E97ABEB08C4}">
      <dgm:prSet phldrT="[Metin]"/>
      <dgm:spPr/>
      <dgm:t>
        <a:bodyPr/>
        <a:lstStyle/>
        <a:p>
          <a:r>
            <a:rPr lang="az-Latn-AZ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Səni gördüm</a:t>
          </a:r>
          <a:endParaRPr lang="tr-TR" dirty="0"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31BFF924-F99C-4DA1-9B60-EC11FAF26761}" type="parTrans" cxnId="{BDFDF2C4-3172-4902-AF3D-97CCB7687BDE}">
      <dgm:prSet/>
      <dgm:spPr/>
      <dgm:t>
        <a:bodyPr/>
        <a:lstStyle/>
        <a:p>
          <a:endParaRPr lang="tr-TR"/>
        </a:p>
      </dgm:t>
    </dgm:pt>
    <dgm:pt modelId="{28FA9F07-2AF9-4D4E-8FA2-98E58024EFDB}" type="sibTrans" cxnId="{BDFDF2C4-3172-4902-AF3D-97CCB7687BDE}">
      <dgm:prSet/>
      <dgm:spPr/>
      <dgm:t>
        <a:bodyPr/>
        <a:lstStyle/>
        <a:p>
          <a:endParaRPr lang="tr-TR"/>
        </a:p>
      </dgm:t>
    </dgm:pt>
    <dgm:pt modelId="{A66928B3-FB38-480C-9846-FFB7B0D009F2}">
      <dgm:prSet phldrT="[Metin]"/>
      <dgm:spPr/>
      <dgm:t>
        <a:bodyPr/>
        <a:lstStyle/>
        <a:p>
          <a:r>
            <a:rPr lang="az-Latn-AZ" dirty="0"/>
            <a:t>Sənə gördüm</a:t>
          </a:r>
          <a:endParaRPr lang="tr-TR" dirty="0"/>
        </a:p>
      </dgm:t>
    </dgm:pt>
    <dgm:pt modelId="{018E58D0-C4EA-4280-BDB0-1919A33E26D1}" type="parTrans" cxnId="{FEDC7827-2A04-470E-BA28-7DE9137EDEDB}">
      <dgm:prSet/>
      <dgm:spPr/>
      <dgm:t>
        <a:bodyPr/>
        <a:lstStyle/>
        <a:p>
          <a:endParaRPr lang="tr-TR"/>
        </a:p>
      </dgm:t>
    </dgm:pt>
    <dgm:pt modelId="{810F2D16-20CC-4C50-B82C-004DFB1E4779}" type="sibTrans" cxnId="{FEDC7827-2A04-470E-BA28-7DE9137EDEDB}">
      <dgm:prSet/>
      <dgm:spPr/>
      <dgm:t>
        <a:bodyPr/>
        <a:lstStyle/>
        <a:p>
          <a:endParaRPr lang="tr-TR"/>
        </a:p>
      </dgm:t>
    </dgm:pt>
    <dgm:pt modelId="{15E3897A-E006-4861-BC66-6DD384224AB4}" type="pres">
      <dgm:prSet presAssocID="{2BED7717-0B2D-4D71-8CDC-EF56D2B14D67}" presName="cycle" presStyleCnt="0">
        <dgm:presLayoutVars>
          <dgm:dir/>
          <dgm:resizeHandles val="exact"/>
        </dgm:presLayoutVars>
      </dgm:prSet>
      <dgm:spPr/>
    </dgm:pt>
    <dgm:pt modelId="{71342C66-3563-4EA7-B481-39917692F1F2}" type="pres">
      <dgm:prSet presAssocID="{7F1C0E78-28D8-4CB7-AE74-4E97ABEB08C4}" presName="arrow" presStyleLbl="node1" presStyleIdx="0" presStyleCnt="2">
        <dgm:presLayoutVars>
          <dgm:bulletEnabled val="1"/>
        </dgm:presLayoutVars>
      </dgm:prSet>
      <dgm:spPr/>
    </dgm:pt>
    <dgm:pt modelId="{B66300EB-8941-4973-92A1-63612976FE03}" type="pres">
      <dgm:prSet presAssocID="{A66928B3-FB38-480C-9846-FFB7B0D009F2}" presName="arrow" presStyleLbl="node1" presStyleIdx="1" presStyleCnt="2">
        <dgm:presLayoutVars>
          <dgm:bulletEnabled val="1"/>
        </dgm:presLayoutVars>
      </dgm:prSet>
      <dgm:spPr/>
    </dgm:pt>
  </dgm:ptLst>
  <dgm:cxnLst>
    <dgm:cxn modelId="{FEDC7827-2A04-470E-BA28-7DE9137EDEDB}" srcId="{2BED7717-0B2D-4D71-8CDC-EF56D2B14D67}" destId="{A66928B3-FB38-480C-9846-FFB7B0D009F2}" srcOrd="1" destOrd="0" parTransId="{018E58D0-C4EA-4280-BDB0-1919A33E26D1}" sibTransId="{810F2D16-20CC-4C50-B82C-004DFB1E4779}"/>
    <dgm:cxn modelId="{29CE77A5-0147-4893-98C5-947BE9D3460A}" type="presOf" srcId="{A66928B3-FB38-480C-9846-FFB7B0D009F2}" destId="{B66300EB-8941-4973-92A1-63612976FE03}" srcOrd="0" destOrd="0" presId="urn:microsoft.com/office/officeart/2005/8/layout/arrow1"/>
    <dgm:cxn modelId="{DB800AAF-52CE-4553-B37A-247793D04357}" type="presOf" srcId="{7F1C0E78-28D8-4CB7-AE74-4E97ABEB08C4}" destId="{71342C66-3563-4EA7-B481-39917692F1F2}" srcOrd="0" destOrd="0" presId="urn:microsoft.com/office/officeart/2005/8/layout/arrow1"/>
    <dgm:cxn modelId="{61743FBE-168C-464B-BECB-9E1767997A2B}" type="presOf" srcId="{2BED7717-0B2D-4D71-8CDC-EF56D2B14D67}" destId="{15E3897A-E006-4861-BC66-6DD384224AB4}" srcOrd="0" destOrd="0" presId="urn:microsoft.com/office/officeart/2005/8/layout/arrow1"/>
    <dgm:cxn modelId="{BDFDF2C4-3172-4902-AF3D-97CCB7687BDE}" srcId="{2BED7717-0B2D-4D71-8CDC-EF56D2B14D67}" destId="{7F1C0E78-28D8-4CB7-AE74-4E97ABEB08C4}" srcOrd="0" destOrd="0" parTransId="{31BFF924-F99C-4DA1-9B60-EC11FAF26761}" sibTransId="{28FA9F07-2AF9-4D4E-8FA2-98E58024EFDB}"/>
    <dgm:cxn modelId="{D615AAA0-DDC1-4890-9864-4C35D34A6266}" type="presParOf" srcId="{15E3897A-E006-4861-BC66-6DD384224AB4}" destId="{71342C66-3563-4EA7-B481-39917692F1F2}" srcOrd="0" destOrd="0" presId="urn:microsoft.com/office/officeart/2005/8/layout/arrow1"/>
    <dgm:cxn modelId="{8FF316D8-677B-49E3-9023-C2E41DA99545}" type="presParOf" srcId="{15E3897A-E006-4861-BC66-6DD384224AB4}" destId="{B66300EB-8941-4973-92A1-63612976FE03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A2FA06-E519-41B5-987D-AD080C7E345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6A5686-AFAC-42D8-82DD-6B7EDCC4323C}">
      <dgm:prSet phldrT="[Metin]"/>
      <dgm:spPr/>
      <dgm:t>
        <a:bodyPr/>
        <a:lstStyle/>
        <a:p>
          <a:r>
            <a:rPr lang="az-Latn-AZ" dirty="0"/>
            <a:t>Zərflik</a:t>
          </a:r>
          <a:endParaRPr lang="tr-TR" dirty="0"/>
        </a:p>
      </dgm:t>
    </dgm:pt>
    <dgm:pt modelId="{0F61AF33-48A3-470B-9A9B-FD360FEFCB9E}" type="parTrans" cxnId="{97C18E6B-05C3-4FBC-AEEF-3AC81F647D16}">
      <dgm:prSet/>
      <dgm:spPr/>
      <dgm:t>
        <a:bodyPr/>
        <a:lstStyle/>
        <a:p>
          <a:endParaRPr lang="tr-TR"/>
        </a:p>
      </dgm:t>
    </dgm:pt>
    <dgm:pt modelId="{FB7DAB03-70D5-43E6-A7EE-646E6584EB49}" type="sibTrans" cxnId="{97C18E6B-05C3-4FBC-AEEF-3AC81F647D16}">
      <dgm:prSet/>
      <dgm:spPr/>
      <dgm:t>
        <a:bodyPr/>
        <a:lstStyle/>
        <a:p>
          <a:endParaRPr lang="tr-TR"/>
        </a:p>
      </dgm:t>
    </dgm:pt>
    <dgm:pt modelId="{518A6016-95E0-4501-B086-16E72BDC0469}" type="pres">
      <dgm:prSet presAssocID="{94A2FA06-E519-41B5-987D-AD080C7E3454}" presName="Name0" presStyleCnt="0">
        <dgm:presLayoutVars>
          <dgm:dir/>
          <dgm:animLvl val="lvl"/>
          <dgm:resizeHandles val="exact"/>
        </dgm:presLayoutVars>
      </dgm:prSet>
      <dgm:spPr/>
    </dgm:pt>
    <dgm:pt modelId="{4253631B-6C93-4838-B2F2-81450638974E}" type="pres">
      <dgm:prSet presAssocID="{D36A5686-AFAC-42D8-82DD-6B7EDCC4323C}" presName="parTxOnly" presStyleLbl="node1" presStyleIdx="0" presStyleCnt="1" custLinFactNeighborX="5909" custLinFactNeighborY="-75561">
        <dgm:presLayoutVars>
          <dgm:chMax val="0"/>
          <dgm:chPref val="0"/>
          <dgm:bulletEnabled val="1"/>
        </dgm:presLayoutVars>
      </dgm:prSet>
      <dgm:spPr/>
    </dgm:pt>
  </dgm:ptLst>
  <dgm:cxnLst>
    <dgm:cxn modelId="{3C945907-BA20-4749-AED7-27D5BA64D5E5}" type="presOf" srcId="{D36A5686-AFAC-42D8-82DD-6B7EDCC4323C}" destId="{4253631B-6C93-4838-B2F2-81450638974E}" srcOrd="0" destOrd="0" presId="urn:microsoft.com/office/officeart/2005/8/layout/chevron1"/>
    <dgm:cxn modelId="{B01ACC5F-1A6F-4CE0-838A-346FBC698204}" type="presOf" srcId="{94A2FA06-E519-41B5-987D-AD080C7E3454}" destId="{518A6016-95E0-4501-B086-16E72BDC0469}" srcOrd="0" destOrd="0" presId="urn:microsoft.com/office/officeart/2005/8/layout/chevron1"/>
    <dgm:cxn modelId="{97C18E6B-05C3-4FBC-AEEF-3AC81F647D16}" srcId="{94A2FA06-E519-41B5-987D-AD080C7E3454}" destId="{D36A5686-AFAC-42D8-82DD-6B7EDCC4323C}" srcOrd="0" destOrd="0" parTransId="{0F61AF33-48A3-470B-9A9B-FD360FEFCB9E}" sibTransId="{FB7DAB03-70D5-43E6-A7EE-646E6584EB49}"/>
    <dgm:cxn modelId="{FB033BB0-EE07-4534-A12D-77640D2989DA}" type="presParOf" srcId="{518A6016-95E0-4501-B086-16E72BDC0469}" destId="{4253631B-6C93-4838-B2F2-81450638974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B9FDA5-9BBE-46EE-8ECC-8BD0D3136B8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7B50E2-8A14-4633-A545-A9025258E91D}">
      <dgm:prSet phldrT="[Metin]"/>
      <dgm:spPr/>
      <dgm:t>
        <a:bodyPr/>
        <a:lstStyle/>
        <a:p>
          <a:r>
            <a:rPr lang="az-Latn-AZ" dirty="0"/>
            <a:t>Təyin</a:t>
          </a:r>
          <a:endParaRPr lang="tr-TR" dirty="0"/>
        </a:p>
      </dgm:t>
    </dgm:pt>
    <dgm:pt modelId="{0D71CC33-F1F7-4562-9714-A96A893DA531}" type="parTrans" cxnId="{CCA67745-55B9-43A5-B126-705E79A3D441}">
      <dgm:prSet/>
      <dgm:spPr/>
      <dgm:t>
        <a:bodyPr/>
        <a:lstStyle/>
        <a:p>
          <a:endParaRPr lang="tr-TR"/>
        </a:p>
      </dgm:t>
    </dgm:pt>
    <dgm:pt modelId="{E21E2622-15AA-4E9F-856B-AD4F1EBC0793}" type="sibTrans" cxnId="{CCA67745-55B9-43A5-B126-705E79A3D441}">
      <dgm:prSet/>
      <dgm:spPr/>
      <dgm:t>
        <a:bodyPr/>
        <a:lstStyle/>
        <a:p>
          <a:endParaRPr lang="tr-TR"/>
        </a:p>
      </dgm:t>
    </dgm:pt>
    <dgm:pt modelId="{C4FAC3AB-FFF0-4FE2-BBAE-619AAB4D05BC}">
      <dgm:prSet phldrT="[Metin]"/>
      <dgm:spPr/>
      <dgm:t>
        <a:bodyPr/>
        <a:lstStyle/>
        <a:p>
          <a:r>
            <a:rPr lang="az-Latn-AZ" dirty="0"/>
            <a:t>Təyin</a:t>
          </a:r>
          <a:endParaRPr lang="tr-TR" dirty="0"/>
        </a:p>
      </dgm:t>
    </dgm:pt>
    <dgm:pt modelId="{E49D8EE2-3FA9-4FD9-A1A5-D354F5557FEA}" type="parTrans" cxnId="{7A4DF7C3-8141-42E3-9BC4-A01405AD7746}">
      <dgm:prSet/>
      <dgm:spPr/>
      <dgm:t>
        <a:bodyPr/>
        <a:lstStyle/>
        <a:p>
          <a:endParaRPr lang="tr-TR"/>
        </a:p>
      </dgm:t>
    </dgm:pt>
    <dgm:pt modelId="{3FFFC339-1275-4D29-BCC7-3BA1F82BD58A}" type="sibTrans" cxnId="{7A4DF7C3-8141-42E3-9BC4-A01405AD7746}">
      <dgm:prSet/>
      <dgm:spPr/>
      <dgm:t>
        <a:bodyPr/>
        <a:lstStyle/>
        <a:p>
          <a:endParaRPr lang="tr-TR"/>
        </a:p>
      </dgm:t>
    </dgm:pt>
    <dgm:pt modelId="{000072C1-5047-4A47-A772-B1A091BFA1C6}">
      <dgm:prSet phldrT="[Metin]"/>
      <dgm:spPr/>
      <dgm:t>
        <a:bodyPr/>
        <a:lstStyle/>
        <a:p>
          <a:r>
            <a:rPr lang="az-Latn-AZ" dirty="0"/>
            <a:t>Təyin</a:t>
          </a:r>
          <a:endParaRPr lang="tr-TR" dirty="0"/>
        </a:p>
      </dgm:t>
    </dgm:pt>
    <dgm:pt modelId="{DDE09461-5D92-4BA9-A1F8-C4D97C655A2A}" type="parTrans" cxnId="{DD5D02FD-02AE-462A-988C-CCD5A23204C1}">
      <dgm:prSet/>
      <dgm:spPr/>
      <dgm:t>
        <a:bodyPr/>
        <a:lstStyle/>
        <a:p>
          <a:endParaRPr lang="tr-TR"/>
        </a:p>
      </dgm:t>
    </dgm:pt>
    <dgm:pt modelId="{27AA85C3-E4FE-464E-A22C-7A59302CCCA9}" type="sibTrans" cxnId="{DD5D02FD-02AE-462A-988C-CCD5A23204C1}">
      <dgm:prSet/>
      <dgm:spPr/>
      <dgm:t>
        <a:bodyPr/>
        <a:lstStyle/>
        <a:p>
          <a:endParaRPr lang="tr-TR"/>
        </a:p>
      </dgm:t>
    </dgm:pt>
    <dgm:pt modelId="{7EE3460B-D435-492B-A450-CD72DF8F5834}" type="pres">
      <dgm:prSet presAssocID="{47B9FDA5-9BBE-46EE-8ECC-8BD0D3136B83}" presName="Name0" presStyleCnt="0">
        <dgm:presLayoutVars>
          <dgm:dir/>
          <dgm:animLvl val="lvl"/>
          <dgm:resizeHandles val="exact"/>
        </dgm:presLayoutVars>
      </dgm:prSet>
      <dgm:spPr/>
    </dgm:pt>
    <dgm:pt modelId="{958B2991-B7C8-41EF-A6F5-A87F4324B7B2}" type="pres">
      <dgm:prSet presAssocID="{F37B50E2-8A14-4633-A545-A9025258E9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0788E3-4B32-4F03-8AAF-E008C08FB145}" type="pres">
      <dgm:prSet presAssocID="{E21E2622-15AA-4E9F-856B-AD4F1EBC0793}" presName="parTxOnlySpace" presStyleCnt="0"/>
      <dgm:spPr/>
    </dgm:pt>
    <dgm:pt modelId="{9CA4D114-C695-45A7-BC5C-C0C24958942E}" type="pres">
      <dgm:prSet presAssocID="{C4FAC3AB-FFF0-4FE2-BBAE-619AAB4D05B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C71F9F-4037-4779-A112-F427B6A9D133}" type="pres">
      <dgm:prSet presAssocID="{3FFFC339-1275-4D29-BCC7-3BA1F82BD58A}" presName="parTxOnlySpace" presStyleCnt="0"/>
      <dgm:spPr/>
    </dgm:pt>
    <dgm:pt modelId="{2550E886-A31F-45DE-84CC-523EEB2F7D71}" type="pres">
      <dgm:prSet presAssocID="{000072C1-5047-4A47-A772-B1A091BFA1C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1B78D21-AC34-4551-AF71-C67DB9A08950}" type="presOf" srcId="{C4FAC3AB-FFF0-4FE2-BBAE-619AAB4D05BC}" destId="{9CA4D114-C695-45A7-BC5C-C0C24958942E}" srcOrd="0" destOrd="0" presId="urn:microsoft.com/office/officeart/2005/8/layout/chevron1"/>
    <dgm:cxn modelId="{15EA513E-9E61-4B47-95EB-0AAEEEB1CBB6}" type="presOf" srcId="{F37B50E2-8A14-4633-A545-A9025258E91D}" destId="{958B2991-B7C8-41EF-A6F5-A87F4324B7B2}" srcOrd="0" destOrd="0" presId="urn:microsoft.com/office/officeart/2005/8/layout/chevron1"/>
    <dgm:cxn modelId="{CCA67745-55B9-43A5-B126-705E79A3D441}" srcId="{47B9FDA5-9BBE-46EE-8ECC-8BD0D3136B83}" destId="{F37B50E2-8A14-4633-A545-A9025258E91D}" srcOrd="0" destOrd="0" parTransId="{0D71CC33-F1F7-4562-9714-A96A893DA531}" sibTransId="{E21E2622-15AA-4E9F-856B-AD4F1EBC0793}"/>
    <dgm:cxn modelId="{EE223772-3B2C-43B6-A733-5E62EF3A9425}" type="presOf" srcId="{000072C1-5047-4A47-A772-B1A091BFA1C6}" destId="{2550E886-A31F-45DE-84CC-523EEB2F7D71}" srcOrd="0" destOrd="0" presId="urn:microsoft.com/office/officeart/2005/8/layout/chevron1"/>
    <dgm:cxn modelId="{9C342557-E569-4DC0-B5B2-A49673067755}" type="presOf" srcId="{47B9FDA5-9BBE-46EE-8ECC-8BD0D3136B83}" destId="{7EE3460B-D435-492B-A450-CD72DF8F5834}" srcOrd="0" destOrd="0" presId="urn:microsoft.com/office/officeart/2005/8/layout/chevron1"/>
    <dgm:cxn modelId="{7A4DF7C3-8141-42E3-9BC4-A01405AD7746}" srcId="{47B9FDA5-9BBE-46EE-8ECC-8BD0D3136B83}" destId="{C4FAC3AB-FFF0-4FE2-BBAE-619AAB4D05BC}" srcOrd="1" destOrd="0" parTransId="{E49D8EE2-3FA9-4FD9-A1A5-D354F5557FEA}" sibTransId="{3FFFC339-1275-4D29-BCC7-3BA1F82BD58A}"/>
    <dgm:cxn modelId="{DD5D02FD-02AE-462A-988C-CCD5A23204C1}" srcId="{47B9FDA5-9BBE-46EE-8ECC-8BD0D3136B83}" destId="{000072C1-5047-4A47-A772-B1A091BFA1C6}" srcOrd="2" destOrd="0" parTransId="{DDE09461-5D92-4BA9-A1F8-C4D97C655A2A}" sibTransId="{27AA85C3-E4FE-464E-A22C-7A59302CCCA9}"/>
    <dgm:cxn modelId="{10BBEEF1-C326-4962-813D-AE15D131CA85}" type="presParOf" srcId="{7EE3460B-D435-492B-A450-CD72DF8F5834}" destId="{958B2991-B7C8-41EF-A6F5-A87F4324B7B2}" srcOrd="0" destOrd="0" presId="urn:microsoft.com/office/officeart/2005/8/layout/chevron1"/>
    <dgm:cxn modelId="{6E15FAA6-EE1E-4BDD-9A68-349F5001F7BB}" type="presParOf" srcId="{7EE3460B-D435-492B-A450-CD72DF8F5834}" destId="{580788E3-4B32-4F03-8AAF-E008C08FB145}" srcOrd="1" destOrd="0" presId="urn:microsoft.com/office/officeart/2005/8/layout/chevron1"/>
    <dgm:cxn modelId="{DDDA7057-0349-4356-9528-E2D8FE846BAD}" type="presParOf" srcId="{7EE3460B-D435-492B-A450-CD72DF8F5834}" destId="{9CA4D114-C695-45A7-BC5C-C0C24958942E}" srcOrd="2" destOrd="0" presId="urn:microsoft.com/office/officeart/2005/8/layout/chevron1"/>
    <dgm:cxn modelId="{73C3EAFB-728E-4644-8A28-CDF81366B0DB}" type="presParOf" srcId="{7EE3460B-D435-492B-A450-CD72DF8F5834}" destId="{DDC71F9F-4037-4779-A112-F427B6A9D133}" srcOrd="3" destOrd="0" presId="urn:microsoft.com/office/officeart/2005/8/layout/chevron1"/>
    <dgm:cxn modelId="{C6351A9E-1D42-48E1-AA82-0B6216ACD621}" type="presParOf" srcId="{7EE3460B-D435-492B-A450-CD72DF8F5834}" destId="{2550E886-A31F-45DE-84CC-523EEB2F7D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0A999-A874-4939-B5F8-F8DAC170498C}" type="doc">
      <dgm:prSet loTypeId="urn:microsoft.com/office/officeart/2005/8/layout/cycle8" loCatId="cycle" qsTypeId="urn:microsoft.com/office/officeart/2009/2/quickstyle/3d8" qsCatId="3D" csTypeId="urn:microsoft.com/office/officeart/2005/8/colors/accent1_2" csCatId="accent1" phldr="1"/>
      <dgm:spPr/>
    </dgm:pt>
    <dgm:pt modelId="{F0ED0EC3-9DAB-4F9F-BCB9-7285EA5F60AC}">
      <dgm:prSet phldrT="[Metin]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az-Latn-AZ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Uzlaşma</a:t>
          </a:r>
          <a:endParaRPr lang="tr-T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C37D5E-AF61-42F4-92A3-6AF95D7B1981}" type="parTrans" cxnId="{45B64735-8F72-4E40-B127-4A3E9C5E6280}">
      <dgm:prSet/>
      <dgm:spPr/>
      <dgm:t>
        <a:bodyPr/>
        <a:lstStyle/>
        <a:p>
          <a:endParaRPr lang="tr-TR"/>
        </a:p>
      </dgm:t>
    </dgm:pt>
    <dgm:pt modelId="{1E95A044-21A5-44FB-9692-B5A0740160BC}" type="sibTrans" cxnId="{45B64735-8F72-4E40-B127-4A3E9C5E6280}">
      <dgm:prSet/>
      <dgm:spPr/>
      <dgm:t>
        <a:bodyPr/>
        <a:lstStyle/>
        <a:p>
          <a:endParaRPr lang="tr-TR"/>
        </a:p>
      </dgm:t>
    </dgm:pt>
    <dgm:pt modelId="{B3225CE5-0EF1-4E70-B5B3-EFB88B9A1180}">
      <dgm:prSet phldrT="[Metin]"/>
      <dgm:spPr/>
      <dgm:t>
        <a:bodyPr/>
        <a:lstStyle/>
        <a:p>
          <a:r>
            <a:rPr lang="az-Latn-AZ" dirty="0"/>
            <a:t>İdarə</a:t>
          </a:r>
          <a:endParaRPr lang="tr-TR" dirty="0"/>
        </a:p>
      </dgm:t>
    </dgm:pt>
    <dgm:pt modelId="{28E6A093-0313-4750-B31F-60486DE37D40}" type="parTrans" cxnId="{CE6154FB-95EB-4EEF-A519-FFADE0235941}">
      <dgm:prSet/>
      <dgm:spPr/>
      <dgm:t>
        <a:bodyPr/>
        <a:lstStyle/>
        <a:p>
          <a:endParaRPr lang="tr-TR"/>
        </a:p>
      </dgm:t>
    </dgm:pt>
    <dgm:pt modelId="{9FA51574-A537-4B0A-95BB-948307CCC7A0}" type="sibTrans" cxnId="{CE6154FB-95EB-4EEF-A519-FFADE0235941}">
      <dgm:prSet/>
      <dgm:spPr/>
      <dgm:t>
        <a:bodyPr/>
        <a:lstStyle/>
        <a:p>
          <a:endParaRPr lang="tr-TR"/>
        </a:p>
      </dgm:t>
    </dgm:pt>
    <dgm:pt modelId="{A5E9EC6A-6FD6-4C19-960A-61A818121709}">
      <dgm:prSet phldrT="[Metin]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az-Latn-AZ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Yanaşma</a:t>
          </a:r>
          <a:endParaRPr lang="tr-T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65AC30-2B4A-4109-BCAE-A62930A8DA6B}" type="parTrans" cxnId="{C88D9A39-1996-4B86-A4EC-F05C4014EEFE}">
      <dgm:prSet/>
      <dgm:spPr/>
      <dgm:t>
        <a:bodyPr/>
        <a:lstStyle/>
        <a:p>
          <a:endParaRPr lang="tr-TR"/>
        </a:p>
      </dgm:t>
    </dgm:pt>
    <dgm:pt modelId="{D8AAF024-493F-41D2-AF2D-249E264B0651}" type="sibTrans" cxnId="{C88D9A39-1996-4B86-A4EC-F05C4014EEFE}">
      <dgm:prSet/>
      <dgm:spPr/>
      <dgm:t>
        <a:bodyPr/>
        <a:lstStyle/>
        <a:p>
          <a:endParaRPr lang="tr-TR"/>
        </a:p>
      </dgm:t>
    </dgm:pt>
    <dgm:pt modelId="{24F70D34-4447-405A-8750-011239382A81}" type="pres">
      <dgm:prSet presAssocID="{F110A999-A874-4939-B5F8-F8DAC170498C}" presName="compositeShape" presStyleCnt="0">
        <dgm:presLayoutVars>
          <dgm:chMax val="7"/>
          <dgm:dir/>
          <dgm:resizeHandles val="exact"/>
        </dgm:presLayoutVars>
      </dgm:prSet>
      <dgm:spPr/>
    </dgm:pt>
    <dgm:pt modelId="{8501BABA-5E26-4E96-9486-8BCD66FED793}" type="pres">
      <dgm:prSet presAssocID="{F110A999-A874-4939-B5F8-F8DAC170498C}" presName="wedge1" presStyleLbl="node1" presStyleIdx="0" presStyleCnt="3" custLinFactNeighborX="2682"/>
      <dgm:spPr/>
    </dgm:pt>
    <dgm:pt modelId="{3DC12DB9-2565-490D-BE6A-008B08B36A2D}" type="pres">
      <dgm:prSet presAssocID="{F110A999-A874-4939-B5F8-F8DAC170498C}" presName="dummy1a" presStyleCnt="0"/>
      <dgm:spPr/>
    </dgm:pt>
    <dgm:pt modelId="{D9F331C3-666A-4418-B64A-18B5BD6930F2}" type="pres">
      <dgm:prSet presAssocID="{F110A999-A874-4939-B5F8-F8DAC170498C}" presName="dummy1b" presStyleCnt="0"/>
      <dgm:spPr/>
    </dgm:pt>
    <dgm:pt modelId="{9A1C5C54-FD8D-4A70-8F9B-8F8C0B77F9FC}" type="pres">
      <dgm:prSet presAssocID="{F110A999-A874-4939-B5F8-F8DAC170498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5B56197-D837-49EF-A5CD-5974BE7C090E}" type="pres">
      <dgm:prSet presAssocID="{F110A999-A874-4939-B5F8-F8DAC170498C}" presName="wedge2" presStyleLbl="node1" presStyleIdx="1" presStyleCnt="3"/>
      <dgm:spPr/>
    </dgm:pt>
    <dgm:pt modelId="{0F13B8DE-5ED9-48D1-9613-3051CBDC9775}" type="pres">
      <dgm:prSet presAssocID="{F110A999-A874-4939-B5F8-F8DAC170498C}" presName="dummy2a" presStyleCnt="0"/>
      <dgm:spPr/>
    </dgm:pt>
    <dgm:pt modelId="{0A6AD485-E18B-411C-BC69-03EF082F2AEA}" type="pres">
      <dgm:prSet presAssocID="{F110A999-A874-4939-B5F8-F8DAC170498C}" presName="dummy2b" presStyleCnt="0"/>
      <dgm:spPr/>
    </dgm:pt>
    <dgm:pt modelId="{E4A22094-5AA6-4273-AB28-B7F7570F059A}" type="pres">
      <dgm:prSet presAssocID="{F110A999-A874-4939-B5F8-F8DAC170498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719F491-A799-47FA-A2D6-ED1CB6B72661}" type="pres">
      <dgm:prSet presAssocID="{F110A999-A874-4939-B5F8-F8DAC170498C}" presName="wedge3" presStyleLbl="node1" presStyleIdx="2" presStyleCnt="3"/>
      <dgm:spPr/>
    </dgm:pt>
    <dgm:pt modelId="{F32E6A1E-6B33-420F-A4C4-20949F2E0A76}" type="pres">
      <dgm:prSet presAssocID="{F110A999-A874-4939-B5F8-F8DAC170498C}" presName="dummy3a" presStyleCnt="0"/>
      <dgm:spPr/>
    </dgm:pt>
    <dgm:pt modelId="{65556335-C823-4B04-8829-3048FAF6F636}" type="pres">
      <dgm:prSet presAssocID="{F110A999-A874-4939-B5F8-F8DAC170498C}" presName="dummy3b" presStyleCnt="0"/>
      <dgm:spPr/>
    </dgm:pt>
    <dgm:pt modelId="{08B1E222-4AB2-4A47-A7A4-D70BDAE5AA80}" type="pres">
      <dgm:prSet presAssocID="{F110A999-A874-4939-B5F8-F8DAC170498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8C8E764-9CDB-4BF5-B3D2-221411C367AB}" type="pres">
      <dgm:prSet presAssocID="{1E95A044-21A5-44FB-9692-B5A0740160BC}" presName="arrowWedge1" presStyleLbl="fgSibTrans2D1" presStyleIdx="0" presStyleCnt="3"/>
      <dgm:spPr/>
    </dgm:pt>
    <dgm:pt modelId="{DBB1972E-7061-4CB6-AC78-2B0E84D7A2BB}" type="pres">
      <dgm:prSet presAssocID="{9FA51574-A537-4B0A-95BB-948307CCC7A0}" presName="arrowWedge2" presStyleLbl="fgSibTrans2D1" presStyleIdx="1" presStyleCnt="3"/>
      <dgm:spPr/>
    </dgm:pt>
    <dgm:pt modelId="{F4BF0221-4ADD-4D89-947B-A57A620E29CD}" type="pres">
      <dgm:prSet presAssocID="{D8AAF024-493F-41D2-AF2D-249E264B0651}" presName="arrowWedge3" presStyleLbl="fgSibTrans2D1" presStyleIdx="2" presStyleCnt="3" custLinFactNeighborX="-1585" custLinFactNeighborY="250"/>
      <dgm:spPr/>
    </dgm:pt>
  </dgm:ptLst>
  <dgm:cxnLst>
    <dgm:cxn modelId="{7AC72F01-9136-484D-AEB0-5F4074637FAC}" type="presOf" srcId="{A5E9EC6A-6FD6-4C19-960A-61A818121709}" destId="{08B1E222-4AB2-4A47-A7A4-D70BDAE5AA80}" srcOrd="1" destOrd="0" presId="urn:microsoft.com/office/officeart/2005/8/layout/cycle8"/>
    <dgm:cxn modelId="{57294203-AE32-4012-B205-6E498776AECE}" type="presOf" srcId="{A5E9EC6A-6FD6-4C19-960A-61A818121709}" destId="{7719F491-A799-47FA-A2D6-ED1CB6B72661}" srcOrd="0" destOrd="0" presId="urn:microsoft.com/office/officeart/2005/8/layout/cycle8"/>
    <dgm:cxn modelId="{FCA77D2F-44DA-4716-BEBB-20F37A3DFBFB}" type="presOf" srcId="{F0ED0EC3-9DAB-4F9F-BCB9-7285EA5F60AC}" destId="{9A1C5C54-FD8D-4A70-8F9B-8F8C0B77F9FC}" srcOrd="1" destOrd="0" presId="urn:microsoft.com/office/officeart/2005/8/layout/cycle8"/>
    <dgm:cxn modelId="{45B64735-8F72-4E40-B127-4A3E9C5E6280}" srcId="{F110A999-A874-4939-B5F8-F8DAC170498C}" destId="{F0ED0EC3-9DAB-4F9F-BCB9-7285EA5F60AC}" srcOrd="0" destOrd="0" parTransId="{9BC37D5E-AF61-42F4-92A3-6AF95D7B1981}" sibTransId="{1E95A044-21A5-44FB-9692-B5A0740160BC}"/>
    <dgm:cxn modelId="{C88D9A39-1996-4B86-A4EC-F05C4014EEFE}" srcId="{F110A999-A874-4939-B5F8-F8DAC170498C}" destId="{A5E9EC6A-6FD6-4C19-960A-61A818121709}" srcOrd="2" destOrd="0" parTransId="{E565AC30-2B4A-4109-BCAE-A62930A8DA6B}" sibTransId="{D8AAF024-493F-41D2-AF2D-249E264B0651}"/>
    <dgm:cxn modelId="{D489D45D-4DBA-4E1E-B996-8B4084C33D7D}" type="presOf" srcId="{F0ED0EC3-9DAB-4F9F-BCB9-7285EA5F60AC}" destId="{8501BABA-5E26-4E96-9486-8BCD66FED793}" srcOrd="0" destOrd="0" presId="urn:microsoft.com/office/officeart/2005/8/layout/cycle8"/>
    <dgm:cxn modelId="{64E84E82-7B82-4C1A-A60F-E9A9ECB03439}" type="presOf" srcId="{B3225CE5-0EF1-4E70-B5B3-EFB88B9A1180}" destId="{C5B56197-D837-49EF-A5CD-5974BE7C090E}" srcOrd="0" destOrd="0" presId="urn:microsoft.com/office/officeart/2005/8/layout/cycle8"/>
    <dgm:cxn modelId="{77E07A8C-A0B8-4C16-B7DC-2DA7E5B0F0B5}" type="presOf" srcId="{B3225CE5-0EF1-4E70-B5B3-EFB88B9A1180}" destId="{E4A22094-5AA6-4273-AB28-B7F7570F059A}" srcOrd="1" destOrd="0" presId="urn:microsoft.com/office/officeart/2005/8/layout/cycle8"/>
    <dgm:cxn modelId="{317C47A2-99CC-43B6-AD7F-0D098F3F78D3}" type="presOf" srcId="{F110A999-A874-4939-B5F8-F8DAC170498C}" destId="{24F70D34-4447-405A-8750-011239382A81}" srcOrd="0" destOrd="0" presId="urn:microsoft.com/office/officeart/2005/8/layout/cycle8"/>
    <dgm:cxn modelId="{CE6154FB-95EB-4EEF-A519-FFADE0235941}" srcId="{F110A999-A874-4939-B5F8-F8DAC170498C}" destId="{B3225CE5-0EF1-4E70-B5B3-EFB88B9A1180}" srcOrd="1" destOrd="0" parTransId="{28E6A093-0313-4750-B31F-60486DE37D40}" sibTransId="{9FA51574-A537-4B0A-95BB-948307CCC7A0}"/>
    <dgm:cxn modelId="{E46F8929-08E8-4C16-B992-3826B261C6F0}" type="presParOf" srcId="{24F70D34-4447-405A-8750-011239382A81}" destId="{8501BABA-5E26-4E96-9486-8BCD66FED793}" srcOrd="0" destOrd="0" presId="urn:microsoft.com/office/officeart/2005/8/layout/cycle8"/>
    <dgm:cxn modelId="{03F992A9-2956-48BA-99A3-26607EA7131D}" type="presParOf" srcId="{24F70D34-4447-405A-8750-011239382A81}" destId="{3DC12DB9-2565-490D-BE6A-008B08B36A2D}" srcOrd="1" destOrd="0" presId="urn:microsoft.com/office/officeart/2005/8/layout/cycle8"/>
    <dgm:cxn modelId="{6E64487D-CC8C-41E4-B3DE-DAA02C3AD515}" type="presParOf" srcId="{24F70D34-4447-405A-8750-011239382A81}" destId="{D9F331C3-666A-4418-B64A-18B5BD6930F2}" srcOrd="2" destOrd="0" presId="urn:microsoft.com/office/officeart/2005/8/layout/cycle8"/>
    <dgm:cxn modelId="{E5F70410-0505-40A5-9B2A-0C2B2431DDC9}" type="presParOf" srcId="{24F70D34-4447-405A-8750-011239382A81}" destId="{9A1C5C54-FD8D-4A70-8F9B-8F8C0B77F9FC}" srcOrd="3" destOrd="0" presId="urn:microsoft.com/office/officeart/2005/8/layout/cycle8"/>
    <dgm:cxn modelId="{F0EEF95B-6C84-431F-A85D-C13F9B9DE87D}" type="presParOf" srcId="{24F70D34-4447-405A-8750-011239382A81}" destId="{C5B56197-D837-49EF-A5CD-5974BE7C090E}" srcOrd="4" destOrd="0" presId="urn:microsoft.com/office/officeart/2005/8/layout/cycle8"/>
    <dgm:cxn modelId="{BA05B44D-6C0B-443B-96D9-AE72AB710D21}" type="presParOf" srcId="{24F70D34-4447-405A-8750-011239382A81}" destId="{0F13B8DE-5ED9-48D1-9613-3051CBDC9775}" srcOrd="5" destOrd="0" presId="urn:microsoft.com/office/officeart/2005/8/layout/cycle8"/>
    <dgm:cxn modelId="{D1261E61-8B20-4DCF-AB25-000BE45F1888}" type="presParOf" srcId="{24F70D34-4447-405A-8750-011239382A81}" destId="{0A6AD485-E18B-411C-BC69-03EF082F2AEA}" srcOrd="6" destOrd="0" presId="urn:microsoft.com/office/officeart/2005/8/layout/cycle8"/>
    <dgm:cxn modelId="{05F5768B-0EA3-4D63-BD27-A6A52D96E272}" type="presParOf" srcId="{24F70D34-4447-405A-8750-011239382A81}" destId="{E4A22094-5AA6-4273-AB28-B7F7570F059A}" srcOrd="7" destOrd="0" presId="urn:microsoft.com/office/officeart/2005/8/layout/cycle8"/>
    <dgm:cxn modelId="{2A573FA0-DC55-432C-8C5C-41D5B3E522C3}" type="presParOf" srcId="{24F70D34-4447-405A-8750-011239382A81}" destId="{7719F491-A799-47FA-A2D6-ED1CB6B72661}" srcOrd="8" destOrd="0" presId="urn:microsoft.com/office/officeart/2005/8/layout/cycle8"/>
    <dgm:cxn modelId="{48EBC3DD-9B7F-4288-9510-451CB454DAF5}" type="presParOf" srcId="{24F70D34-4447-405A-8750-011239382A81}" destId="{F32E6A1E-6B33-420F-A4C4-20949F2E0A76}" srcOrd="9" destOrd="0" presId="urn:microsoft.com/office/officeart/2005/8/layout/cycle8"/>
    <dgm:cxn modelId="{C74E7622-E777-4B87-AF03-94B966DDA76E}" type="presParOf" srcId="{24F70D34-4447-405A-8750-011239382A81}" destId="{65556335-C823-4B04-8829-3048FAF6F636}" srcOrd="10" destOrd="0" presId="urn:microsoft.com/office/officeart/2005/8/layout/cycle8"/>
    <dgm:cxn modelId="{F0ACD751-F040-432C-B93C-531146CC6629}" type="presParOf" srcId="{24F70D34-4447-405A-8750-011239382A81}" destId="{08B1E222-4AB2-4A47-A7A4-D70BDAE5AA80}" srcOrd="11" destOrd="0" presId="urn:microsoft.com/office/officeart/2005/8/layout/cycle8"/>
    <dgm:cxn modelId="{705B98AF-EACA-4F9E-BD30-4A27759C08E7}" type="presParOf" srcId="{24F70D34-4447-405A-8750-011239382A81}" destId="{38C8E764-9CDB-4BF5-B3D2-221411C367AB}" srcOrd="12" destOrd="0" presId="urn:microsoft.com/office/officeart/2005/8/layout/cycle8"/>
    <dgm:cxn modelId="{BE8C378F-4592-4324-8862-D3E525DFF0DF}" type="presParOf" srcId="{24F70D34-4447-405A-8750-011239382A81}" destId="{DBB1972E-7061-4CB6-AC78-2B0E84D7A2BB}" srcOrd="13" destOrd="0" presId="urn:microsoft.com/office/officeart/2005/8/layout/cycle8"/>
    <dgm:cxn modelId="{65E8904F-1842-47D4-B125-2D5AA5AF2F2F}" type="presParOf" srcId="{24F70D34-4447-405A-8750-011239382A81}" destId="{F4BF0221-4ADD-4D89-947B-A57A620E29C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D16C6F-F06A-4294-80D7-B8A966D5C61E}" type="doc">
      <dgm:prSet loTypeId="urn:microsoft.com/office/officeart/2005/8/layout/gear1" loCatId="cycle" qsTypeId="urn:microsoft.com/office/officeart/2009/2/quickstyle/3d8" qsCatId="3D" csTypeId="urn:microsoft.com/office/officeart/2005/8/colors/accent1_2" csCatId="accent1" phldr="1"/>
      <dgm:spPr/>
    </dgm:pt>
    <dgm:pt modelId="{110C5666-96A2-4068-B8DE-322CEC494905}">
      <dgm:prSet phldrT="[Metin]"/>
      <dgm:spPr/>
      <dgm:t>
        <a:bodyPr/>
        <a:lstStyle/>
        <a:p>
          <a:r>
            <a:rPr lang="az-Latn-AZ" dirty="0"/>
            <a:t>Evdar qadın</a:t>
          </a:r>
        </a:p>
      </dgm:t>
    </dgm:pt>
    <dgm:pt modelId="{93E70D2F-192F-4133-837A-ED5D3360DC0F}" type="parTrans" cxnId="{030CC55E-A956-46EE-A633-7F848A732AF8}">
      <dgm:prSet/>
      <dgm:spPr/>
      <dgm:t>
        <a:bodyPr/>
        <a:lstStyle/>
        <a:p>
          <a:endParaRPr lang="tr-TR"/>
        </a:p>
      </dgm:t>
    </dgm:pt>
    <dgm:pt modelId="{3EE36AF5-2096-4615-A96E-B443ACDF2469}" type="sibTrans" cxnId="{030CC55E-A956-46EE-A633-7F848A732AF8}">
      <dgm:prSet/>
      <dgm:spPr/>
      <dgm:t>
        <a:bodyPr/>
        <a:lstStyle/>
        <a:p>
          <a:endParaRPr lang="tr-TR"/>
        </a:p>
      </dgm:t>
    </dgm:pt>
    <dgm:pt modelId="{E4C0FB8C-2344-4A16-BDE1-54BC538425EE}">
      <dgm:prSet phldrT="[Metin]"/>
      <dgm:spPr/>
      <dgm:t>
        <a:bodyPr/>
        <a:lstStyle/>
        <a:p>
          <a:r>
            <a:rPr lang="az-Latn-AZ" dirty="0"/>
            <a:t>Sıx meşə</a:t>
          </a:r>
          <a:endParaRPr lang="tr-TR" dirty="0"/>
        </a:p>
      </dgm:t>
    </dgm:pt>
    <dgm:pt modelId="{DA2F8B60-2916-47C1-AB8A-3A7906A394CC}" type="parTrans" cxnId="{9950D9B2-F8AC-42BD-9E98-DF6FCBB0577D}">
      <dgm:prSet/>
      <dgm:spPr/>
      <dgm:t>
        <a:bodyPr/>
        <a:lstStyle/>
        <a:p>
          <a:endParaRPr lang="tr-TR"/>
        </a:p>
      </dgm:t>
    </dgm:pt>
    <dgm:pt modelId="{B3FBF9E4-798B-4C17-83A8-B11F96C189F7}" type="sibTrans" cxnId="{9950D9B2-F8AC-42BD-9E98-DF6FCBB0577D}">
      <dgm:prSet/>
      <dgm:spPr/>
      <dgm:t>
        <a:bodyPr/>
        <a:lstStyle/>
        <a:p>
          <a:endParaRPr lang="tr-TR"/>
        </a:p>
      </dgm:t>
    </dgm:pt>
    <dgm:pt modelId="{9862FBCA-4AE5-4228-B6D5-B1549420D48C}">
      <dgm:prSet phldrT="[Metin]"/>
      <dgm:spPr/>
      <dgm:t>
        <a:bodyPr/>
        <a:lstStyle/>
        <a:p>
          <a:r>
            <a:rPr lang="az-Latn-AZ" dirty="0"/>
            <a:t>Ağ kağız</a:t>
          </a:r>
          <a:endParaRPr lang="tr-TR" dirty="0"/>
        </a:p>
      </dgm:t>
    </dgm:pt>
    <dgm:pt modelId="{1720A0B4-8DDF-482A-A853-BCBEEA61F04D}" type="parTrans" cxnId="{36FE7DFC-6A78-4662-9121-4C1F5BBA01AC}">
      <dgm:prSet/>
      <dgm:spPr/>
      <dgm:t>
        <a:bodyPr/>
        <a:lstStyle/>
        <a:p>
          <a:endParaRPr lang="tr-TR"/>
        </a:p>
      </dgm:t>
    </dgm:pt>
    <dgm:pt modelId="{887CE4D7-4352-4F14-B2F8-59449CFB679B}" type="sibTrans" cxnId="{36FE7DFC-6A78-4662-9121-4C1F5BBA01AC}">
      <dgm:prSet/>
      <dgm:spPr/>
      <dgm:t>
        <a:bodyPr/>
        <a:lstStyle/>
        <a:p>
          <a:endParaRPr lang="tr-TR"/>
        </a:p>
      </dgm:t>
    </dgm:pt>
    <dgm:pt modelId="{9F30DB45-A915-4D17-A005-935F41886CEC}" type="pres">
      <dgm:prSet presAssocID="{60D16C6F-F06A-4294-80D7-B8A966D5C61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3062AE9-2B43-45BF-B3FC-0210930E0C02}" type="pres">
      <dgm:prSet presAssocID="{110C5666-96A2-4068-B8DE-322CEC494905}" presName="gear1" presStyleLbl="node1" presStyleIdx="0" presStyleCnt="3">
        <dgm:presLayoutVars>
          <dgm:chMax val="1"/>
          <dgm:bulletEnabled val="1"/>
        </dgm:presLayoutVars>
      </dgm:prSet>
      <dgm:spPr/>
    </dgm:pt>
    <dgm:pt modelId="{66F8BB54-DDCB-4F13-B8D0-D58683C6D8C0}" type="pres">
      <dgm:prSet presAssocID="{110C5666-96A2-4068-B8DE-322CEC494905}" presName="gear1srcNode" presStyleLbl="node1" presStyleIdx="0" presStyleCnt="3"/>
      <dgm:spPr/>
    </dgm:pt>
    <dgm:pt modelId="{3796933F-5896-4306-9E8B-1E302521AD26}" type="pres">
      <dgm:prSet presAssocID="{110C5666-96A2-4068-B8DE-322CEC494905}" presName="gear1dstNode" presStyleLbl="node1" presStyleIdx="0" presStyleCnt="3"/>
      <dgm:spPr/>
    </dgm:pt>
    <dgm:pt modelId="{76CECE85-1B71-40AA-87A3-BCF1FA9260CF}" type="pres">
      <dgm:prSet presAssocID="{E4C0FB8C-2344-4A16-BDE1-54BC538425EE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075A3-2C7D-42BB-90E6-EDB7DC60666E}" type="pres">
      <dgm:prSet presAssocID="{E4C0FB8C-2344-4A16-BDE1-54BC538425EE}" presName="gear2srcNode" presStyleLbl="node1" presStyleIdx="1" presStyleCnt="3"/>
      <dgm:spPr/>
    </dgm:pt>
    <dgm:pt modelId="{AC419E9D-A214-4CDC-8D8F-41F88772821C}" type="pres">
      <dgm:prSet presAssocID="{E4C0FB8C-2344-4A16-BDE1-54BC538425EE}" presName="gear2dstNode" presStyleLbl="node1" presStyleIdx="1" presStyleCnt="3"/>
      <dgm:spPr/>
    </dgm:pt>
    <dgm:pt modelId="{14E6D417-3CA7-4A73-8E15-5314DC98B052}" type="pres">
      <dgm:prSet presAssocID="{9862FBCA-4AE5-4228-B6D5-B1549420D48C}" presName="gear3" presStyleLbl="node1" presStyleIdx="2" presStyleCnt="3"/>
      <dgm:spPr/>
    </dgm:pt>
    <dgm:pt modelId="{4C071906-9097-4AA9-B7BE-BCAEABCD8E2B}" type="pres">
      <dgm:prSet presAssocID="{9862FBCA-4AE5-4228-B6D5-B1549420D48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6AB2B6A-7182-4BD2-A73B-24096F0ADF45}" type="pres">
      <dgm:prSet presAssocID="{9862FBCA-4AE5-4228-B6D5-B1549420D48C}" presName="gear3srcNode" presStyleLbl="node1" presStyleIdx="2" presStyleCnt="3"/>
      <dgm:spPr/>
    </dgm:pt>
    <dgm:pt modelId="{96E79EB9-6FF2-4FE3-BB82-251F6F3A55F2}" type="pres">
      <dgm:prSet presAssocID="{9862FBCA-4AE5-4228-B6D5-B1549420D48C}" presName="gear3dstNode" presStyleLbl="node1" presStyleIdx="2" presStyleCnt="3"/>
      <dgm:spPr/>
    </dgm:pt>
    <dgm:pt modelId="{A17A5FFC-9E37-44B3-96BF-3300C76E5F8E}" type="pres">
      <dgm:prSet presAssocID="{3EE36AF5-2096-4615-A96E-B443ACDF2469}" presName="connector1" presStyleLbl="sibTrans2D1" presStyleIdx="0" presStyleCnt="3"/>
      <dgm:spPr/>
    </dgm:pt>
    <dgm:pt modelId="{8A033066-CD8B-495B-B256-5EA12179F754}" type="pres">
      <dgm:prSet presAssocID="{B3FBF9E4-798B-4C17-83A8-B11F96C189F7}" presName="connector2" presStyleLbl="sibTrans2D1" presStyleIdx="1" presStyleCnt="3"/>
      <dgm:spPr/>
    </dgm:pt>
    <dgm:pt modelId="{367276F3-F8F2-42A1-A281-B32A433E1695}" type="pres">
      <dgm:prSet presAssocID="{887CE4D7-4352-4F14-B2F8-59449CFB679B}" presName="connector3" presStyleLbl="sibTrans2D1" presStyleIdx="2" presStyleCnt="3"/>
      <dgm:spPr/>
    </dgm:pt>
  </dgm:ptLst>
  <dgm:cxnLst>
    <dgm:cxn modelId="{B667492F-403F-4BB8-95DD-B2037A7AA1C5}" type="presOf" srcId="{60D16C6F-F06A-4294-80D7-B8A966D5C61E}" destId="{9F30DB45-A915-4D17-A005-935F41886CEC}" srcOrd="0" destOrd="0" presId="urn:microsoft.com/office/officeart/2005/8/layout/gear1"/>
    <dgm:cxn modelId="{0EDE2D31-C744-41AE-878F-88A9D7B4A607}" type="presOf" srcId="{9862FBCA-4AE5-4228-B6D5-B1549420D48C}" destId="{96E79EB9-6FF2-4FE3-BB82-251F6F3A55F2}" srcOrd="3" destOrd="0" presId="urn:microsoft.com/office/officeart/2005/8/layout/gear1"/>
    <dgm:cxn modelId="{D823BE3E-6F79-486D-A4D8-24D6E028F8BA}" type="presOf" srcId="{887CE4D7-4352-4F14-B2F8-59449CFB679B}" destId="{367276F3-F8F2-42A1-A281-B32A433E1695}" srcOrd="0" destOrd="0" presId="urn:microsoft.com/office/officeart/2005/8/layout/gear1"/>
    <dgm:cxn modelId="{030CC55E-A956-46EE-A633-7F848A732AF8}" srcId="{60D16C6F-F06A-4294-80D7-B8A966D5C61E}" destId="{110C5666-96A2-4068-B8DE-322CEC494905}" srcOrd="0" destOrd="0" parTransId="{93E70D2F-192F-4133-837A-ED5D3360DC0F}" sibTransId="{3EE36AF5-2096-4615-A96E-B443ACDF2469}"/>
    <dgm:cxn modelId="{58F4A741-9C34-4414-AB3E-028928ABDF8B}" type="presOf" srcId="{110C5666-96A2-4068-B8DE-322CEC494905}" destId="{F3062AE9-2B43-45BF-B3FC-0210930E0C02}" srcOrd="0" destOrd="0" presId="urn:microsoft.com/office/officeart/2005/8/layout/gear1"/>
    <dgm:cxn modelId="{7B259569-67B9-4B7E-8BBC-E6A27185F260}" type="presOf" srcId="{E4C0FB8C-2344-4A16-BDE1-54BC538425EE}" destId="{609075A3-2C7D-42BB-90E6-EDB7DC60666E}" srcOrd="1" destOrd="0" presId="urn:microsoft.com/office/officeart/2005/8/layout/gear1"/>
    <dgm:cxn modelId="{DF5F0D88-C046-4685-A5F3-2063CECD96B1}" type="presOf" srcId="{E4C0FB8C-2344-4A16-BDE1-54BC538425EE}" destId="{76CECE85-1B71-40AA-87A3-BCF1FA9260CF}" srcOrd="0" destOrd="0" presId="urn:microsoft.com/office/officeart/2005/8/layout/gear1"/>
    <dgm:cxn modelId="{1856DF8C-23C0-4860-B8AC-05444D8C9946}" type="presOf" srcId="{E4C0FB8C-2344-4A16-BDE1-54BC538425EE}" destId="{AC419E9D-A214-4CDC-8D8F-41F88772821C}" srcOrd="2" destOrd="0" presId="urn:microsoft.com/office/officeart/2005/8/layout/gear1"/>
    <dgm:cxn modelId="{C9D0AA98-2CD9-480F-8ABE-46884B03300A}" type="presOf" srcId="{B3FBF9E4-798B-4C17-83A8-B11F96C189F7}" destId="{8A033066-CD8B-495B-B256-5EA12179F754}" srcOrd="0" destOrd="0" presId="urn:microsoft.com/office/officeart/2005/8/layout/gear1"/>
    <dgm:cxn modelId="{07AD23AA-98D1-4C15-A84A-030EFF018949}" type="presOf" srcId="{110C5666-96A2-4068-B8DE-322CEC494905}" destId="{66F8BB54-DDCB-4F13-B8D0-D58683C6D8C0}" srcOrd="1" destOrd="0" presId="urn:microsoft.com/office/officeart/2005/8/layout/gear1"/>
    <dgm:cxn modelId="{8D8FBDB1-56DB-4D0D-A2CB-B2901E825C1B}" type="presOf" srcId="{110C5666-96A2-4068-B8DE-322CEC494905}" destId="{3796933F-5896-4306-9E8B-1E302521AD26}" srcOrd="2" destOrd="0" presId="urn:microsoft.com/office/officeart/2005/8/layout/gear1"/>
    <dgm:cxn modelId="{9950D9B2-F8AC-42BD-9E98-DF6FCBB0577D}" srcId="{60D16C6F-F06A-4294-80D7-B8A966D5C61E}" destId="{E4C0FB8C-2344-4A16-BDE1-54BC538425EE}" srcOrd="1" destOrd="0" parTransId="{DA2F8B60-2916-47C1-AB8A-3A7906A394CC}" sibTransId="{B3FBF9E4-798B-4C17-83A8-B11F96C189F7}"/>
    <dgm:cxn modelId="{C4DB9CB3-A7DB-4F32-BC44-640AF65244E4}" type="presOf" srcId="{9862FBCA-4AE5-4228-B6D5-B1549420D48C}" destId="{4C071906-9097-4AA9-B7BE-BCAEABCD8E2B}" srcOrd="1" destOrd="0" presId="urn:microsoft.com/office/officeart/2005/8/layout/gear1"/>
    <dgm:cxn modelId="{9523B7C3-6EC6-4F14-B6E7-B6A48ED3419E}" type="presOf" srcId="{3EE36AF5-2096-4615-A96E-B443ACDF2469}" destId="{A17A5FFC-9E37-44B3-96BF-3300C76E5F8E}" srcOrd="0" destOrd="0" presId="urn:microsoft.com/office/officeart/2005/8/layout/gear1"/>
    <dgm:cxn modelId="{FFA2E0ED-811D-4D1C-AE82-985013B7B583}" type="presOf" srcId="{9862FBCA-4AE5-4228-B6D5-B1549420D48C}" destId="{14E6D417-3CA7-4A73-8E15-5314DC98B052}" srcOrd="0" destOrd="0" presId="urn:microsoft.com/office/officeart/2005/8/layout/gear1"/>
    <dgm:cxn modelId="{B06323EE-5200-471C-AE42-6CCAB80666C2}" type="presOf" srcId="{9862FBCA-4AE5-4228-B6D5-B1549420D48C}" destId="{86AB2B6A-7182-4BD2-A73B-24096F0ADF45}" srcOrd="2" destOrd="0" presId="urn:microsoft.com/office/officeart/2005/8/layout/gear1"/>
    <dgm:cxn modelId="{36FE7DFC-6A78-4662-9121-4C1F5BBA01AC}" srcId="{60D16C6F-F06A-4294-80D7-B8A966D5C61E}" destId="{9862FBCA-4AE5-4228-B6D5-B1549420D48C}" srcOrd="2" destOrd="0" parTransId="{1720A0B4-8DDF-482A-A853-BCBEEA61F04D}" sibTransId="{887CE4D7-4352-4F14-B2F8-59449CFB679B}"/>
    <dgm:cxn modelId="{C3D90153-F866-4A9D-B4C7-28F5EBFD5B38}" type="presParOf" srcId="{9F30DB45-A915-4D17-A005-935F41886CEC}" destId="{F3062AE9-2B43-45BF-B3FC-0210930E0C02}" srcOrd="0" destOrd="0" presId="urn:microsoft.com/office/officeart/2005/8/layout/gear1"/>
    <dgm:cxn modelId="{501A60FA-0926-427A-BCDB-0BBF5AC50200}" type="presParOf" srcId="{9F30DB45-A915-4D17-A005-935F41886CEC}" destId="{66F8BB54-DDCB-4F13-B8D0-D58683C6D8C0}" srcOrd="1" destOrd="0" presId="urn:microsoft.com/office/officeart/2005/8/layout/gear1"/>
    <dgm:cxn modelId="{7AEFBF3A-F9C2-48B3-BD9C-1E6F6B8F9711}" type="presParOf" srcId="{9F30DB45-A915-4D17-A005-935F41886CEC}" destId="{3796933F-5896-4306-9E8B-1E302521AD26}" srcOrd="2" destOrd="0" presId="urn:microsoft.com/office/officeart/2005/8/layout/gear1"/>
    <dgm:cxn modelId="{BAAF512D-B9FE-4416-AAE2-3B0E56504DD2}" type="presParOf" srcId="{9F30DB45-A915-4D17-A005-935F41886CEC}" destId="{76CECE85-1B71-40AA-87A3-BCF1FA9260CF}" srcOrd="3" destOrd="0" presId="urn:microsoft.com/office/officeart/2005/8/layout/gear1"/>
    <dgm:cxn modelId="{F221E993-FE76-423B-BD62-9F53699E87CB}" type="presParOf" srcId="{9F30DB45-A915-4D17-A005-935F41886CEC}" destId="{609075A3-2C7D-42BB-90E6-EDB7DC60666E}" srcOrd="4" destOrd="0" presId="urn:microsoft.com/office/officeart/2005/8/layout/gear1"/>
    <dgm:cxn modelId="{FAC1DC14-3BEB-46E6-8D38-66D86390EF86}" type="presParOf" srcId="{9F30DB45-A915-4D17-A005-935F41886CEC}" destId="{AC419E9D-A214-4CDC-8D8F-41F88772821C}" srcOrd="5" destOrd="0" presId="urn:microsoft.com/office/officeart/2005/8/layout/gear1"/>
    <dgm:cxn modelId="{D750809E-10DD-4186-B901-A17ABEC5FB32}" type="presParOf" srcId="{9F30DB45-A915-4D17-A005-935F41886CEC}" destId="{14E6D417-3CA7-4A73-8E15-5314DC98B052}" srcOrd="6" destOrd="0" presId="urn:microsoft.com/office/officeart/2005/8/layout/gear1"/>
    <dgm:cxn modelId="{E734F33E-5599-497D-BF60-CC9D157D79E6}" type="presParOf" srcId="{9F30DB45-A915-4D17-A005-935F41886CEC}" destId="{4C071906-9097-4AA9-B7BE-BCAEABCD8E2B}" srcOrd="7" destOrd="0" presId="urn:microsoft.com/office/officeart/2005/8/layout/gear1"/>
    <dgm:cxn modelId="{348548B9-7998-4EB6-BA45-6C2DF04D60C8}" type="presParOf" srcId="{9F30DB45-A915-4D17-A005-935F41886CEC}" destId="{86AB2B6A-7182-4BD2-A73B-24096F0ADF45}" srcOrd="8" destOrd="0" presId="urn:microsoft.com/office/officeart/2005/8/layout/gear1"/>
    <dgm:cxn modelId="{5FF34EF7-AA57-4A07-A2D3-91A4E0B51016}" type="presParOf" srcId="{9F30DB45-A915-4D17-A005-935F41886CEC}" destId="{96E79EB9-6FF2-4FE3-BB82-251F6F3A55F2}" srcOrd="9" destOrd="0" presId="urn:microsoft.com/office/officeart/2005/8/layout/gear1"/>
    <dgm:cxn modelId="{DD85772A-24C3-4957-9E60-7F6F3D750A59}" type="presParOf" srcId="{9F30DB45-A915-4D17-A005-935F41886CEC}" destId="{A17A5FFC-9E37-44B3-96BF-3300C76E5F8E}" srcOrd="10" destOrd="0" presId="urn:microsoft.com/office/officeart/2005/8/layout/gear1"/>
    <dgm:cxn modelId="{14A21B76-24A6-4D76-8C10-1C165F3BB9CE}" type="presParOf" srcId="{9F30DB45-A915-4D17-A005-935F41886CEC}" destId="{8A033066-CD8B-495B-B256-5EA12179F754}" srcOrd="11" destOrd="0" presId="urn:microsoft.com/office/officeart/2005/8/layout/gear1"/>
    <dgm:cxn modelId="{39ADEACC-225E-4897-A7EC-53266FA30255}" type="presParOf" srcId="{9F30DB45-A915-4D17-A005-935F41886CEC}" destId="{367276F3-F8F2-42A1-A281-B32A433E169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C91C22-00E2-4ECF-9597-1C1EB4F55C5C}" type="doc">
      <dgm:prSet loTypeId="urn:microsoft.com/office/officeart/2005/8/layout/pyramid1" loCatId="pyramid" qsTypeId="urn:microsoft.com/office/officeart/2009/2/quickstyle/3d8" qsCatId="3D" csTypeId="urn:microsoft.com/office/officeart/2005/8/colors/accent1_2" csCatId="accent1" phldr="1"/>
      <dgm:spPr/>
    </dgm:pt>
    <dgm:pt modelId="{2E778DEF-5358-440B-9BE0-ABA3B35A8180}">
      <dgm:prSet phldrT="[Metin]" custT="1"/>
      <dgm:spPr/>
      <dgm:t>
        <a:bodyPr/>
        <a:lstStyle/>
        <a:p>
          <a:r>
            <a:rPr lang="az-Latn-AZ" sz="5000" dirty="0"/>
            <a:t>Evin qapısı</a:t>
          </a:r>
          <a:endParaRPr lang="tr-TR" sz="5000" dirty="0"/>
        </a:p>
      </dgm:t>
    </dgm:pt>
    <dgm:pt modelId="{58A86636-8986-41F2-94B2-8BD2FC9FF602}" type="parTrans" cxnId="{3DCA4514-67B1-467F-BD0E-9E775E39AD44}">
      <dgm:prSet/>
      <dgm:spPr/>
      <dgm:t>
        <a:bodyPr/>
        <a:lstStyle/>
        <a:p>
          <a:endParaRPr lang="tr-TR"/>
        </a:p>
      </dgm:t>
    </dgm:pt>
    <dgm:pt modelId="{42EA0859-3993-4C35-9263-4DFCB50E3128}" type="sibTrans" cxnId="{3DCA4514-67B1-467F-BD0E-9E775E39AD44}">
      <dgm:prSet/>
      <dgm:spPr/>
      <dgm:t>
        <a:bodyPr/>
        <a:lstStyle/>
        <a:p>
          <a:endParaRPr lang="tr-TR"/>
        </a:p>
      </dgm:t>
    </dgm:pt>
    <dgm:pt modelId="{BB4B540F-B463-40FD-9341-601593878652}">
      <dgm:prSet phldrT="[Metin]"/>
      <dgm:spPr/>
      <dgm:t>
        <a:bodyPr/>
        <a:lstStyle/>
        <a:p>
          <a:r>
            <a:rPr lang="az-Latn-AZ" dirty="0"/>
            <a:t>Kəndlərdə məktəb tikintisi</a:t>
          </a:r>
          <a:endParaRPr lang="tr-TR" dirty="0"/>
        </a:p>
      </dgm:t>
    </dgm:pt>
    <dgm:pt modelId="{BD65995A-E686-4E5D-A439-010EC0408312}" type="parTrans" cxnId="{E92433AD-F1AC-4218-94A3-82D91CF70926}">
      <dgm:prSet/>
      <dgm:spPr/>
      <dgm:t>
        <a:bodyPr/>
        <a:lstStyle/>
        <a:p>
          <a:endParaRPr lang="tr-TR"/>
        </a:p>
      </dgm:t>
    </dgm:pt>
    <dgm:pt modelId="{3C64F9A6-0DFB-4A3B-972F-F8A2BEA6DAF2}" type="sibTrans" cxnId="{E92433AD-F1AC-4218-94A3-82D91CF70926}">
      <dgm:prSet/>
      <dgm:spPr/>
      <dgm:t>
        <a:bodyPr/>
        <a:lstStyle/>
        <a:p>
          <a:endParaRPr lang="tr-TR"/>
        </a:p>
      </dgm:t>
    </dgm:pt>
    <dgm:pt modelId="{DDD3AA66-306C-4FA4-AACE-6D11988E87A7}">
      <dgm:prSet phldrT="[Metin]"/>
      <dgm:spPr/>
      <dgm:t>
        <a:bodyPr/>
        <a:lstStyle/>
        <a:p>
          <a:r>
            <a:rPr lang="az-Latn-AZ" dirty="0"/>
            <a:t>Səfərdən evə qayıtmaq</a:t>
          </a:r>
          <a:endParaRPr lang="tr-TR" dirty="0"/>
        </a:p>
      </dgm:t>
    </dgm:pt>
    <dgm:pt modelId="{5F30A71C-1130-4A6F-AAA0-45CC04BB378A}" type="parTrans" cxnId="{3C870E92-45B5-4C58-BD5B-487A769A5EC7}">
      <dgm:prSet/>
      <dgm:spPr/>
      <dgm:t>
        <a:bodyPr/>
        <a:lstStyle/>
        <a:p>
          <a:endParaRPr lang="tr-TR"/>
        </a:p>
      </dgm:t>
    </dgm:pt>
    <dgm:pt modelId="{1F9BCA1D-E47D-4B1E-ADF6-D57060B44882}" type="sibTrans" cxnId="{3C870E92-45B5-4C58-BD5B-487A769A5EC7}">
      <dgm:prSet/>
      <dgm:spPr/>
      <dgm:t>
        <a:bodyPr/>
        <a:lstStyle/>
        <a:p>
          <a:endParaRPr lang="tr-TR"/>
        </a:p>
      </dgm:t>
    </dgm:pt>
    <dgm:pt modelId="{2177CC64-0623-4468-BABB-B07162707642}" type="pres">
      <dgm:prSet presAssocID="{B8C91C22-00E2-4ECF-9597-1C1EB4F55C5C}" presName="Name0" presStyleCnt="0">
        <dgm:presLayoutVars>
          <dgm:dir/>
          <dgm:animLvl val="lvl"/>
          <dgm:resizeHandles val="exact"/>
        </dgm:presLayoutVars>
      </dgm:prSet>
      <dgm:spPr/>
    </dgm:pt>
    <dgm:pt modelId="{ED06AF1D-A6D4-4AD7-A800-7452B198C36E}" type="pres">
      <dgm:prSet presAssocID="{2E778DEF-5358-440B-9BE0-ABA3B35A8180}" presName="Name8" presStyleCnt="0"/>
      <dgm:spPr/>
    </dgm:pt>
    <dgm:pt modelId="{327CBD3E-FF2D-4AB5-AE9E-89E1FE2A11F6}" type="pres">
      <dgm:prSet presAssocID="{2E778DEF-5358-440B-9BE0-ABA3B35A8180}" presName="level" presStyleLbl="node1" presStyleIdx="0" presStyleCnt="3">
        <dgm:presLayoutVars>
          <dgm:chMax val="1"/>
          <dgm:bulletEnabled val="1"/>
        </dgm:presLayoutVars>
      </dgm:prSet>
      <dgm:spPr/>
    </dgm:pt>
    <dgm:pt modelId="{9426F98B-BF9B-45F8-AA8A-1688C5376C03}" type="pres">
      <dgm:prSet presAssocID="{2E778DEF-5358-440B-9BE0-ABA3B35A818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A38B22A-7110-45A7-87B1-CB9E9ED861DC}" type="pres">
      <dgm:prSet presAssocID="{BB4B540F-B463-40FD-9341-601593878652}" presName="Name8" presStyleCnt="0"/>
      <dgm:spPr/>
    </dgm:pt>
    <dgm:pt modelId="{9B7A0EFB-FDB2-4CE4-9B59-377ED4548904}" type="pres">
      <dgm:prSet presAssocID="{BB4B540F-B463-40FD-9341-601593878652}" presName="level" presStyleLbl="node1" presStyleIdx="1" presStyleCnt="3">
        <dgm:presLayoutVars>
          <dgm:chMax val="1"/>
          <dgm:bulletEnabled val="1"/>
        </dgm:presLayoutVars>
      </dgm:prSet>
      <dgm:spPr/>
    </dgm:pt>
    <dgm:pt modelId="{F4103B32-6410-467E-8352-E12991AA1600}" type="pres">
      <dgm:prSet presAssocID="{BB4B540F-B463-40FD-9341-6015938786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D365332-F529-4FDD-87A0-A2EEDC5770AD}" type="pres">
      <dgm:prSet presAssocID="{DDD3AA66-306C-4FA4-AACE-6D11988E87A7}" presName="Name8" presStyleCnt="0"/>
      <dgm:spPr/>
    </dgm:pt>
    <dgm:pt modelId="{E2B0A54E-C41A-440D-8E36-10BA0B0FC029}" type="pres">
      <dgm:prSet presAssocID="{DDD3AA66-306C-4FA4-AACE-6D11988E87A7}" presName="level" presStyleLbl="node1" presStyleIdx="2" presStyleCnt="3">
        <dgm:presLayoutVars>
          <dgm:chMax val="1"/>
          <dgm:bulletEnabled val="1"/>
        </dgm:presLayoutVars>
      </dgm:prSet>
      <dgm:spPr/>
    </dgm:pt>
    <dgm:pt modelId="{B60016BF-E83B-4BF8-A4E8-4C684E807E91}" type="pres">
      <dgm:prSet presAssocID="{DDD3AA66-306C-4FA4-AACE-6D11988E87A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DCA4514-67B1-467F-BD0E-9E775E39AD44}" srcId="{B8C91C22-00E2-4ECF-9597-1C1EB4F55C5C}" destId="{2E778DEF-5358-440B-9BE0-ABA3B35A8180}" srcOrd="0" destOrd="0" parTransId="{58A86636-8986-41F2-94B2-8BD2FC9FF602}" sibTransId="{42EA0859-3993-4C35-9263-4DFCB50E3128}"/>
    <dgm:cxn modelId="{D174E130-3EE9-459D-8DFF-B353B355C969}" type="presOf" srcId="{B8C91C22-00E2-4ECF-9597-1C1EB4F55C5C}" destId="{2177CC64-0623-4468-BABB-B07162707642}" srcOrd="0" destOrd="0" presId="urn:microsoft.com/office/officeart/2005/8/layout/pyramid1"/>
    <dgm:cxn modelId="{98C59B36-EA86-4527-8DED-ECE913170B76}" type="presOf" srcId="{2E778DEF-5358-440B-9BE0-ABA3B35A8180}" destId="{327CBD3E-FF2D-4AB5-AE9E-89E1FE2A11F6}" srcOrd="0" destOrd="0" presId="urn:microsoft.com/office/officeart/2005/8/layout/pyramid1"/>
    <dgm:cxn modelId="{06465F63-E9B0-43EE-B6A1-BA8C0D9C0D17}" type="presOf" srcId="{BB4B540F-B463-40FD-9341-601593878652}" destId="{9B7A0EFB-FDB2-4CE4-9B59-377ED4548904}" srcOrd="0" destOrd="0" presId="urn:microsoft.com/office/officeart/2005/8/layout/pyramid1"/>
    <dgm:cxn modelId="{5688E38D-43AF-472B-BFF0-0179E43694A4}" type="presOf" srcId="{DDD3AA66-306C-4FA4-AACE-6D11988E87A7}" destId="{E2B0A54E-C41A-440D-8E36-10BA0B0FC029}" srcOrd="0" destOrd="0" presId="urn:microsoft.com/office/officeart/2005/8/layout/pyramid1"/>
    <dgm:cxn modelId="{3C870E92-45B5-4C58-BD5B-487A769A5EC7}" srcId="{B8C91C22-00E2-4ECF-9597-1C1EB4F55C5C}" destId="{DDD3AA66-306C-4FA4-AACE-6D11988E87A7}" srcOrd="2" destOrd="0" parTransId="{5F30A71C-1130-4A6F-AAA0-45CC04BB378A}" sibTransId="{1F9BCA1D-E47D-4B1E-ADF6-D57060B44882}"/>
    <dgm:cxn modelId="{E92433AD-F1AC-4218-94A3-82D91CF70926}" srcId="{B8C91C22-00E2-4ECF-9597-1C1EB4F55C5C}" destId="{BB4B540F-B463-40FD-9341-601593878652}" srcOrd="1" destOrd="0" parTransId="{BD65995A-E686-4E5D-A439-010EC0408312}" sibTransId="{3C64F9A6-0DFB-4A3B-972F-F8A2BEA6DAF2}"/>
    <dgm:cxn modelId="{002AF5BC-8618-4F6A-AFB8-1AA170E639A7}" type="presOf" srcId="{BB4B540F-B463-40FD-9341-601593878652}" destId="{F4103B32-6410-467E-8352-E12991AA1600}" srcOrd="1" destOrd="0" presId="urn:microsoft.com/office/officeart/2005/8/layout/pyramid1"/>
    <dgm:cxn modelId="{07F1CEF3-0C2B-415E-BBBA-FDF2F9E65B82}" type="presOf" srcId="{2E778DEF-5358-440B-9BE0-ABA3B35A8180}" destId="{9426F98B-BF9B-45F8-AA8A-1688C5376C03}" srcOrd="1" destOrd="0" presId="urn:microsoft.com/office/officeart/2005/8/layout/pyramid1"/>
    <dgm:cxn modelId="{877ADFF5-01D6-4662-A472-96071E23433D}" type="presOf" srcId="{DDD3AA66-306C-4FA4-AACE-6D11988E87A7}" destId="{B60016BF-E83B-4BF8-A4E8-4C684E807E91}" srcOrd="1" destOrd="0" presId="urn:microsoft.com/office/officeart/2005/8/layout/pyramid1"/>
    <dgm:cxn modelId="{AFB05B40-4E02-4F26-A576-EF2B50E820B9}" type="presParOf" srcId="{2177CC64-0623-4468-BABB-B07162707642}" destId="{ED06AF1D-A6D4-4AD7-A800-7452B198C36E}" srcOrd="0" destOrd="0" presId="urn:microsoft.com/office/officeart/2005/8/layout/pyramid1"/>
    <dgm:cxn modelId="{29777F0E-E7DB-4610-86ED-80BEAE1340EA}" type="presParOf" srcId="{ED06AF1D-A6D4-4AD7-A800-7452B198C36E}" destId="{327CBD3E-FF2D-4AB5-AE9E-89E1FE2A11F6}" srcOrd="0" destOrd="0" presId="urn:microsoft.com/office/officeart/2005/8/layout/pyramid1"/>
    <dgm:cxn modelId="{9CE5E576-C580-4564-81A4-61B204AC1A0D}" type="presParOf" srcId="{ED06AF1D-A6D4-4AD7-A800-7452B198C36E}" destId="{9426F98B-BF9B-45F8-AA8A-1688C5376C03}" srcOrd="1" destOrd="0" presId="urn:microsoft.com/office/officeart/2005/8/layout/pyramid1"/>
    <dgm:cxn modelId="{AB6AB649-6785-448C-9CC0-7242E2E31135}" type="presParOf" srcId="{2177CC64-0623-4468-BABB-B07162707642}" destId="{3A38B22A-7110-45A7-87B1-CB9E9ED861DC}" srcOrd="1" destOrd="0" presId="urn:microsoft.com/office/officeart/2005/8/layout/pyramid1"/>
    <dgm:cxn modelId="{ABB6F26B-6864-4051-8EEC-880D88C8C444}" type="presParOf" srcId="{3A38B22A-7110-45A7-87B1-CB9E9ED861DC}" destId="{9B7A0EFB-FDB2-4CE4-9B59-377ED4548904}" srcOrd="0" destOrd="0" presId="urn:microsoft.com/office/officeart/2005/8/layout/pyramid1"/>
    <dgm:cxn modelId="{E3FBE2BC-A191-4F7E-B261-76644EA301A9}" type="presParOf" srcId="{3A38B22A-7110-45A7-87B1-CB9E9ED861DC}" destId="{F4103B32-6410-467E-8352-E12991AA1600}" srcOrd="1" destOrd="0" presId="urn:microsoft.com/office/officeart/2005/8/layout/pyramid1"/>
    <dgm:cxn modelId="{778C9889-606D-49DB-B902-F7902B0F18B4}" type="presParOf" srcId="{2177CC64-0623-4468-BABB-B07162707642}" destId="{2D365332-F529-4FDD-87A0-A2EEDC5770AD}" srcOrd="2" destOrd="0" presId="urn:microsoft.com/office/officeart/2005/8/layout/pyramid1"/>
    <dgm:cxn modelId="{A17897C7-CBA3-4044-8369-6B035B4C3EF2}" type="presParOf" srcId="{2D365332-F529-4FDD-87A0-A2EEDC5770AD}" destId="{E2B0A54E-C41A-440D-8E36-10BA0B0FC029}" srcOrd="0" destOrd="0" presId="urn:microsoft.com/office/officeart/2005/8/layout/pyramid1"/>
    <dgm:cxn modelId="{DA5E7193-C124-483E-AED4-EDDD8C129EF6}" type="presParOf" srcId="{2D365332-F529-4FDD-87A0-A2EEDC5770AD}" destId="{B60016BF-E83B-4BF8-A4E8-4C684E807E9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C989AA-6DDB-4901-BA37-E9813DB60F2F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68B39E18-2D4F-481B-ADF3-1B6097B64223}">
      <dgm:prSet phldrT="[Metin]"/>
      <dgm:spPr/>
      <dgm:t>
        <a:bodyPr/>
        <a:lstStyle/>
        <a:p>
          <a:r>
            <a:rPr lang="az-Latn-AZ" dirty="0"/>
            <a:t>Mənim kitabım</a:t>
          </a:r>
          <a:endParaRPr lang="tr-TR" dirty="0"/>
        </a:p>
      </dgm:t>
    </dgm:pt>
    <dgm:pt modelId="{3F78D58C-D963-45A0-B968-876309BF4A1D}" type="parTrans" cxnId="{AA8B6309-E30B-4D87-B8AD-19ED6754696B}">
      <dgm:prSet/>
      <dgm:spPr/>
      <dgm:t>
        <a:bodyPr/>
        <a:lstStyle/>
        <a:p>
          <a:endParaRPr lang="tr-TR"/>
        </a:p>
      </dgm:t>
    </dgm:pt>
    <dgm:pt modelId="{BAEEDF78-48AA-40AF-944C-720EB8A80C6A}" type="sibTrans" cxnId="{AA8B6309-E30B-4D87-B8AD-19ED6754696B}">
      <dgm:prSet/>
      <dgm:spPr/>
      <dgm:t>
        <a:bodyPr/>
        <a:lstStyle/>
        <a:p>
          <a:endParaRPr lang="tr-TR"/>
        </a:p>
      </dgm:t>
    </dgm:pt>
    <dgm:pt modelId="{A5014E6B-0533-457B-BBDA-857BD1E86606}">
      <dgm:prSet phldrT="[Metin]"/>
      <dgm:spPr/>
      <dgm:t>
        <a:bodyPr/>
        <a:lstStyle/>
        <a:p>
          <a:r>
            <a:rPr lang="az-Latn-AZ" dirty="0"/>
            <a:t>Yağış yağdı</a:t>
          </a:r>
          <a:endParaRPr lang="tr-TR" dirty="0"/>
        </a:p>
      </dgm:t>
    </dgm:pt>
    <dgm:pt modelId="{C13F2BB5-50E1-4A76-B3AC-E61ED3547F86}" type="parTrans" cxnId="{745B8E05-8B00-4D5D-AEB9-7FCD1F5438D7}">
      <dgm:prSet/>
      <dgm:spPr/>
      <dgm:t>
        <a:bodyPr/>
        <a:lstStyle/>
        <a:p>
          <a:endParaRPr lang="tr-TR"/>
        </a:p>
      </dgm:t>
    </dgm:pt>
    <dgm:pt modelId="{C8645974-8E33-4FCA-804D-8AF35522919A}" type="sibTrans" cxnId="{745B8E05-8B00-4D5D-AEB9-7FCD1F5438D7}">
      <dgm:prSet/>
      <dgm:spPr/>
      <dgm:t>
        <a:bodyPr/>
        <a:lstStyle/>
        <a:p>
          <a:endParaRPr lang="tr-TR"/>
        </a:p>
      </dgm:t>
    </dgm:pt>
    <dgm:pt modelId="{8F14F176-72CF-4EE1-853E-682A514D2DDC}">
      <dgm:prSet phldrT="[Metin]"/>
      <dgm:spPr/>
      <dgm:t>
        <a:bodyPr/>
        <a:lstStyle/>
        <a:p>
          <a:r>
            <a:rPr lang="az-Latn-AZ" dirty="0"/>
            <a:t>Musiqi səsləndi</a:t>
          </a:r>
          <a:endParaRPr lang="tr-TR" dirty="0"/>
        </a:p>
      </dgm:t>
    </dgm:pt>
    <dgm:pt modelId="{1F2F03DE-3EC6-444C-A1FD-4CA19CBD3CC6}" type="parTrans" cxnId="{8751AB92-98B4-4D2F-93AA-5287C1B80CE5}">
      <dgm:prSet/>
      <dgm:spPr/>
      <dgm:t>
        <a:bodyPr/>
        <a:lstStyle/>
        <a:p>
          <a:endParaRPr lang="tr-TR"/>
        </a:p>
      </dgm:t>
    </dgm:pt>
    <dgm:pt modelId="{1B20F686-6AFC-461A-8259-45B7A010ABEB}" type="sibTrans" cxnId="{8751AB92-98B4-4D2F-93AA-5287C1B80CE5}">
      <dgm:prSet/>
      <dgm:spPr/>
      <dgm:t>
        <a:bodyPr/>
        <a:lstStyle/>
        <a:p>
          <a:endParaRPr lang="tr-TR"/>
        </a:p>
      </dgm:t>
    </dgm:pt>
    <dgm:pt modelId="{8F264E26-D416-45B2-A958-04A97EE5AC1C}" type="pres">
      <dgm:prSet presAssocID="{A5C989AA-6DDB-4901-BA37-E9813DB60F2F}" presName="CompostProcess" presStyleCnt="0">
        <dgm:presLayoutVars>
          <dgm:dir/>
          <dgm:resizeHandles val="exact"/>
        </dgm:presLayoutVars>
      </dgm:prSet>
      <dgm:spPr/>
    </dgm:pt>
    <dgm:pt modelId="{99A9332E-BDCC-4624-8ECF-431BB1BC77A5}" type="pres">
      <dgm:prSet presAssocID="{A5C989AA-6DDB-4901-BA37-E9813DB60F2F}" presName="arrow" presStyleLbl="bgShp" presStyleIdx="0" presStyleCnt="1"/>
      <dgm:spPr/>
    </dgm:pt>
    <dgm:pt modelId="{9C11C9E4-DAFC-4814-B930-79278B43511E}" type="pres">
      <dgm:prSet presAssocID="{A5C989AA-6DDB-4901-BA37-E9813DB60F2F}" presName="linearProcess" presStyleCnt="0"/>
      <dgm:spPr/>
    </dgm:pt>
    <dgm:pt modelId="{8549BBFB-3628-4F4A-AAA7-BACD6CCC1C29}" type="pres">
      <dgm:prSet presAssocID="{68B39E18-2D4F-481B-ADF3-1B6097B64223}" presName="textNode" presStyleLbl="node1" presStyleIdx="0" presStyleCnt="3">
        <dgm:presLayoutVars>
          <dgm:bulletEnabled val="1"/>
        </dgm:presLayoutVars>
      </dgm:prSet>
      <dgm:spPr/>
    </dgm:pt>
    <dgm:pt modelId="{92EE3468-7889-4A53-96AC-E5291F500856}" type="pres">
      <dgm:prSet presAssocID="{BAEEDF78-48AA-40AF-944C-720EB8A80C6A}" presName="sibTrans" presStyleCnt="0"/>
      <dgm:spPr/>
    </dgm:pt>
    <dgm:pt modelId="{3A1C0FD8-034E-42FE-930A-D79C5BE41784}" type="pres">
      <dgm:prSet presAssocID="{A5014E6B-0533-457B-BBDA-857BD1E86606}" presName="textNode" presStyleLbl="node1" presStyleIdx="1" presStyleCnt="3">
        <dgm:presLayoutVars>
          <dgm:bulletEnabled val="1"/>
        </dgm:presLayoutVars>
      </dgm:prSet>
      <dgm:spPr/>
    </dgm:pt>
    <dgm:pt modelId="{8C9D84FC-9B68-4965-B539-15B537CC29F4}" type="pres">
      <dgm:prSet presAssocID="{C8645974-8E33-4FCA-804D-8AF35522919A}" presName="sibTrans" presStyleCnt="0"/>
      <dgm:spPr/>
    </dgm:pt>
    <dgm:pt modelId="{D37E8EEE-BF74-48AA-9935-EBE79E4350F8}" type="pres">
      <dgm:prSet presAssocID="{8F14F176-72CF-4EE1-853E-682A514D2DD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45B8E05-8B00-4D5D-AEB9-7FCD1F5438D7}" srcId="{A5C989AA-6DDB-4901-BA37-E9813DB60F2F}" destId="{A5014E6B-0533-457B-BBDA-857BD1E86606}" srcOrd="1" destOrd="0" parTransId="{C13F2BB5-50E1-4A76-B3AC-E61ED3547F86}" sibTransId="{C8645974-8E33-4FCA-804D-8AF35522919A}"/>
    <dgm:cxn modelId="{AA8B6309-E30B-4D87-B8AD-19ED6754696B}" srcId="{A5C989AA-6DDB-4901-BA37-E9813DB60F2F}" destId="{68B39E18-2D4F-481B-ADF3-1B6097B64223}" srcOrd="0" destOrd="0" parTransId="{3F78D58C-D963-45A0-B968-876309BF4A1D}" sibTransId="{BAEEDF78-48AA-40AF-944C-720EB8A80C6A}"/>
    <dgm:cxn modelId="{B8CF840B-BB3B-459F-96AA-D54356220100}" type="presOf" srcId="{68B39E18-2D4F-481B-ADF3-1B6097B64223}" destId="{8549BBFB-3628-4F4A-AAA7-BACD6CCC1C29}" srcOrd="0" destOrd="0" presId="urn:microsoft.com/office/officeart/2005/8/layout/hProcess9"/>
    <dgm:cxn modelId="{AB157365-F0DC-48FC-94D9-AE205906E52C}" type="presOf" srcId="{A5014E6B-0533-457B-BBDA-857BD1E86606}" destId="{3A1C0FD8-034E-42FE-930A-D79C5BE41784}" srcOrd="0" destOrd="0" presId="urn:microsoft.com/office/officeart/2005/8/layout/hProcess9"/>
    <dgm:cxn modelId="{44D43348-A912-45D1-B0F7-599589C1A11D}" type="presOf" srcId="{8F14F176-72CF-4EE1-853E-682A514D2DDC}" destId="{D37E8EEE-BF74-48AA-9935-EBE79E4350F8}" srcOrd="0" destOrd="0" presId="urn:microsoft.com/office/officeart/2005/8/layout/hProcess9"/>
    <dgm:cxn modelId="{8751AB92-98B4-4D2F-93AA-5287C1B80CE5}" srcId="{A5C989AA-6DDB-4901-BA37-E9813DB60F2F}" destId="{8F14F176-72CF-4EE1-853E-682A514D2DDC}" srcOrd="2" destOrd="0" parTransId="{1F2F03DE-3EC6-444C-A1FD-4CA19CBD3CC6}" sibTransId="{1B20F686-6AFC-461A-8259-45B7A010ABEB}"/>
    <dgm:cxn modelId="{2FC3DFC2-BE73-4816-AC41-BF0FAFFF4764}" type="presOf" srcId="{A5C989AA-6DDB-4901-BA37-E9813DB60F2F}" destId="{8F264E26-D416-45B2-A958-04A97EE5AC1C}" srcOrd="0" destOrd="0" presId="urn:microsoft.com/office/officeart/2005/8/layout/hProcess9"/>
    <dgm:cxn modelId="{C655A998-BDEA-45BE-AA64-52EA0371B357}" type="presParOf" srcId="{8F264E26-D416-45B2-A958-04A97EE5AC1C}" destId="{99A9332E-BDCC-4624-8ECF-431BB1BC77A5}" srcOrd="0" destOrd="0" presId="urn:microsoft.com/office/officeart/2005/8/layout/hProcess9"/>
    <dgm:cxn modelId="{1F126F44-B8DD-43D6-AAB3-DFC1B2996621}" type="presParOf" srcId="{8F264E26-D416-45B2-A958-04A97EE5AC1C}" destId="{9C11C9E4-DAFC-4814-B930-79278B43511E}" srcOrd="1" destOrd="0" presId="urn:microsoft.com/office/officeart/2005/8/layout/hProcess9"/>
    <dgm:cxn modelId="{18CAD82A-7F0B-4766-98A9-EA36744ADB70}" type="presParOf" srcId="{9C11C9E4-DAFC-4814-B930-79278B43511E}" destId="{8549BBFB-3628-4F4A-AAA7-BACD6CCC1C29}" srcOrd="0" destOrd="0" presId="urn:microsoft.com/office/officeart/2005/8/layout/hProcess9"/>
    <dgm:cxn modelId="{029182ED-BE8D-4D69-93F5-6F30C9F61EF2}" type="presParOf" srcId="{9C11C9E4-DAFC-4814-B930-79278B43511E}" destId="{92EE3468-7889-4A53-96AC-E5291F500856}" srcOrd="1" destOrd="0" presId="urn:microsoft.com/office/officeart/2005/8/layout/hProcess9"/>
    <dgm:cxn modelId="{34B47686-09F0-442A-A285-5C240C08613E}" type="presParOf" srcId="{9C11C9E4-DAFC-4814-B930-79278B43511E}" destId="{3A1C0FD8-034E-42FE-930A-D79C5BE41784}" srcOrd="2" destOrd="0" presId="urn:microsoft.com/office/officeart/2005/8/layout/hProcess9"/>
    <dgm:cxn modelId="{444F2850-1B82-4EF3-AA46-8EAE1D76C977}" type="presParOf" srcId="{9C11C9E4-DAFC-4814-B930-79278B43511E}" destId="{8C9D84FC-9B68-4965-B539-15B537CC29F4}" srcOrd="3" destOrd="0" presId="urn:microsoft.com/office/officeart/2005/8/layout/hProcess9"/>
    <dgm:cxn modelId="{86C6713F-D27C-402B-A0A2-EB2D5E16FA82}" type="presParOf" srcId="{9C11C9E4-DAFC-4814-B930-79278B43511E}" destId="{D37E8EEE-BF74-48AA-9935-EBE79E4350F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F0AD3F-A480-40F4-BFB2-B7454B0DF3A0}" type="doc">
      <dgm:prSet loTypeId="urn:microsoft.com/office/officeart/2005/8/layout/radial5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4ECE838-2366-4633-9829-DDB9228CDA85}">
      <dgm:prSet phldrT="[Metin]"/>
      <dgm:spPr/>
      <dgm:t>
        <a:bodyPr/>
        <a:lstStyle/>
        <a:p>
          <a:r>
            <a:rPr lang="az-Latn-AZ" dirty="0"/>
            <a:t>Cümlə</a:t>
          </a:r>
          <a:endParaRPr lang="tr-TR" dirty="0"/>
        </a:p>
      </dgm:t>
    </dgm:pt>
    <dgm:pt modelId="{30A339DA-7794-4AE2-9ABA-70E3666DB8B1}" type="parTrans" cxnId="{B46ADE70-EAEC-40EA-8CE5-0A498F3D2D5F}">
      <dgm:prSet/>
      <dgm:spPr/>
      <dgm:t>
        <a:bodyPr/>
        <a:lstStyle/>
        <a:p>
          <a:endParaRPr lang="tr-TR"/>
        </a:p>
      </dgm:t>
    </dgm:pt>
    <dgm:pt modelId="{D83F57B8-7A9D-48DB-A245-BFCA8CF518E6}" type="sibTrans" cxnId="{B46ADE70-EAEC-40EA-8CE5-0A498F3D2D5F}">
      <dgm:prSet/>
      <dgm:spPr/>
      <dgm:t>
        <a:bodyPr/>
        <a:lstStyle/>
        <a:p>
          <a:endParaRPr lang="tr-TR"/>
        </a:p>
      </dgm:t>
    </dgm:pt>
    <dgm:pt modelId="{B227204C-642A-4E9C-A8FA-5FF2530EF46B}">
      <dgm:prSet phldrT="[Metin]"/>
      <dgm:spPr/>
      <dgm:t>
        <a:bodyPr/>
        <a:lstStyle/>
        <a:p>
          <a:r>
            <a:rPr lang="az-Latn-AZ" dirty="0"/>
            <a:t>bitkin fikir </a:t>
          </a:r>
          <a:endParaRPr lang="tr-TR" dirty="0"/>
        </a:p>
      </dgm:t>
    </dgm:pt>
    <dgm:pt modelId="{B7A5E451-F71B-4247-8449-F4CE1533B040}" type="parTrans" cxnId="{B75A66A8-DB32-4E65-B0F3-E1A4357B5DEC}">
      <dgm:prSet/>
      <dgm:spPr/>
      <dgm:t>
        <a:bodyPr/>
        <a:lstStyle/>
        <a:p>
          <a:endParaRPr lang="tr-TR"/>
        </a:p>
      </dgm:t>
    </dgm:pt>
    <dgm:pt modelId="{177AD2FB-C942-4B8F-BE0A-68206E78510C}" type="sibTrans" cxnId="{B75A66A8-DB32-4E65-B0F3-E1A4357B5DEC}">
      <dgm:prSet/>
      <dgm:spPr/>
      <dgm:t>
        <a:bodyPr/>
        <a:lstStyle/>
        <a:p>
          <a:endParaRPr lang="tr-TR"/>
        </a:p>
      </dgm:t>
    </dgm:pt>
    <dgm:pt modelId="{A27F7027-8536-489C-92EB-0C4D91AA7710}">
      <dgm:prSet phldrT="[Metin]" custT="1"/>
      <dgm:spPr/>
      <dgm:t>
        <a:bodyPr/>
        <a:lstStyle/>
        <a:p>
          <a:r>
            <a:rPr lang="az-Latn-AZ" sz="2000" dirty="0"/>
            <a:t>Predekativlik</a:t>
          </a:r>
          <a:endParaRPr lang="tr-TR" sz="2000" dirty="0"/>
        </a:p>
      </dgm:t>
    </dgm:pt>
    <dgm:pt modelId="{9C51A943-2856-4EEF-8672-AE1916F1D9DB}" type="parTrans" cxnId="{3AE5102E-6309-41E5-915E-5DFCFE2826CA}">
      <dgm:prSet/>
      <dgm:spPr/>
      <dgm:t>
        <a:bodyPr/>
        <a:lstStyle/>
        <a:p>
          <a:endParaRPr lang="tr-TR"/>
        </a:p>
      </dgm:t>
    </dgm:pt>
    <dgm:pt modelId="{51A38C49-B433-4F7C-AECC-7D13999418DC}" type="sibTrans" cxnId="{3AE5102E-6309-41E5-915E-5DFCFE2826CA}">
      <dgm:prSet/>
      <dgm:spPr/>
      <dgm:t>
        <a:bodyPr/>
        <a:lstStyle/>
        <a:p>
          <a:endParaRPr lang="tr-TR"/>
        </a:p>
      </dgm:t>
    </dgm:pt>
    <dgm:pt modelId="{413AB13F-258A-49B0-94F1-8B205897ABFF}">
      <dgm:prSet phldrT="[Metin]" custT="1"/>
      <dgm:spPr/>
      <dgm:t>
        <a:bodyPr/>
        <a:lstStyle/>
        <a:p>
          <a:r>
            <a:rPr lang="az-Latn-AZ" sz="2000" dirty="0"/>
            <a:t>İntonasiya</a:t>
          </a:r>
          <a:endParaRPr lang="tr-TR" sz="2000" dirty="0"/>
        </a:p>
      </dgm:t>
    </dgm:pt>
    <dgm:pt modelId="{D2B434B1-3199-45EB-846A-160051110FFD}" type="parTrans" cxnId="{0A1757D1-F9AA-455F-85C8-4B3B8B3FA908}">
      <dgm:prSet/>
      <dgm:spPr/>
      <dgm:t>
        <a:bodyPr/>
        <a:lstStyle/>
        <a:p>
          <a:endParaRPr lang="tr-TR"/>
        </a:p>
      </dgm:t>
    </dgm:pt>
    <dgm:pt modelId="{7A80F69A-8F33-4D92-9151-8F6BED954D01}" type="sibTrans" cxnId="{0A1757D1-F9AA-455F-85C8-4B3B8B3FA908}">
      <dgm:prSet/>
      <dgm:spPr/>
      <dgm:t>
        <a:bodyPr/>
        <a:lstStyle/>
        <a:p>
          <a:endParaRPr lang="tr-TR"/>
        </a:p>
      </dgm:t>
    </dgm:pt>
    <dgm:pt modelId="{12D5EB78-1FE9-43D1-BCEA-487E670C6A46}">
      <dgm:prSet phldrT="[Metin]"/>
      <dgm:spPr/>
      <dgm:t>
        <a:bodyPr/>
        <a:lstStyle/>
        <a:p>
          <a:r>
            <a:rPr lang="az-Latn-AZ" dirty="0"/>
            <a:t>Modallıq</a:t>
          </a:r>
          <a:endParaRPr lang="tr-TR" dirty="0"/>
        </a:p>
      </dgm:t>
    </dgm:pt>
    <dgm:pt modelId="{774785A7-F454-4B83-AC95-67D42748E96E}" type="parTrans" cxnId="{F3AC2199-B29F-43B7-8B89-A17EE2051F41}">
      <dgm:prSet/>
      <dgm:spPr/>
      <dgm:t>
        <a:bodyPr/>
        <a:lstStyle/>
        <a:p>
          <a:endParaRPr lang="tr-TR"/>
        </a:p>
      </dgm:t>
    </dgm:pt>
    <dgm:pt modelId="{6806A958-E224-4B21-8E6D-41A0518512BC}" type="sibTrans" cxnId="{F3AC2199-B29F-43B7-8B89-A17EE2051F41}">
      <dgm:prSet/>
      <dgm:spPr/>
      <dgm:t>
        <a:bodyPr/>
        <a:lstStyle/>
        <a:p>
          <a:endParaRPr lang="tr-TR"/>
        </a:p>
      </dgm:t>
    </dgm:pt>
    <dgm:pt modelId="{370885DF-8922-4242-9D6E-FC3591FD9720}" type="pres">
      <dgm:prSet presAssocID="{5DF0AD3F-A480-40F4-BFB2-B7454B0DF3A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B3ADAE-33C5-4AF1-A43F-288741D68B4F}" type="pres">
      <dgm:prSet presAssocID="{E4ECE838-2366-4633-9829-DDB9228CDA85}" presName="centerShape" presStyleLbl="node0" presStyleIdx="0" presStyleCnt="1"/>
      <dgm:spPr/>
    </dgm:pt>
    <dgm:pt modelId="{CDBBF77E-936D-4D2C-9B06-02D66B6B98D7}" type="pres">
      <dgm:prSet presAssocID="{B7A5E451-F71B-4247-8449-F4CE1533B040}" presName="parTrans" presStyleLbl="sibTrans2D1" presStyleIdx="0" presStyleCnt="4"/>
      <dgm:spPr/>
    </dgm:pt>
    <dgm:pt modelId="{59DA4D80-A5F8-495F-8FFC-207C2EBB61E9}" type="pres">
      <dgm:prSet presAssocID="{B7A5E451-F71B-4247-8449-F4CE1533B040}" presName="connectorText" presStyleLbl="sibTrans2D1" presStyleIdx="0" presStyleCnt="4"/>
      <dgm:spPr/>
    </dgm:pt>
    <dgm:pt modelId="{443CCC3F-B526-4F27-844F-6FF46EA5BB75}" type="pres">
      <dgm:prSet presAssocID="{B227204C-642A-4E9C-A8FA-5FF2530EF46B}" presName="node" presStyleLbl="node1" presStyleIdx="0" presStyleCnt="4">
        <dgm:presLayoutVars>
          <dgm:bulletEnabled val="1"/>
        </dgm:presLayoutVars>
      </dgm:prSet>
      <dgm:spPr/>
    </dgm:pt>
    <dgm:pt modelId="{BA68D0D7-CEE6-4CEE-A3FB-E0539D293D21}" type="pres">
      <dgm:prSet presAssocID="{9C51A943-2856-4EEF-8672-AE1916F1D9DB}" presName="parTrans" presStyleLbl="sibTrans2D1" presStyleIdx="1" presStyleCnt="4"/>
      <dgm:spPr/>
    </dgm:pt>
    <dgm:pt modelId="{6A9C2B7C-8174-47F1-8816-18DC3C743EBA}" type="pres">
      <dgm:prSet presAssocID="{9C51A943-2856-4EEF-8672-AE1916F1D9DB}" presName="connectorText" presStyleLbl="sibTrans2D1" presStyleIdx="1" presStyleCnt="4"/>
      <dgm:spPr/>
    </dgm:pt>
    <dgm:pt modelId="{135F51F9-3598-438D-BB82-90DB7C37FFDF}" type="pres">
      <dgm:prSet presAssocID="{A27F7027-8536-489C-92EB-0C4D91AA7710}" presName="node" presStyleLbl="node1" presStyleIdx="1" presStyleCnt="4" custScaleX="117416" custRadScaleRad="101226" custRadScaleInc="-770">
        <dgm:presLayoutVars>
          <dgm:bulletEnabled val="1"/>
        </dgm:presLayoutVars>
      </dgm:prSet>
      <dgm:spPr/>
    </dgm:pt>
    <dgm:pt modelId="{295DC653-AC87-4F75-B888-FC1ED50FE086}" type="pres">
      <dgm:prSet presAssocID="{D2B434B1-3199-45EB-846A-160051110FFD}" presName="parTrans" presStyleLbl="sibTrans2D1" presStyleIdx="2" presStyleCnt="4"/>
      <dgm:spPr/>
    </dgm:pt>
    <dgm:pt modelId="{DF2FD4EC-264F-4C5C-9D8A-D9E2A5DF7BF5}" type="pres">
      <dgm:prSet presAssocID="{D2B434B1-3199-45EB-846A-160051110FFD}" presName="connectorText" presStyleLbl="sibTrans2D1" presStyleIdx="2" presStyleCnt="4"/>
      <dgm:spPr/>
    </dgm:pt>
    <dgm:pt modelId="{76E0EAB6-ECD3-43DD-B5FC-066FDA1A3442}" type="pres">
      <dgm:prSet presAssocID="{413AB13F-258A-49B0-94F1-8B205897ABFF}" presName="node" presStyleLbl="node1" presStyleIdx="2" presStyleCnt="4" custScaleX="116282">
        <dgm:presLayoutVars>
          <dgm:bulletEnabled val="1"/>
        </dgm:presLayoutVars>
      </dgm:prSet>
      <dgm:spPr/>
    </dgm:pt>
    <dgm:pt modelId="{64692382-84A8-4632-9E16-137C40DD86A5}" type="pres">
      <dgm:prSet presAssocID="{774785A7-F454-4B83-AC95-67D42748E96E}" presName="parTrans" presStyleLbl="sibTrans2D1" presStyleIdx="3" presStyleCnt="4"/>
      <dgm:spPr/>
    </dgm:pt>
    <dgm:pt modelId="{7F397F13-CAAC-4F9C-A319-53C21C645D32}" type="pres">
      <dgm:prSet presAssocID="{774785A7-F454-4B83-AC95-67D42748E96E}" presName="connectorText" presStyleLbl="sibTrans2D1" presStyleIdx="3" presStyleCnt="4"/>
      <dgm:spPr/>
    </dgm:pt>
    <dgm:pt modelId="{AB258B39-8116-4FD8-8B04-9D5C73F628BB}" type="pres">
      <dgm:prSet presAssocID="{12D5EB78-1FE9-43D1-BCEA-487E670C6A46}" presName="node" presStyleLbl="node1" presStyleIdx="3" presStyleCnt="4">
        <dgm:presLayoutVars>
          <dgm:bulletEnabled val="1"/>
        </dgm:presLayoutVars>
      </dgm:prSet>
      <dgm:spPr/>
    </dgm:pt>
  </dgm:ptLst>
  <dgm:cxnLst>
    <dgm:cxn modelId="{73F2090A-20C7-4088-9854-67FF3EE89DEB}" type="presOf" srcId="{B227204C-642A-4E9C-A8FA-5FF2530EF46B}" destId="{443CCC3F-B526-4F27-844F-6FF46EA5BB75}" srcOrd="0" destOrd="0" presId="urn:microsoft.com/office/officeart/2005/8/layout/radial5"/>
    <dgm:cxn modelId="{2DB01F1F-0270-4FF4-BBAB-3CC9E82F447E}" type="presOf" srcId="{B7A5E451-F71B-4247-8449-F4CE1533B040}" destId="{CDBBF77E-936D-4D2C-9B06-02D66B6B98D7}" srcOrd="0" destOrd="0" presId="urn:microsoft.com/office/officeart/2005/8/layout/radial5"/>
    <dgm:cxn modelId="{4EF6A821-B092-4D85-A445-EC1D7AD104C6}" type="presOf" srcId="{E4ECE838-2366-4633-9829-DDB9228CDA85}" destId="{1FB3ADAE-33C5-4AF1-A43F-288741D68B4F}" srcOrd="0" destOrd="0" presId="urn:microsoft.com/office/officeart/2005/8/layout/radial5"/>
    <dgm:cxn modelId="{3AE5102E-6309-41E5-915E-5DFCFE2826CA}" srcId="{E4ECE838-2366-4633-9829-DDB9228CDA85}" destId="{A27F7027-8536-489C-92EB-0C4D91AA7710}" srcOrd="1" destOrd="0" parTransId="{9C51A943-2856-4EEF-8672-AE1916F1D9DB}" sibTransId="{51A38C49-B433-4F7C-AECC-7D13999418DC}"/>
    <dgm:cxn modelId="{C78FE766-1ADA-449E-B9F5-3D5FF970AD68}" type="presOf" srcId="{413AB13F-258A-49B0-94F1-8B205897ABFF}" destId="{76E0EAB6-ECD3-43DD-B5FC-066FDA1A3442}" srcOrd="0" destOrd="0" presId="urn:microsoft.com/office/officeart/2005/8/layout/radial5"/>
    <dgm:cxn modelId="{B46ADE70-EAEC-40EA-8CE5-0A498F3D2D5F}" srcId="{5DF0AD3F-A480-40F4-BFB2-B7454B0DF3A0}" destId="{E4ECE838-2366-4633-9829-DDB9228CDA85}" srcOrd="0" destOrd="0" parTransId="{30A339DA-7794-4AE2-9ABA-70E3666DB8B1}" sibTransId="{D83F57B8-7A9D-48DB-A245-BFCA8CF518E6}"/>
    <dgm:cxn modelId="{8152AF52-0061-41B7-8B5D-9C9CECE572F4}" type="presOf" srcId="{774785A7-F454-4B83-AC95-67D42748E96E}" destId="{7F397F13-CAAC-4F9C-A319-53C21C645D32}" srcOrd="1" destOrd="0" presId="urn:microsoft.com/office/officeart/2005/8/layout/radial5"/>
    <dgm:cxn modelId="{98B79458-5EF6-47D9-9384-E81BD3AFD7D7}" type="presOf" srcId="{D2B434B1-3199-45EB-846A-160051110FFD}" destId="{295DC653-AC87-4F75-B888-FC1ED50FE086}" srcOrd="0" destOrd="0" presId="urn:microsoft.com/office/officeart/2005/8/layout/radial5"/>
    <dgm:cxn modelId="{8C756F81-53ED-41F0-8852-B588AB2ACB98}" type="presOf" srcId="{9C51A943-2856-4EEF-8672-AE1916F1D9DB}" destId="{6A9C2B7C-8174-47F1-8816-18DC3C743EBA}" srcOrd="1" destOrd="0" presId="urn:microsoft.com/office/officeart/2005/8/layout/radial5"/>
    <dgm:cxn modelId="{F3AC2199-B29F-43B7-8B89-A17EE2051F41}" srcId="{E4ECE838-2366-4633-9829-DDB9228CDA85}" destId="{12D5EB78-1FE9-43D1-BCEA-487E670C6A46}" srcOrd="3" destOrd="0" parTransId="{774785A7-F454-4B83-AC95-67D42748E96E}" sibTransId="{6806A958-E224-4B21-8E6D-41A0518512BC}"/>
    <dgm:cxn modelId="{2D62F9A4-3499-4848-9B72-4224188931F7}" type="presOf" srcId="{B7A5E451-F71B-4247-8449-F4CE1533B040}" destId="{59DA4D80-A5F8-495F-8FFC-207C2EBB61E9}" srcOrd="1" destOrd="0" presId="urn:microsoft.com/office/officeart/2005/8/layout/radial5"/>
    <dgm:cxn modelId="{A5423EA7-0436-43E4-8D33-E0F05EC6E9C1}" type="presOf" srcId="{5DF0AD3F-A480-40F4-BFB2-B7454B0DF3A0}" destId="{370885DF-8922-4242-9D6E-FC3591FD9720}" srcOrd="0" destOrd="0" presId="urn:microsoft.com/office/officeart/2005/8/layout/radial5"/>
    <dgm:cxn modelId="{B75A66A8-DB32-4E65-B0F3-E1A4357B5DEC}" srcId="{E4ECE838-2366-4633-9829-DDB9228CDA85}" destId="{B227204C-642A-4E9C-A8FA-5FF2530EF46B}" srcOrd="0" destOrd="0" parTransId="{B7A5E451-F71B-4247-8449-F4CE1533B040}" sibTransId="{177AD2FB-C942-4B8F-BE0A-68206E78510C}"/>
    <dgm:cxn modelId="{7617F9B2-843D-451F-A35F-8F46B5B12D3A}" type="presOf" srcId="{A27F7027-8536-489C-92EB-0C4D91AA7710}" destId="{135F51F9-3598-438D-BB82-90DB7C37FFDF}" srcOrd="0" destOrd="0" presId="urn:microsoft.com/office/officeart/2005/8/layout/radial5"/>
    <dgm:cxn modelId="{0A1757D1-F9AA-455F-85C8-4B3B8B3FA908}" srcId="{E4ECE838-2366-4633-9829-DDB9228CDA85}" destId="{413AB13F-258A-49B0-94F1-8B205897ABFF}" srcOrd="2" destOrd="0" parTransId="{D2B434B1-3199-45EB-846A-160051110FFD}" sibTransId="{7A80F69A-8F33-4D92-9151-8F6BED954D01}"/>
    <dgm:cxn modelId="{F185D9D3-1E4E-483B-8305-EE888A47BF7A}" type="presOf" srcId="{D2B434B1-3199-45EB-846A-160051110FFD}" destId="{DF2FD4EC-264F-4C5C-9D8A-D9E2A5DF7BF5}" srcOrd="1" destOrd="0" presId="urn:microsoft.com/office/officeart/2005/8/layout/radial5"/>
    <dgm:cxn modelId="{F605A4D6-D322-4248-A400-B4E62635EE90}" type="presOf" srcId="{774785A7-F454-4B83-AC95-67D42748E96E}" destId="{64692382-84A8-4632-9E16-137C40DD86A5}" srcOrd="0" destOrd="0" presId="urn:microsoft.com/office/officeart/2005/8/layout/radial5"/>
    <dgm:cxn modelId="{A28E36E2-3126-4AD4-BF10-C9821624EEA3}" type="presOf" srcId="{9C51A943-2856-4EEF-8672-AE1916F1D9DB}" destId="{BA68D0D7-CEE6-4CEE-A3FB-E0539D293D21}" srcOrd="0" destOrd="0" presId="urn:microsoft.com/office/officeart/2005/8/layout/radial5"/>
    <dgm:cxn modelId="{F6B27EEA-7695-4A3E-9107-E4377F32BD29}" type="presOf" srcId="{12D5EB78-1FE9-43D1-BCEA-487E670C6A46}" destId="{AB258B39-8116-4FD8-8B04-9D5C73F628BB}" srcOrd="0" destOrd="0" presId="urn:microsoft.com/office/officeart/2005/8/layout/radial5"/>
    <dgm:cxn modelId="{72F450DA-FCB4-4B32-AAE7-19CEC8BBEBB1}" type="presParOf" srcId="{370885DF-8922-4242-9D6E-FC3591FD9720}" destId="{1FB3ADAE-33C5-4AF1-A43F-288741D68B4F}" srcOrd="0" destOrd="0" presId="urn:microsoft.com/office/officeart/2005/8/layout/radial5"/>
    <dgm:cxn modelId="{B7808F4D-BFA3-4F7B-919A-0FF2A17FDD29}" type="presParOf" srcId="{370885DF-8922-4242-9D6E-FC3591FD9720}" destId="{CDBBF77E-936D-4D2C-9B06-02D66B6B98D7}" srcOrd="1" destOrd="0" presId="urn:microsoft.com/office/officeart/2005/8/layout/radial5"/>
    <dgm:cxn modelId="{D8EED68D-F3B0-4E39-9980-01B95570D321}" type="presParOf" srcId="{CDBBF77E-936D-4D2C-9B06-02D66B6B98D7}" destId="{59DA4D80-A5F8-495F-8FFC-207C2EBB61E9}" srcOrd="0" destOrd="0" presId="urn:microsoft.com/office/officeart/2005/8/layout/radial5"/>
    <dgm:cxn modelId="{D320DBB6-2740-457F-A66C-A9D841C2627F}" type="presParOf" srcId="{370885DF-8922-4242-9D6E-FC3591FD9720}" destId="{443CCC3F-B526-4F27-844F-6FF46EA5BB75}" srcOrd="2" destOrd="0" presId="urn:microsoft.com/office/officeart/2005/8/layout/radial5"/>
    <dgm:cxn modelId="{6AF68BFF-05F2-4F72-8E2E-5041AF04152D}" type="presParOf" srcId="{370885DF-8922-4242-9D6E-FC3591FD9720}" destId="{BA68D0D7-CEE6-4CEE-A3FB-E0539D293D21}" srcOrd="3" destOrd="0" presId="urn:microsoft.com/office/officeart/2005/8/layout/radial5"/>
    <dgm:cxn modelId="{D25D43E5-F835-4D43-82F7-15F7CCBED8EF}" type="presParOf" srcId="{BA68D0D7-CEE6-4CEE-A3FB-E0539D293D21}" destId="{6A9C2B7C-8174-47F1-8816-18DC3C743EBA}" srcOrd="0" destOrd="0" presId="urn:microsoft.com/office/officeart/2005/8/layout/radial5"/>
    <dgm:cxn modelId="{F1AFED09-96D2-4189-8D77-06943967EED6}" type="presParOf" srcId="{370885DF-8922-4242-9D6E-FC3591FD9720}" destId="{135F51F9-3598-438D-BB82-90DB7C37FFDF}" srcOrd="4" destOrd="0" presId="urn:microsoft.com/office/officeart/2005/8/layout/radial5"/>
    <dgm:cxn modelId="{C74BF996-DC40-4619-91AE-931203E86D76}" type="presParOf" srcId="{370885DF-8922-4242-9D6E-FC3591FD9720}" destId="{295DC653-AC87-4F75-B888-FC1ED50FE086}" srcOrd="5" destOrd="0" presId="urn:microsoft.com/office/officeart/2005/8/layout/radial5"/>
    <dgm:cxn modelId="{90C41FCB-19FF-426A-944E-8F3EB24C17E2}" type="presParOf" srcId="{295DC653-AC87-4F75-B888-FC1ED50FE086}" destId="{DF2FD4EC-264F-4C5C-9D8A-D9E2A5DF7BF5}" srcOrd="0" destOrd="0" presId="urn:microsoft.com/office/officeart/2005/8/layout/radial5"/>
    <dgm:cxn modelId="{6FE19BE4-6395-427D-8EEB-2A4F21F1E4C0}" type="presParOf" srcId="{370885DF-8922-4242-9D6E-FC3591FD9720}" destId="{76E0EAB6-ECD3-43DD-B5FC-066FDA1A3442}" srcOrd="6" destOrd="0" presId="urn:microsoft.com/office/officeart/2005/8/layout/radial5"/>
    <dgm:cxn modelId="{83583446-2494-44F8-95EF-7FF757C30068}" type="presParOf" srcId="{370885DF-8922-4242-9D6E-FC3591FD9720}" destId="{64692382-84A8-4632-9E16-137C40DD86A5}" srcOrd="7" destOrd="0" presId="urn:microsoft.com/office/officeart/2005/8/layout/radial5"/>
    <dgm:cxn modelId="{EA006420-2984-45F4-B135-499777E712AC}" type="presParOf" srcId="{64692382-84A8-4632-9E16-137C40DD86A5}" destId="{7F397F13-CAAC-4F9C-A319-53C21C645D32}" srcOrd="0" destOrd="0" presId="urn:microsoft.com/office/officeart/2005/8/layout/radial5"/>
    <dgm:cxn modelId="{38B21EA8-168A-436B-9A0D-82BE227FCF4D}" type="presParOf" srcId="{370885DF-8922-4242-9D6E-FC3591FD9720}" destId="{AB258B39-8116-4FD8-8B04-9D5C73F628B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3ACF3D-5365-4B62-9970-EABF0A3CD1A6}" type="doc">
      <dgm:prSet loTypeId="urn:microsoft.com/office/officeart/2005/8/layout/arrow5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BB94B60-1C7C-4692-9270-13092A028229}">
      <dgm:prSet phldrT="[Metin]"/>
      <dgm:spPr/>
      <dgm:t>
        <a:bodyPr/>
        <a:lstStyle/>
        <a:p>
          <a:r>
            <a:rPr lang="az-Latn-AZ" dirty="0"/>
            <a:t>Mübtəda</a:t>
          </a:r>
          <a:endParaRPr lang="tr-TR" dirty="0"/>
        </a:p>
      </dgm:t>
    </dgm:pt>
    <dgm:pt modelId="{57BC0AD8-42A7-425B-A5B5-1F0830BD876A}" type="parTrans" cxnId="{342CD114-4562-4EDC-803A-7ED377EF9877}">
      <dgm:prSet/>
      <dgm:spPr/>
      <dgm:t>
        <a:bodyPr/>
        <a:lstStyle/>
        <a:p>
          <a:endParaRPr lang="tr-TR"/>
        </a:p>
      </dgm:t>
    </dgm:pt>
    <dgm:pt modelId="{3B5D0808-36E0-4372-8BAF-3C9733583E8D}" type="sibTrans" cxnId="{342CD114-4562-4EDC-803A-7ED377EF9877}">
      <dgm:prSet/>
      <dgm:spPr/>
      <dgm:t>
        <a:bodyPr/>
        <a:lstStyle/>
        <a:p>
          <a:endParaRPr lang="tr-TR"/>
        </a:p>
      </dgm:t>
    </dgm:pt>
    <dgm:pt modelId="{41CFD91F-5599-4C0B-91C9-B3306F1021F7}">
      <dgm:prSet phldrT="[Metin]"/>
      <dgm:spPr/>
      <dgm:t>
        <a:bodyPr/>
        <a:lstStyle/>
        <a:p>
          <a:r>
            <a:rPr lang="az-Latn-AZ" dirty="0"/>
            <a:t>Xəbər</a:t>
          </a:r>
          <a:endParaRPr lang="tr-TR" dirty="0"/>
        </a:p>
      </dgm:t>
    </dgm:pt>
    <dgm:pt modelId="{240D0B98-A862-45FB-AF90-0C2747A20971}" type="parTrans" cxnId="{4617B485-9A3F-4034-961E-3699176D541A}">
      <dgm:prSet/>
      <dgm:spPr/>
      <dgm:t>
        <a:bodyPr/>
        <a:lstStyle/>
        <a:p>
          <a:endParaRPr lang="tr-TR"/>
        </a:p>
      </dgm:t>
    </dgm:pt>
    <dgm:pt modelId="{1385CD59-F1DF-4A85-A5D5-4FA6E6CEAC52}" type="sibTrans" cxnId="{4617B485-9A3F-4034-961E-3699176D541A}">
      <dgm:prSet/>
      <dgm:spPr/>
      <dgm:t>
        <a:bodyPr/>
        <a:lstStyle/>
        <a:p>
          <a:endParaRPr lang="tr-TR"/>
        </a:p>
      </dgm:t>
    </dgm:pt>
    <dgm:pt modelId="{7AA91739-44C2-47CF-9231-577A784C6B7E}" type="pres">
      <dgm:prSet presAssocID="{B93ACF3D-5365-4B62-9970-EABF0A3CD1A6}" presName="diagram" presStyleCnt="0">
        <dgm:presLayoutVars>
          <dgm:dir/>
          <dgm:resizeHandles val="exact"/>
        </dgm:presLayoutVars>
      </dgm:prSet>
      <dgm:spPr/>
    </dgm:pt>
    <dgm:pt modelId="{8FD3CB99-6BDE-4A8E-A0DD-393C4835E258}" type="pres">
      <dgm:prSet presAssocID="{8BB94B60-1C7C-4692-9270-13092A028229}" presName="arrow" presStyleLbl="node1" presStyleIdx="0" presStyleCnt="2">
        <dgm:presLayoutVars>
          <dgm:bulletEnabled val="1"/>
        </dgm:presLayoutVars>
      </dgm:prSet>
      <dgm:spPr/>
    </dgm:pt>
    <dgm:pt modelId="{7A334B1F-EE0C-404B-94F9-FFCCC9598BE2}" type="pres">
      <dgm:prSet presAssocID="{41CFD91F-5599-4C0B-91C9-B3306F1021F7}" presName="arrow" presStyleLbl="node1" presStyleIdx="1" presStyleCnt="2">
        <dgm:presLayoutVars>
          <dgm:bulletEnabled val="1"/>
        </dgm:presLayoutVars>
      </dgm:prSet>
      <dgm:spPr/>
    </dgm:pt>
  </dgm:ptLst>
  <dgm:cxnLst>
    <dgm:cxn modelId="{CE0F900F-0989-4CA2-B053-C6C593446FE8}" type="presOf" srcId="{B93ACF3D-5365-4B62-9970-EABF0A3CD1A6}" destId="{7AA91739-44C2-47CF-9231-577A784C6B7E}" srcOrd="0" destOrd="0" presId="urn:microsoft.com/office/officeart/2005/8/layout/arrow5"/>
    <dgm:cxn modelId="{6FD4A314-D940-4F7E-B452-CC21DC3B03B2}" type="presOf" srcId="{8BB94B60-1C7C-4692-9270-13092A028229}" destId="{8FD3CB99-6BDE-4A8E-A0DD-393C4835E258}" srcOrd="0" destOrd="0" presId="urn:microsoft.com/office/officeart/2005/8/layout/arrow5"/>
    <dgm:cxn modelId="{342CD114-4562-4EDC-803A-7ED377EF9877}" srcId="{B93ACF3D-5365-4B62-9970-EABF0A3CD1A6}" destId="{8BB94B60-1C7C-4692-9270-13092A028229}" srcOrd="0" destOrd="0" parTransId="{57BC0AD8-42A7-425B-A5B5-1F0830BD876A}" sibTransId="{3B5D0808-36E0-4372-8BAF-3C9733583E8D}"/>
    <dgm:cxn modelId="{4617B485-9A3F-4034-961E-3699176D541A}" srcId="{B93ACF3D-5365-4B62-9970-EABF0A3CD1A6}" destId="{41CFD91F-5599-4C0B-91C9-B3306F1021F7}" srcOrd="1" destOrd="0" parTransId="{240D0B98-A862-45FB-AF90-0C2747A20971}" sibTransId="{1385CD59-F1DF-4A85-A5D5-4FA6E6CEAC52}"/>
    <dgm:cxn modelId="{924607B2-4A76-4F18-AE79-7460FEF8D371}" type="presOf" srcId="{41CFD91F-5599-4C0B-91C9-B3306F1021F7}" destId="{7A334B1F-EE0C-404B-94F9-FFCCC9598BE2}" srcOrd="0" destOrd="0" presId="urn:microsoft.com/office/officeart/2005/8/layout/arrow5"/>
    <dgm:cxn modelId="{2476C6FD-13F5-45D6-ADAD-61015F326A7C}" type="presParOf" srcId="{7AA91739-44C2-47CF-9231-577A784C6B7E}" destId="{8FD3CB99-6BDE-4A8E-A0DD-393C4835E258}" srcOrd="0" destOrd="0" presId="urn:microsoft.com/office/officeart/2005/8/layout/arrow5"/>
    <dgm:cxn modelId="{745E60A2-551D-4B31-AFFD-AC383FCBAF09}" type="presParOf" srcId="{7AA91739-44C2-47CF-9231-577A784C6B7E}" destId="{7A334B1F-EE0C-404B-94F9-FFCCC9598BE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C25367-DC7D-4D19-8496-162F0C894A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DBE17B-3CF8-4E24-B668-155F8D928077}">
      <dgm:prSet phldrT="[Metin]"/>
      <dgm:spPr/>
      <dgm:t>
        <a:bodyPr/>
        <a:lstStyle/>
        <a:p>
          <a:r>
            <a:rPr lang="az-Latn-AZ" dirty="0"/>
            <a:t>Mübtəda</a:t>
          </a:r>
          <a:endParaRPr lang="tr-TR" dirty="0"/>
        </a:p>
      </dgm:t>
    </dgm:pt>
    <dgm:pt modelId="{78D28C84-4A2B-459C-88ED-363D0CA240DF}" type="parTrans" cxnId="{7E032BF1-9C7C-4CBA-8B67-EF79AFB3921D}">
      <dgm:prSet/>
      <dgm:spPr/>
      <dgm:t>
        <a:bodyPr/>
        <a:lstStyle/>
        <a:p>
          <a:endParaRPr lang="tr-TR"/>
        </a:p>
      </dgm:t>
    </dgm:pt>
    <dgm:pt modelId="{0CC8767A-B8B9-4987-9EF4-9826ADCFD057}" type="sibTrans" cxnId="{7E032BF1-9C7C-4CBA-8B67-EF79AFB3921D}">
      <dgm:prSet/>
      <dgm:spPr/>
      <dgm:t>
        <a:bodyPr/>
        <a:lstStyle/>
        <a:p>
          <a:endParaRPr lang="tr-TR"/>
        </a:p>
      </dgm:t>
    </dgm:pt>
    <dgm:pt modelId="{3126BD01-1830-4901-A5AC-8C5AE146A8B1}">
      <dgm:prSet phldrT="[Metin]"/>
      <dgm:spPr/>
      <dgm:t>
        <a:bodyPr/>
        <a:lstStyle/>
        <a:p>
          <a:r>
            <a:rPr lang="az-Latn-AZ" dirty="0"/>
            <a:t>Tamamlıq</a:t>
          </a:r>
          <a:endParaRPr lang="tr-TR" dirty="0"/>
        </a:p>
      </dgm:t>
    </dgm:pt>
    <dgm:pt modelId="{48C548E6-C856-4312-9FEA-4835712ADDEB}" type="parTrans" cxnId="{24D8ADF4-5AAD-4FD0-B44E-DACC56B2EE90}">
      <dgm:prSet/>
      <dgm:spPr/>
      <dgm:t>
        <a:bodyPr/>
        <a:lstStyle/>
        <a:p>
          <a:endParaRPr lang="tr-TR"/>
        </a:p>
      </dgm:t>
    </dgm:pt>
    <dgm:pt modelId="{1036A1F2-98DF-40B3-8346-A87AA252DCE9}" type="sibTrans" cxnId="{24D8ADF4-5AAD-4FD0-B44E-DACC56B2EE90}">
      <dgm:prSet/>
      <dgm:spPr/>
      <dgm:t>
        <a:bodyPr/>
        <a:lstStyle/>
        <a:p>
          <a:endParaRPr lang="tr-TR"/>
        </a:p>
      </dgm:t>
    </dgm:pt>
    <dgm:pt modelId="{996E6381-9815-4DB0-A9EE-E34A8F3484CD}">
      <dgm:prSet phldrT="[Metin]"/>
      <dgm:spPr/>
      <dgm:t>
        <a:bodyPr/>
        <a:lstStyle/>
        <a:p>
          <a:r>
            <a:rPr lang="az-Latn-AZ" dirty="0"/>
            <a:t>Xəbər</a:t>
          </a:r>
          <a:endParaRPr lang="tr-TR" dirty="0"/>
        </a:p>
      </dgm:t>
    </dgm:pt>
    <dgm:pt modelId="{CA170D31-1003-4778-8843-F1BC3929C8F2}" type="parTrans" cxnId="{212FDE32-42C1-4DFF-890E-ADF3A5BFAAE3}">
      <dgm:prSet/>
      <dgm:spPr/>
      <dgm:t>
        <a:bodyPr/>
        <a:lstStyle/>
        <a:p>
          <a:endParaRPr lang="tr-TR"/>
        </a:p>
      </dgm:t>
    </dgm:pt>
    <dgm:pt modelId="{675F3F97-94D1-48B8-8BF6-5E1127E5C622}" type="sibTrans" cxnId="{212FDE32-42C1-4DFF-890E-ADF3A5BFAAE3}">
      <dgm:prSet/>
      <dgm:spPr/>
      <dgm:t>
        <a:bodyPr/>
        <a:lstStyle/>
        <a:p>
          <a:endParaRPr lang="tr-TR"/>
        </a:p>
      </dgm:t>
    </dgm:pt>
    <dgm:pt modelId="{87520C68-EC94-46F3-BB03-AAC738853D10}" type="pres">
      <dgm:prSet presAssocID="{B1C25367-DC7D-4D19-8496-162F0C894A09}" presName="Name0" presStyleCnt="0">
        <dgm:presLayoutVars>
          <dgm:dir/>
          <dgm:animLvl val="lvl"/>
          <dgm:resizeHandles val="exact"/>
        </dgm:presLayoutVars>
      </dgm:prSet>
      <dgm:spPr/>
    </dgm:pt>
    <dgm:pt modelId="{9D6CED27-B517-47A2-9AAE-153FF37E60BC}" type="pres">
      <dgm:prSet presAssocID="{42DBE17B-3CF8-4E24-B668-155F8D928077}" presName="parTxOnly" presStyleLbl="node1" presStyleIdx="0" presStyleCnt="3" custLinFactNeighborX="-9975">
        <dgm:presLayoutVars>
          <dgm:chMax val="0"/>
          <dgm:chPref val="0"/>
          <dgm:bulletEnabled val="1"/>
        </dgm:presLayoutVars>
      </dgm:prSet>
      <dgm:spPr/>
    </dgm:pt>
    <dgm:pt modelId="{6D50544D-F38E-4402-BF45-1DE99558E1C9}" type="pres">
      <dgm:prSet presAssocID="{0CC8767A-B8B9-4987-9EF4-9826ADCFD057}" presName="parTxOnlySpace" presStyleCnt="0"/>
      <dgm:spPr/>
    </dgm:pt>
    <dgm:pt modelId="{0A02EE9D-227B-4289-BE4E-8CFA3C502B97}" type="pres">
      <dgm:prSet presAssocID="{3126BD01-1830-4901-A5AC-8C5AE146A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8BB1239-4257-416A-ABDA-E2FF7C37FDFF}" type="pres">
      <dgm:prSet presAssocID="{1036A1F2-98DF-40B3-8346-A87AA252DCE9}" presName="parTxOnlySpace" presStyleCnt="0"/>
      <dgm:spPr/>
    </dgm:pt>
    <dgm:pt modelId="{D0BA89CB-A86A-4DF1-8CFA-687DF918AA77}" type="pres">
      <dgm:prSet presAssocID="{996E6381-9815-4DB0-A9EE-E34A8F3484C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D10EA25-96F1-46A2-A8CE-CE57B4A1E2C7}" type="presOf" srcId="{996E6381-9815-4DB0-A9EE-E34A8F3484CD}" destId="{D0BA89CB-A86A-4DF1-8CFA-687DF918AA77}" srcOrd="0" destOrd="0" presId="urn:microsoft.com/office/officeart/2005/8/layout/chevron1"/>
    <dgm:cxn modelId="{212FDE32-42C1-4DFF-890E-ADF3A5BFAAE3}" srcId="{B1C25367-DC7D-4D19-8496-162F0C894A09}" destId="{996E6381-9815-4DB0-A9EE-E34A8F3484CD}" srcOrd="2" destOrd="0" parTransId="{CA170D31-1003-4778-8843-F1BC3929C8F2}" sibTransId="{675F3F97-94D1-48B8-8BF6-5E1127E5C622}"/>
    <dgm:cxn modelId="{AEBB3059-9036-47F2-A352-0D15DCEDD85F}" type="presOf" srcId="{B1C25367-DC7D-4D19-8496-162F0C894A09}" destId="{87520C68-EC94-46F3-BB03-AAC738853D10}" srcOrd="0" destOrd="0" presId="urn:microsoft.com/office/officeart/2005/8/layout/chevron1"/>
    <dgm:cxn modelId="{FBE6A5C3-4C24-4282-8225-85887634DDA8}" type="presOf" srcId="{42DBE17B-3CF8-4E24-B668-155F8D928077}" destId="{9D6CED27-B517-47A2-9AAE-153FF37E60BC}" srcOrd="0" destOrd="0" presId="urn:microsoft.com/office/officeart/2005/8/layout/chevron1"/>
    <dgm:cxn modelId="{74CEA6CB-E6FF-4498-90C9-1C7A876EA820}" type="presOf" srcId="{3126BD01-1830-4901-A5AC-8C5AE146A8B1}" destId="{0A02EE9D-227B-4289-BE4E-8CFA3C502B97}" srcOrd="0" destOrd="0" presId="urn:microsoft.com/office/officeart/2005/8/layout/chevron1"/>
    <dgm:cxn modelId="{7E032BF1-9C7C-4CBA-8B67-EF79AFB3921D}" srcId="{B1C25367-DC7D-4D19-8496-162F0C894A09}" destId="{42DBE17B-3CF8-4E24-B668-155F8D928077}" srcOrd="0" destOrd="0" parTransId="{78D28C84-4A2B-459C-88ED-363D0CA240DF}" sibTransId="{0CC8767A-B8B9-4987-9EF4-9826ADCFD057}"/>
    <dgm:cxn modelId="{24D8ADF4-5AAD-4FD0-B44E-DACC56B2EE90}" srcId="{B1C25367-DC7D-4D19-8496-162F0C894A09}" destId="{3126BD01-1830-4901-A5AC-8C5AE146A8B1}" srcOrd="1" destOrd="0" parTransId="{48C548E6-C856-4312-9FEA-4835712ADDEB}" sibTransId="{1036A1F2-98DF-40B3-8346-A87AA252DCE9}"/>
    <dgm:cxn modelId="{D81827D4-7077-4558-A186-5B141B791E05}" type="presParOf" srcId="{87520C68-EC94-46F3-BB03-AAC738853D10}" destId="{9D6CED27-B517-47A2-9AAE-153FF37E60BC}" srcOrd="0" destOrd="0" presId="urn:microsoft.com/office/officeart/2005/8/layout/chevron1"/>
    <dgm:cxn modelId="{10C34EA5-0770-4CF8-B8EA-00ACF7B1B31D}" type="presParOf" srcId="{87520C68-EC94-46F3-BB03-AAC738853D10}" destId="{6D50544D-F38E-4402-BF45-1DE99558E1C9}" srcOrd="1" destOrd="0" presId="urn:microsoft.com/office/officeart/2005/8/layout/chevron1"/>
    <dgm:cxn modelId="{74406D75-15F5-4AE8-A923-3066F65D97D5}" type="presParOf" srcId="{87520C68-EC94-46F3-BB03-AAC738853D10}" destId="{0A02EE9D-227B-4289-BE4E-8CFA3C502B97}" srcOrd="2" destOrd="0" presId="urn:microsoft.com/office/officeart/2005/8/layout/chevron1"/>
    <dgm:cxn modelId="{C2C1A3BF-1C31-4B63-852F-64FBF1D4DF0B}" type="presParOf" srcId="{87520C68-EC94-46F3-BB03-AAC738853D10}" destId="{E8BB1239-4257-416A-ABDA-E2FF7C37FDFF}" srcOrd="3" destOrd="0" presId="urn:microsoft.com/office/officeart/2005/8/layout/chevron1"/>
    <dgm:cxn modelId="{192FD9C1-7B73-471C-A40D-5AF676E09E89}" type="presParOf" srcId="{87520C68-EC94-46F3-BB03-AAC738853D10}" destId="{D0BA89CB-A86A-4DF1-8CFA-687DF918AA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B962DF-0F75-4AB3-9190-7867C3ADB08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A0920-E6B0-455B-9163-0BD3560FA6C1}">
      <dgm:prSet phldrT="[Metin]"/>
      <dgm:spPr/>
      <dgm:t>
        <a:bodyPr/>
        <a:lstStyle/>
        <a:p>
          <a:r>
            <a:rPr lang="az-Latn-AZ" dirty="0"/>
            <a:t>Zərflik</a:t>
          </a:r>
          <a:endParaRPr lang="tr-TR" dirty="0"/>
        </a:p>
      </dgm:t>
    </dgm:pt>
    <dgm:pt modelId="{099CA28F-162D-465D-B117-C51DE2EC9934}" type="parTrans" cxnId="{3628A2E3-0599-4DD8-9FCD-C7E22F671E0A}">
      <dgm:prSet/>
      <dgm:spPr/>
      <dgm:t>
        <a:bodyPr/>
        <a:lstStyle/>
        <a:p>
          <a:endParaRPr lang="tr-TR"/>
        </a:p>
      </dgm:t>
    </dgm:pt>
    <dgm:pt modelId="{11DCCC45-F6F5-4E50-B407-3DE9EE7D15BC}" type="sibTrans" cxnId="{3628A2E3-0599-4DD8-9FCD-C7E22F671E0A}">
      <dgm:prSet/>
      <dgm:spPr/>
      <dgm:t>
        <a:bodyPr/>
        <a:lstStyle/>
        <a:p>
          <a:endParaRPr lang="tr-TR"/>
        </a:p>
      </dgm:t>
    </dgm:pt>
    <dgm:pt modelId="{C098B3EF-8602-41E5-9502-509C6CDEA952}" type="pres">
      <dgm:prSet presAssocID="{74B962DF-0F75-4AB3-9190-7867C3ADB088}" presName="Name0" presStyleCnt="0">
        <dgm:presLayoutVars>
          <dgm:dir/>
          <dgm:resizeHandles val="exact"/>
        </dgm:presLayoutVars>
      </dgm:prSet>
      <dgm:spPr/>
    </dgm:pt>
    <dgm:pt modelId="{AAAD27AD-B67A-4F3C-A4D4-2DC6AF482BBB}" type="pres">
      <dgm:prSet presAssocID="{592A0920-E6B0-455B-9163-0BD3560FA6C1}" presName="parTxOnly" presStyleLbl="node1" presStyleIdx="0" presStyleCnt="1" custLinFactX="-17487" custLinFactNeighborX="-100000" custLinFactNeighborY="-65565">
        <dgm:presLayoutVars>
          <dgm:bulletEnabled val="1"/>
        </dgm:presLayoutVars>
      </dgm:prSet>
      <dgm:spPr/>
    </dgm:pt>
  </dgm:ptLst>
  <dgm:cxnLst>
    <dgm:cxn modelId="{D88FEF76-33A6-4987-8AA0-3E8E01798BA4}" type="presOf" srcId="{74B962DF-0F75-4AB3-9190-7867C3ADB088}" destId="{C098B3EF-8602-41E5-9502-509C6CDEA952}" srcOrd="0" destOrd="0" presId="urn:microsoft.com/office/officeart/2005/8/layout/hChevron3"/>
    <dgm:cxn modelId="{4DCB18C3-9C47-4357-A9D9-566106F99785}" type="presOf" srcId="{592A0920-E6B0-455B-9163-0BD3560FA6C1}" destId="{AAAD27AD-B67A-4F3C-A4D4-2DC6AF482BBB}" srcOrd="0" destOrd="0" presId="urn:microsoft.com/office/officeart/2005/8/layout/hChevron3"/>
    <dgm:cxn modelId="{3628A2E3-0599-4DD8-9FCD-C7E22F671E0A}" srcId="{74B962DF-0F75-4AB3-9190-7867C3ADB088}" destId="{592A0920-E6B0-455B-9163-0BD3560FA6C1}" srcOrd="0" destOrd="0" parTransId="{099CA28F-162D-465D-B117-C51DE2EC9934}" sibTransId="{11DCCC45-F6F5-4E50-B407-3DE9EE7D15BC}"/>
    <dgm:cxn modelId="{1C40C6D7-F756-4C1E-BCC1-2655BB6FDCD5}" type="presParOf" srcId="{C098B3EF-8602-41E5-9502-509C6CDEA952}" destId="{AAAD27AD-B67A-4F3C-A4D4-2DC6AF482BB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42C66-3563-4EA7-B481-39917692F1F2}">
      <dsp:nvSpPr>
        <dsp:cNvPr id="0" name=""/>
        <dsp:cNvSpPr/>
      </dsp:nvSpPr>
      <dsp:spPr>
        <a:xfrm rot="16200000">
          <a:off x="2910" y="39"/>
          <a:ext cx="4069681" cy="406968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  <a:sp3d extrusionH="28000" prstMaterial="matte"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900" kern="1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Səni gördüm</a:t>
          </a:r>
          <a:endParaRPr lang="tr-TR" sz="4900" kern="1200" dirty="0"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 rot="5400000">
        <a:off x="715104" y="1017459"/>
        <a:ext cx="3357487" cy="2034841"/>
      </dsp:txXfrm>
    </dsp:sp>
    <dsp:sp modelId="{B66300EB-8941-4973-92A1-63612976FE03}">
      <dsp:nvSpPr>
        <dsp:cNvPr id="0" name=""/>
        <dsp:cNvSpPr/>
      </dsp:nvSpPr>
      <dsp:spPr>
        <a:xfrm rot="5400000">
          <a:off x="6281082" y="39"/>
          <a:ext cx="4069681" cy="406968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  <a:sp3d extrusionH="28000" prstMaterial="matte"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900" kern="1200" dirty="0"/>
            <a:t>Sənə gördüm</a:t>
          </a:r>
          <a:endParaRPr lang="tr-TR" sz="4900" kern="1200" dirty="0"/>
        </a:p>
      </dsp:txBody>
      <dsp:txXfrm rot="-5400000">
        <a:off x="6281082" y="1017459"/>
        <a:ext cx="3357487" cy="20348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3631B-6C93-4838-B2F2-81450638974E}">
      <dsp:nvSpPr>
        <dsp:cNvPr id="0" name=""/>
        <dsp:cNvSpPr/>
      </dsp:nvSpPr>
      <dsp:spPr>
        <a:xfrm>
          <a:off x="2398" y="0"/>
          <a:ext cx="2453419" cy="75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500" kern="1200" dirty="0"/>
            <a:t>Zərflik</a:t>
          </a:r>
          <a:endParaRPr lang="tr-TR" sz="3500" kern="1200" dirty="0"/>
        </a:p>
      </dsp:txBody>
      <dsp:txXfrm>
        <a:off x="380919" y="0"/>
        <a:ext cx="1696378" cy="7570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B2991-B7C8-41EF-A6F5-A87F4324B7B2}">
      <dsp:nvSpPr>
        <dsp:cNvPr id="0" name=""/>
        <dsp:cNvSpPr/>
      </dsp:nvSpPr>
      <dsp:spPr>
        <a:xfrm>
          <a:off x="2259" y="1499734"/>
          <a:ext cx="2752644" cy="1101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500" kern="1200" dirty="0"/>
            <a:t>Təyin</a:t>
          </a:r>
          <a:endParaRPr lang="tr-TR" sz="4500" kern="1200" dirty="0"/>
        </a:p>
      </dsp:txBody>
      <dsp:txXfrm>
        <a:off x="552788" y="1499734"/>
        <a:ext cx="1651587" cy="1101057"/>
      </dsp:txXfrm>
    </dsp:sp>
    <dsp:sp modelId="{9CA4D114-C695-45A7-BC5C-C0C24958942E}">
      <dsp:nvSpPr>
        <dsp:cNvPr id="0" name=""/>
        <dsp:cNvSpPr/>
      </dsp:nvSpPr>
      <dsp:spPr>
        <a:xfrm>
          <a:off x="2479638" y="1499734"/>
          <a:ext cx="2752644" cy="1101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500" kern="1200" dirty="0"/>
            <a:t>Təyin</a:t>
          </a:r>
          <a:endParaRPr lang="tr-TR" sz="4500" kern="1200" dirty="0"/>
        </a:p>
      </dsp:txBody>
      <dsp:txXfrm>
        <a:off x="3030167" y="1499734"/>
        <a:ext cx="1651587" cy="1101057"/>
      </dsp:txXfrm>
    </dsp:sp>
    <dsp:sp modelId="{2550E886-A31F-45DE-84CC-523EEB2F7D71}">
      <dsp:nvSpPr>
        <dsp:cNvPr id="0" name=""/>
        <dsp:cNvSpPr/>
      </dsp:nvSpPr>
      <dsp:spPr>
        <a:xfrm>
          <a:off x="4957018" y="1499734"/>
          <a:ext cx="2752644" cy="1101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500" kern="1200" dirty="0"/>
            <a:t>Təyin</a:t>
          </a:r>
          <a:endParaRPr lang="tr-TR" sz="4500" kern="1200" dirty="0"/>
        </a:p>
      </dsp:txBody>
      <dsp:txXfrm>
        <a:off x="5507547" y="1499734"/>
        <a:ext cx="1651587" cy="1101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1BABA-5E26-4E96-9486-8BCD66FED793}">
      <dsp:nvSpPr>
        <dsp:cNvPr id="0" name=""/>
        <dsp:cNvSpPr/>
      </dsp:nvSpPr>
      <dsp:spPr>
        <a:xfrm>
          <a:off x="3754621" y="360861"/>
          <a:ext cx="4663439" cy="466343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Uzlaşma</a:t>
          </a:r>
          <a:endParaRPr lang="tr-TR" sz="3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212365" y="1349066"/>
        <a:ext cx="1665514" cy="1387928"/>
      </dsp:txXfrm>
    </dsp:sp>
    <dsp:sp modelId="{C5B56197-D837-49EF-A5CD-5974BE7C090E}">
      <dsp:nvSpPr>
        <dsp:cNvPr id="0" name=""/>
        <dsp:cNvSpPr/>
      </dsp:nvSpPr>
      <dsp:spPr>
        <a:xfrm>
          <a:off x="3533503" y="527412"/>
          <a:ext cx="4663439" cy="466343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100" kern="1200" dirty="0"/>
            <a:t>İdarə</a:t>
          </a:r>
          <a:endParaRPr lang="tr-TR" sz="3100" kern="1200" dirty="0"/>
        </a:p>
      </dsp:txBody>
      <dsp:txXfrm>
        <a:off x="4643845" y="3553096"/>
        <a:ext cx="2498271" cy="1221377"/>
      </dsp:txXfrm>
    </dsp:sp>
    <dsp:sp modelId="{7719F491-A799-47FA-A2D6-ED1CB6B72661}">
      <dsp:nvSpPr>
        <dsp:cNvPr id="0" name=""/>
        <dsp:cNvSpPr/>
      </dsp:nvSpPr>
      <dsp:spPr>
        <a:xfrm>
          <a:off x="3437458" y="360861"/>
          <a:ext cx="4663439" cy="466343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Yanaşma</a:t>
          </a:r>
          <a:endParaRPr lang="tr-TR" sz="3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77640" y="1349066"/>
        <a:ext cx="1665514" cy="1387928"/>
      </dsp:txXfrm>
    </dsp:sp>
    <dsp:sp modelId="{38C8E764-9CDB-4BF5-B3D2-221411C367AB}">
      <dsp:nvSpPr>
        <dsp:cNvPr id="0" name=""/>
        <dsp:cNvSpPr/>
      </dsp:nvSpPr>
      <dsp:spPr>
        <a:xfrm>
          <a:off x="3466317" y="72172"/>
          <a:ext cx="5240818" cy="524081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z="635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1972E-7061-4CB6-AC78-2B0E84D7A2BB}">
      <dsp:nvSpPr>
        <dsp:cNvPr id="0" name=""/>
        <dsp:cNvSpPr/>
      </dsp:nvSpPr>
      <dsp:spPr>
        <a:xfrm>
          <a:off x="3244813" y="238428"/>
          <a:ext cx="5240818" cy="524081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z="635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BF0221-4ADD-4D89-947B-A57A620E29CD}">
      <dsp:nvSpPr>
        <dsp:cNvPr id="0" name=""/>
        <dsp:cNvSpPr/>
      </dsp:nvSpPr>
      <dsp:spPr>
        <a:xfrm>
          <a:off x="3065317" y="85274"/>
          <a:ext cx="5240818" cy="524081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z="635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62AE9-2B43-45BF-B3FC-0210930E0C02}">
      <dsp:nvSpPr>
        <dsp:cNvPr id="0" name=""/>
        <dsp:cNvSpPr/>
      </dsp:nvSpPr>
      <dsp:spPr>
        <a:xfrm>
          <a:off x="5755712" y="3062587"/>
          <a:ext cx="3743161" cy="3743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300" kern="1200" dirty="0"/>
            <a:t>Evdar qadın</a:t>
          </a:r>
        </a:p>
      </dsp:txBody>
      <dsp:txXfrm>
        <a:off x="6508254" y="3939405"/>
        <a:ext cx="2238077" cy="1924062"/>
      </dsp:txXfrm>
    </dsp:sp>
    <dsp:sp modelId="{76CECE85-1B71-40AA-87A3-BCF1FA9260CF}">
      <dsp:nvSpPr>
        <dsp:cNvPr id="0" name=""/>
        <dsp:cNvSpPr/>
      </dsp:nvSpPr>
      <dsp:spPr>
        <a:xfrm>
          <a:off x="3577872" y="2177839"/>
          <a:ext cx="2722299" cy="272229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300" kern="1200" dirty="0"/>
            <a:t>Sıx meşə</a:t>
          </a:r>
          <a:endParaRPr lang="tr-TR" sz="4300" kern="1200" dirty="0"/>
        </a:p>
      </dsp:txBody>
      <dsp:txXfrm>
        <a:off x="4263219" y="2867328"/>
        <a:ext cx="1351605" cy="1343321"/>
      </dsp:txXfrm>
    </dsp:sp>
    <dsp:sp modelId="{14E6D417-3CA7-4A73-8E15-5314DC98B052}">
      <dsp:nvSpPr>
        <dsp:cNvPr id="0" name=""/>
        <dsp:cNvSpPr/>
      </dsp:nvSpPr>
      <dsp:spPr>
        <a:xfrm rot="20700000">
          <a:off x="5102638" y="299730"/>
          <a:ext cx="2667297" cy="266729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300" kern="1200" dirty="0"/>
            <a:t>Ağ kağız</a:t>
          </a:r>
          <a:endParaRPr lang="tr-TR" sz="4300" kern="1200" dirty="0"/>
        </a:p>
      </dsp:txBody>
      <dsp:txXfrm rot="-20700000">
        <a:off x="5687655" y="884747"/>
        <a:ext cx="1497264" cy="1497264"/>
      </dsp:txXfrm>
    </dsp:sp>
    <dsp:sp modelId="{A17A5FFC-9E37-44B3-96BF-3300C76E5F8E}">
      <dsp:nvSpPr>
        <dsp:cNvPr id="0" name=""/>
        <dsp:cNvSpPr/>
      </dsp:nvSpPr>
      <dsp:spPr>
        <a:xfrm>
          <a:off x="5497477" y="2480761"/>
          <a:ext cx="4791247" cy="4791247"/>
        </a:xfrm>
        <a:prstGeom prst="circularArrow">
          <a:avLst>
            <a:gd name="adj1" fmla="val 4687"/>
            <a:gd name="adj2" fmla="val 299029"/>
            <a:gd name="adj3" fmla="val 2556225"/>
            <a:gd name="adj4" fmla="val 157775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33066-CD8B-495B-B256-5EA12179F754}">
      <dsp:nvSpPr>
        <dsp:cNvPr id="0" name=""/>
        <dsp:cNvSpPr/>
      </dsp:nvSpPr>
      <dsp:spPr>
        <a:xfrm>
          <a:off x="3095758" y="1564290"/>
          <a:ext cx="3481140" cy="34811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7276F3-F8F2-42A1-A281-B32A433E1695}">
      <dsp:nvSpPr>
        <dsp:cNvPr id="0" name=""/>
        <dsp:cNvSpPr/>
      </dsp:nvSpPr>
      <dsp:spPr>
        <a:xfrm>
          <a:off x="4485664" y="-295714"/>
          <a:ext cx="3753370" cy="37533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CBD3E-FF2D-4AB5-AE9E-89E1FE2A11F6}">
      <dsp:nvSpPr>
        <dsp:cNvPr id="0" name=""/>
        <dsp:cNvSpPr/>
      </dsp:nvSpPr>
      <dsp:spPr>
        <a:xfrm>
          <a:off x="3959497" y="0"/>
          <a:ext cx="3959496" cy="1568994"/>
        </a:xfrm>
        <a:prstGeom prst="trapezoid">
          <a:avLst>
            <a:gd name="adj" fmla="val 1261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5000" kern="1200" dirty="0"/>
            <a:t>Evin qapısı</a:t>
          </a:r>
          <a:endParaRPr lang="tr-TR" sz="5000" kern="1200" dirty="0"/>
        </a:p>
      </dsp:txBody>
      <dsp:txXfrm>
        <a:off x="3959497" y="0"/>
        <a:ext cx="3959496" cy="1568994"/>
      </dsp:txXfrm>
    </dsp:sp>
    <dsp:sp modelId="{9B7A0EFB-FDB2-4CE4-9B59-377ED4548904}">
      <dsp:nvSpPr>
        <dsp:cNvPr id="0" name=""/>
        <dsp:cNvSpPr/>
      </dsp:nvSpPr>
      <dsp:spPr>
        <a:xfrm>
          <a:off x="1979748" y="1568994"/>
          <a:ext cx="7918993" cy="1568994"/>
        </a:xfrm>
        <a:prstGeom prst="trapezoid">
          <a:avLst>
            <a:gd name="adj" fmla="val 1261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5300" kern="1200" dirty="0"/>
            <a:t>Kəndlərdə məktəb tikintisi</a:t>
          </a:r>
          <a:endParaRPr lang="tr-TR" sz="5300" kern="1200" dirty="0"/>
        </a:p>
      </dsp:txBody>
      <dsp:txXfrm>
        <a:off x="3365572" y="1568994"/>
        <a:ext cx="5147346" cy="1568994"/>
      </dsp:txXfrm>
    </dsp:sp>
    <dsp:sp modelId="{E2B0A54E-C41A-440D-8E36-10BA0B0FC029}">
      <dsp:nvSpPr>
        <dsp:cNvPr id="0" name=""/>
        <dsp:cNvSpPr/>
      </dsp:nvSpPr>
      <dsp:spPr>
        <a:xfrm>
          <a:off x="0" y="3137988"/>
          <a:ext cx="11878491" cy="1568994"/>
        </a:xfrm>
        <a:prstGeom prst="trapezoid">
          <a:avLst>
            <a:gd name="adj" fmla="val 1261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5300" kern="1200" dirty="0"/>
            <a:t>Səfərdən evə qayıtmaq</a:t>
          </a:r>
          <a:endParaRPr lang="tr-TR" sz="5300" kern="1200" dirty="0"/>
        </a:p>
      </dsp:txBody>
      <dsp:txXfrm>
        <a:off x="2078735" y="3137988"/>
        <a:ext cx="7721019" cy="1568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9332E-BDCC-4624-8ECF-431BB1BC77A5}">
      <dsp:nvSpPr>
        <dsp:cNvPr id="0" name=""/>
        <dsp:cNvSpPr/>
      </dsp:nvSpPr>
      <dsp:spPr>
        <a:xfrm>
          <a:off x="875864" y="0"/>
          <a:ext cx="9926464" cy="47463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9BBFB-3628-4F4A-AAA7-BACD6CCC1C29}">
      <dsp:nvSpPr>
        <dsp:cNvPr id="0" name=""/>
        <dsp:cNvSpPr/>
      </dsp:nvSpPr>
      <dsp:spPr>
        <a:xfrm>
          <a:off x="245196" y="1423896"/>
          <a:ext cx="3503458" cy="189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  <a:sp3d extrusionH="28000" prstMaterial="matte"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900" kern="1200" dirty="0"/>
            <a:t>Mənim kitabım</a:t>
          </a:r>
          <a:endParaRPr lang="tr-TR" sz="4900" kern="1200" dirty="0"/>
        </a:p>
      </dsp:txBody>
      <dsp:txXfrm>
        <a:off x="337874" y="1516574"/>
        <a:ext cx="3318102" cy="1713172"/>
      </dsp:txXfrm>
    </dsp:sp>
    <dsp:sp modelId="{3A1C0FD8-034E-42FE-930A-D79C5BE41784}">
      <dsp:nvSpPr>
        <dsp:cNvPr id="0" name=""/>
        <dsp:cNvSpPr/>
      </dsp:nvSpPr>
      <dsp:spPr>
        <a:xfrm>
          <a:off x="4087367" y="1423896"/>
          <a:ext cx="3503458" cy="189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  <a:sp3d extrusionH="28000" prstMaterial="matte"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900" kern="1200" dirty="0"/>
            <a:t>Yağış yağdı</a:t>
          </a:r>
          <a:endParaRPr lang="tr-TR" sz="4900" kern="1200" dirty="0"/>
        </a:p>
      </dsp:txBody>
      <dsp:txXfrm>
        <a:off x="4180045" y="1516574"/>
        <a:ext cx="3318102" cy="1713172"/>
      </dsp:txXfrm>
    </dsp:sp>
    <dsp:sp modelId="{D37E8EEE-BF74-48AA-9935-EBE79E4350F8}">
      <dsp:nvSpPr>
        <dsp:cNvPr id="0" name=""/>
        <dsp:cNvSpPr/>
      </dsp:nvSpPr>
      <dsp:spPr>
        <a:xfrm>
          <a:off x="7929539" y="1423896"/>
          <a:ext cx="3503458" cy="189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  <a:sp3d extrusionH="28000" prstMaterial="matte"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4900" kern="1200" dirty="0"/>
            <a:t>Musiqi səsləndi</a:t>
          </a:r>
          <a:endParaRPr lang="tr-TR" sz="4900" kern="1200" dirty="0"/>
        </a:p>
      </dsp:txBody>
      <dsp:txXfrm>
        <a:off x="8022217" y="1516574"/>
        <a:ext cx="3318102" cy="17131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3ADAE-33C5-4AF1-A43F-288741D68B4F}">
      <dsp:nvSpPr>
        <dsp:cNvPr id="0" name=""/>
        <dsp:cNvSpPr/>
      </dsp:nvSpPr>
      <dsp:spPr>
        <a:xfrm>
          <a:off x="3973075" y="2697939"/>
          <a:ext cx="1671817" cy="1671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000" kern="1200" dirty="0"/>
            <a:t>Cümlə</a:t>
          </a:r>
          <a:endParaRPr lang="tr-TR" sz="3000" kern="1200" dirty="0"/>
        </a:p>
      </dsp:txBody>
      <dsp:txXfrm>
        <a:off x="4217907" y="2942771"/>
        <a:ext cx="1182153" cy="1182153"/>
      </dsp:txXfrm>
    </dsp:sp>
    <dsp:sp modelId="{CDBBF77E-936D-4D2C-9B06-02D66B6B98D7}">
      <dsp:nvSpPr>
        <dsp:cNvPr id="0" name=""/>
        <dsp:cNvSpPr/>
      </dsp:nvSpPr>
      <dsp:spPr>
        <a:xfrm rot="16200000">
          <a:off x="4587166" y="1976182"/>
          <a:ext cx="443636" cy="631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400" kern="1200"/>
        </a:p>
      </dsp:txBody>
      <dsp:txXfrm>
        <a:off x="4653712" y="2169043"/>
        <a:ext cx="310545" cy="378945"/>
      </dsp:txXfrm>
    </dsp:sp>
    <dsp:sp modelId="{443CCC3F-B526-4F27-844F-6FF46EA5BB75}">
      <dsp:nvSpPr>
        <dsp:cNvPr id="0" name=""/>
        <dsp:cNvSpPr/>
      </dsp:nvSpPr>
      <dsp:spPr>
        <a:xfrm>
          <a:off x="3880196" y="3315"/>
          <a:ext cx="1857574" cy="1857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500" kern="1200" dirty="0"/>
            <a:t>bitkin fikir </a:t>
          </a:r>
          <a:endParaRPr lang="tr-TR" sz="2500" kern="1200" dirty="0"/>
        </a:p>
      </dsp:txBody>
      <dsp:txXfrm>
        <a:off x="4152231" y="275350"/>
        <a:ext cx="1313504" cy="1313504"/>
      </dsp:txXfrm>
    </dsp:sp>
    <dsp:sp modelId="{BA68D0D7-CEE6-4CEE-A3FB-E0539D293D21}">
      <dsp:nvSpPr>
        <dsp:cNvPr id="0" name=""/>
        <dsp:cNvSpPr/>
      </dsp:nvSpPr>
      <dsp:spPr>
        <a:xfrm rot="21579210">
          <a:off x="5800454" y="3210930"/>
          <a:ext cx="374814" cy="631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400" kern="1200"/>
        </a:p>
      </dsp:txBody>
      <dsp:txXfrm>
        <a:off x="5800455" y="3337585"/>
        <a:ext cx="262370" cy="378945"/>
      </dsp:txXfrm>
    </dsp:sp>
    <dsp:sp modelId="{135F51F9-3598-438D-BB82-90DB7C37FFDF}">
      <dsp:nvSpPr>
        <dsp:cNvPr id="0" name=""/>
        <dsp:cNvSpPr/>
      </dsp:nvSpPr>
      <dsp:spPr>
        <a:xfrm>
          <a:off x="6352033" y="2589133"/>
          <a:ext cx="2181090" cy="1857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/>
            <a:t>Predekativlik</a:t>
          </a:r>
          <a:endParaRPr lang="tr-TR" sz="2000" kern="1200" dirty="0"/>
        </a:p>
      </dsp:txBody>
      <dsp:txXfrm>
        <a:off x="6671446" y="2861168"/>
        <a:ext cx="1542264" cy="1313504"/>
      </dsp:txXfrm>
    </dsp:sp>
    <dsp:sp modelId="{295DC653-AC87-4F75-B888-FC1ED50FE086}">
      <dsp:nvSpPr>
        <dsp:cNvPr id="0" name=""/>
        <dsp:cNvSpPr/>
      </dsp:nvSpPr>
      <dsp:spPr>
        <a:xfrm rot="5400000">
          <a:off x="4587166" y="4459937"/>
          <a:ext cx="443636" cy="631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400" kern="1200"/>
        </a:p>
      </dsp:txBody>
      <dsp:txXfrm>
        <a:off x="4653712" y="4519707"/>
        <a:ext cx="310545" cy="378945"/>
      </dsp:txXfrm>
    </dsp:sp>
    <dsp:sp modelId="{76E0EAB6-ECD3-43DD-B5FC-066FDA1A3442}">
      <dsp:nvSpPr>
        <dsp:cNvPr id="0" name=""/>
        <dsp:cNvSpPr/>
      </dsp:nvSpPr>
      <dsp:spPr>
        <a:xfrm>
          <a:off x="3728971" y="5206805"/>
          <a:ext cx="2160025" cy="1857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/>
            <a:t>İntonasiya</a:t>
          </a:r>
          <a:endParaRPr lang="tr-TR" sz="2000" kern="1200" dirty="0"/>
        </a:p>
      </dsp:txBody>
      <dsp:txXfrm>
        <a:off x="4045299" y="5478840"/>
        <a:ext cx="1527369" cy="1313504"/>
      </dsp:txXfrm>
    </dsp:sp>
    <dsp:sp modelId="{64692382-84A8-4632-9E16-137C40DD86A5}">
      <dsp:nvSpPr>
        <dsp:cNvPr id="0" name=""/>
        <dsp:cNvSpPr/>
      </dsp:nvSpPr>
      <dsp:spPr>
        <a:xfrm rot="10800000">
          <a:off x="3345288" y="3218060"/>
          <a:ext cx="443636" cy="631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400" kern="1200"/>
        </a:p>
      </dsp:txBody>
      <dsp:txXfrm rot="10800000">
        <a:off x="3478379" y="3344375"/>
        <a:ext cx="310545" cy="378945"/>
      </dsp:txXfrm>
    </dsp:sp>
    <dsp:sp modelId="{AB258B39-8116-4FD8-8B04-9D5C73F628BB}">
      <dsp:nvSpPr>
        <dsp:cNvPr id="0" name=""/>
        <dsp:cNvSpPr/>
      </dsp:nvSpPr>
      <dsp:spPr>
        <a:xfrm>
          <a:off x="1278451" y="2605060"/>
          <a:ext cx="1857574" cy="1857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500" kern="1200" dirty="0"/>
            <a:t>Modallıq</a:t>
          </a:r>
          <a:endParaRPr lang="tr-TR" sz="2500" kern="1200" dirty="0"/>
        </a:p>
      </dsp:txBody>
      <dsp:txXfrm>
        <a:off x="1550486" y="2877095"/>
        <a:ext cx="1313504" cy="1313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3CB99-6BDE-4A8E-A0DD-393C4835E258}">
      <dsp:nvSpPr>
        <dsp:cNvPr id="0" name=""/>
        <dsp:cNvSpPr/>
      </dsp:nvSpPr>
      <dsp:spPr>
        <a:xfrm rot="16200000">
          <a:off x="1264" y="2360"/>
          <a:ext cx="4054515" cy="4054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  <a:sp3d extrusionH="28000" prstMaterial="matte"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5300" kern="1200" dirty="0"/>
            <a:t>Mübtəda</a:t>
          </a:r>
          <a:endParaRPr lang="tr-TR" sz="5300" kern="1200" dirty="0"/>
        </a:p>
      </dsp:txBody>
      <dsp:txXfrm rot="5400000">
        <a:off x="1264" y="1015989"/>
        <a:ext cx="3344975" cy="2027257"/>
      </dsp:txXfrm>
    </dsp:sp>
    <dsp:sp modelId="{7A334B1F-EE0C-404B-94F9-FFCCC9598BE2}">
      <dsp:nvSpPr>
        <dsp:cNvPr id="0" name=""/>
        <dsp:cNvSpPr/>
      </dsp:nvSpPr>
      <dsp:spPr>
        <a:xfrm rot="5400000">
          <a:off x="6297895" y="2360"/>
          <a:ext cx="4054515" cy="4054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  <a:sp3d extrusionH="28000" prstMaterial="matte"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5300" kern="1200" dirty="0"/>
            <a:t>Xəbər</a:t>
          </a:r>
          <a:endParaRPr lang="tr-TR" sz="5300" kern="1200" dirty="0"/>
        </a:p>
      </dsp:txBody>
      <dsp:txXfrm rot="-5400000">
        <a:off x="7007435" y="1015989"/>
        <a:ext cx="3344975" cy="202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CED27-B517-47A2-9AAE-153FF37E60BC}">
      <dsp:nvSpPr>
        <dsp:cNvPr id="0" name=""/>
        <dsp:cNvSpPr/>
      </dsp:nvSpPr>
      <dsp:spPr>
        <a:xfrm>
          <a:off x="0" y="0"/>
          <a:ext cx="2619158" cy="744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000" kern="1200" dirty="0"/>
            <a:t>Mübtəda</a:t>
          </a:r>
          <a:endParaRPr lang="tr-TR" sz="3000" kern="1200" dirty="0"/>
        </a:p>
      </dsp:txBody>
      <dsp:txXfrm>
        <a:off x="372292" y="0"/>
        <a:ext cx="1874574" cy="744584"/>
      </dsp:txXfrm>
    </dsp:sp>
    <dsp:sp modelId="{0A02EE9D-227B-4289-BE4E-8CFA3C502B97}">
      <dsp:nvSpPr>
        <dsp:cNvPr id="0" name=""/>
        <dsp:cNvSpPr/>
      </dsp:nvSpPr>
      <dsp:spPr>
        <a:xfrm>
          <a:off x="2359391" y="0"/>
          <a:ext cx="2619158" cy="744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000" kern="1200" dirty="0"/>
            <a:t>Tamamlıq</a:t>
          </a:r>
          <a:endParaRPr lang="tr-TR" sz="3000" kern="1200" dirty="0"/>
        </a:p>
      </dsp:txBody>
      <dsp:txXfrm>
        <a:off x="2731683" y="0"/>
        <a:ext cx="1874574" cy="744584"/>
      </dsp:txXfrm>
    </dsp:sp>
    <dsp:sp modelId="{D0BA89CB-A86A-4DF1-8CFA-687DF918AA77}">
      <dsp:nvSpPr>
        <dsp:cNvPr id="0" name=""/>
        <dsp:cNvSpPr/>
      </dsp:nvSpPr>
      <dsp:spPr>
        <a:xfrm>
          <a:off x="4716634" y="0"/>
          <a:ext cx="2619158" cy="744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000" kern="1200" dirty="0"/>
            <a:t>Xəbər</a:t>
          </a:r>
          <a:endParaRPr lang="tr-TR" sz="3000" kern="1200" dirty="0"/>
        </a:p>
      </dsp:txBody>
      <dsp:txXfrm>
        <a:off x="5088926" y="0"/>
        <a:ext cx="1874574" cy="7445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D27AD-B67A-4F3C-A4D4-2DC6AF482BBB}">
      <dsp:nvSpPr>
        <dsp:cNvPr id="0" name=""/>
        <dsp:cNvSpPr/>
      </dsp:nvSpPr>
      <dsp:spPr>
        <a:xfrm>
          <a:off x="0" y="0"/>
          <a:ext cx="2546459" cy="7172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92" tIns="101346" rIns="50673" bIns="10134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800" kern="1200" dirty="0"/>
            <a:t>Zərflik</a:t>
          </a:r>
          <a:endParaRPr lang="tr-TR" sz="3800" kern="1200" dirty="0"/>
        </a:p>
      </dsp:txBody>
      <dsp:txXfrm>
        <a:off x="0" y="0"/>
        <a:ext cx="2367148" cy="71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261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1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8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5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36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1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8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7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6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>
                <a:solidFill>
                  <a:srgbClr val="FFC000"/>
                </a:solidFill>
                <a:effectLst/>
              </a:rPr>
              <a:t>Qrammatika çox köhnə elmlərdəndir. Yunan dilindən latın dilinə, latın dilindən isə digər dillərə yayılmışdır. </a:t>
            </a:r>
            <a:endParaRPr lang="az-Latn-AZ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2450906"/>
            <a:ext cx="7955885" cy="4058751"/>
          </a:xfrm>
        </p:spPr>
        <p:txBody>
          <a:bodyPr>
            <a:normAutofit/>
          </a:bodyPr>
          <a:lstStyle/>
          <a:p>
            <a:r>
              <a:rPr lang="az-Latn-AZ" sz="3000" dirty="0">
                <a:effectLst/>
              </a:rPr>
              <a:t>Ən köhnə qrammatikaçıların hindlilər olduğu bilinər.</a:t>
            </a:r>
          </a:p>
          <a:p>
            <a:r>
              <a:rPr lang="az-Latn-AZ" sz="3000" dirty="0">
                <a:effectLst/>
              </a:rPr>
              <a:t>E.ə. I əsrdə qərbdə qrammatikanın qurucusu Aristotel qəbul edilir. Aristotel qrammatikanı məntiqin aynası halına gətirmişdir.</a:t>
            </a:r>
          </a:p>
          <a:p>
            <a:r>
              <a:rPr lang="az-Latn-AZ" sz="3000" dirty="0">
                <a:effectLst/>
              </a:rPr>
              <a:t>Dionis e.ə. I əsrdə "Qrammatika sənəti" adlı ilk qrammatika kitabını yazmışdır.</a:t>
            </a:r>
            <a:endParaRPr lang="az-Latn-AZ" sz="3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56" y="1621459"/>
            <a:ext cx="1992963" cy="1667581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06" y="2706117"/>
            <a:ext cx="1627168" cy="205706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4725855"/>
            <a:ext cx="2628900" cy="173355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31135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>
                <a:solidFill>
                  <a:srgbClr val="FFC000"/>
                </a:solidFill>
              </a:rPr>
              <a:t>Həmcins üzvlər: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z-Latn-AZ" sz="3000" dirty="0">
                <a:effectLst/>
              </a:rPr>
              <a:t>eyni sintaktik vəzifədə, yəni eyni cümlə üzvü rolunda çıxış edir.</a:t>
            </a:r>
          </a:p>
          <a:p>
            <a:r>
              <a:rPr lang="az-Latn-AZ" sz="3000" dirty="0">
                <a:effectLst/>
              </a:rPr>
              <a:t>Həmcins üzvlər bir-biri ilə ya tabesizlik bağlayıcıları, ya da sadalama intonasiyasi ilə bağlanır</a:t>
            </a:r>
          </a:p>
          <a:p>
            <a:r>
              <a:rPr lang="az-Latn-AZ" sz="3000" dirty="0">
                <a:effectLst/>
              </a:rPr>
              <a:t>eyni suala cavab verir.</a:t>
            </a:r>
          </a:p>
          <a:p>
            <a:r>
              <a:rPr lang="az-Latn-AZ" sz="3000" dirty="0">
                <a:effectLst/>
              </a:rPr>
              <a:t>Həmcins üzvlər ikidən az olmamaqla, qeyri-məhdud kəmiyyətə malik olur.</a:t>
            </a:r>
          </a:p>
          <a:p>
            <a:endParaRPr lang="az-Latn-AZ" sz="3000" dirty="0"/>
          </a:p>
        </p:txBody>
      </p:sp>
    </p:spTree>
    <p:extLst>
      <p:ext uri="{BB962C8B-B14F-4D97-AF65-F5344CB8AC3E}">
        <p14:creationId xmlns:p14="http://schemas.microsoft.com/office/powerpoint/2010/main" val="6280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>
                <a:effectLst/>
              </a:rPr>
              <a:t>Cümlənin qrammatik normalara uyğun olaraq düzgün qurulması nitq mədəniyyətinin əsas prinsipidir.</a:t>
            </a:r>
            <a:endParaRPr lang="az-Latn-AZ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380014"/>
              </p:ext>
            </p:extLst>
          </p:nvPr>
        </p:nvGraphicFramePr>
        <p:xfrm>
          <a:off x="1838325" y="1724297"/>
          <a:ext cx="10353675" cy="406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0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>
                <a:solidFill>
                  <a:srgbClr val="FFC000"/>
                </a:solidFill>
                <a:effectLst/>
              </a:rPr>
              <a:t>Sözlər arasındakı sintaktik əlaqələr Azərbaycan dilində özünü üç formada göstərir:</a:t>
            </a:r>
            <a:endParaRPr lang="az-Latn-AZ" dirty="0">
              <a:solidFill>
                <a:srgbClr val="FFC000"/>
              </a:solidFill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63852"/>
              </p:ext>
            </p:extLst>
          </p:nvPr>
        </p:nvGraphicFramePr>
        <p:xfrm>
          <a:off x="287384" y="1306287"/>
          <a:ext cx="11730446" cy="555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0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553" y="374469"/>
            <a:ext cx="10353762" cy="970450"/>
          </a:xfrm>
        </p:spPr>
        <p:txBody>
          <a:bodyPr/>
          <a:lstStyle/>
          <a:p>
            <a:r>
              <a:rPr lang="az-Latn-AZ" dirty="0">
                <a:solidFill>
                  <a:srgbClr val="FFC000"/>
                </a:solidFill>
              </a:rPr>
              <a:t>Yanaşma əlaqəsi: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091857"/>
              </p:ext>
            </p:extLst>
          </p:nvPr>
        </p:nvGraphicFramePr>
        <p:xfrm>
          <a:off x="-117566" y="509451"/>
          <a:ext cx="12192000" cy="680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6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70103" y="296092"/>
            <a:ext cx="10353762" cy="970450"/>
          </a:xfrm>
        </p:spPr>
        <p:txBody>
          <a:bodyPr/>
          <a:lstStyle/>
          <a:p>
            <a:r>
              <a:rPr lang="az-Latn-AZ" dirty="0">
                <a:solidFill>
                  <a:srgbClr val="FFC000"/>
                </a:solidFill>
              </a:rPr>
              <a:t>İdarə əlaqəsi: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821629"/>
              </p:ext>
            </p:extLst>
          </p:nvPr>
        </p:nvGraphicFramePr>
        <p:xfrm>
          <a:off x="1306286" y="1266542"/>
          <a:ext cx="11878491" cy="470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806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>
                <a:solidFill>
                  <a:srgbClr val="FFC000"/>
                </a:solidFill>
              </a:rPr>
              <a:t>Uzlaşma əlaqəsi:</a:t>
            </a:r>
            <a:br>
              <a:rPr lang="az-Latn-AZ" dirty="0">
                <a:solidFill>
                  <a:srgbClr val="FFC000"/>
                </a:solidFill>
              </a:rPr>
            </a:br>
            <a:r>
              <a:rPr lang="az-Latn-AZ" sz="2800" dirty="0">
                <a:effectLst/>
              </a:rPr>
              <a:t>Uzlaşma əlaqəsində tabe söz həm şəxsə, həm də kəmiyyətə görə tabe edən sözlə uyğunlaşaraq müvafiq qrammatik əlamətlər qəbul edir</a:t>
            </a:r>
            <a:r>
              <a:rPr lang="az-Latn-AZ" dirty="0">
                <a:effectLst/>
              </a:rPr>
              <a:t>.</a:t>
            </a:r>
            <a:endParaRPr lang="az-Latn-AZ" dirty="0">
              <a:solidFill>
                <a:srgbClr val="FFC000"/>
              </a:solidFill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583583"/>
              </p:ext>
            </p:extLst>
          </p:nvPr>
        </p:nvGraphicFramePr>
        <p:xfrm>
          <a:off x="913795" y="1580050"/>
          <a:ext cx="11678194" cy="47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85677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2514" y="234441"/>
            <a:ext cx="6908800" cy="970450"/>
          </a:xfrm>
        </p:spPr>
        <p:txBody>
          <a:bodyPr/>
          <a:lstStyle/>
          <a:p>
            <a:r>
              <a:rPr lang="az-Latn-AZ" dirty="0">
                <a:solidFill>
                  <a:srgbClr val="FFC000"/>
                </a:solidFill>
              </a:rPr>
              <a:t>Cümlə nədir ?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941734"/>
            <a:ext cx="3403238" cy="2538549"/>
          </a:xfrm>
        </p:spPr>
      </p:pic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4125392462"/>
              </p:ext>
            </p:extLst>
          </p:nvPr>
        </p:nvGraphicFramePr>
        <p:xfrm>
          <a:off x="-217715" y="-53565"/>
          <a:ext cx="9779726" cy="706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39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>
                <a:effectLst/>
              </a:rPr>
              <a:t>Azərbaycan dili cümləsinin struktur əsasını baş üzvlərin- mübtəda ilə xəbərin münasibəti yaradır:</a:t>
            </a:r>
            <a:br>
              <a:rPr lang="az-Latn-AZ" dirty="0">
                <a:effectLst/>
              </a:rPr>
            </a:br>
            <a:endParaRPr lang="az-Latn-AZ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40818"/>
              </p:ext>
            </p:extLst>
          </p:nvPr>
        </p:nvGraphicFramePr>
        <p:xfrm>
          <a:off x="1632857" y="1580050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513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>
                <a:solidFill>
                  <a:srgbClr val="FFC000"/>
                </a:solidFill>
                <a:effectLst/>
              </a:rPr>
              <a:t>Tamamlıq, bir qayda olaraq, mübtədadan sonra, xəbərdən əvvəl gəlir:</a:t>
            </a:r>
            <a:br>
              <a:rPr lang="az-Latn-AZ" dirty="0">
                <a:effectLst/>
              </a:rPr>
            </a:br>
            <a:endParaRPr lang="az-Latn-AZ" dirty="0"/>
          </a:p>
        </p:txBody>
      </p:sp>
      <p:graphicFrame>
        <p:nvGraphicFramePr>
          <p:cNvPr id="10" name="İçerik Yer Tutucus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38622"/>
              </p:ext>
            </p:extLst>
          </p:nvPr>
        </p:nvGraphicFramePr>
        <p:xfrm>
          <a:off x="2692642" y="3331028"/>
          <a:ext cx="7337942" cy="74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68515581"/>
              </p:ext>
            </p:extLst>
          </p:nvPr>
        </p:nvGraphicFramePr>
        <p:xfrm>
          <a:off x="391888" y="3344697"/>
          <a:ext cx="2548949" cy="71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yagram 12"/>
          <p:cNvGraphicFramePr/>
          <p:nvPr>
            <p:extLst>
              <p:ext uri="{D42A27DB-BD31-4B8C-83A1-F6EECF244321}">
                <p14:modId xmlns:p14="http://schemas.microsoft.com/office/powerpoint/2010/main" val="3779255600"/>
              </p:ext>
            </p:extLst>
          </p:nvPr>
        </p:nvGraphicFramePr>
        <p:xfrm>
          <a:off x="9736182" y="3331028"/>
          <a:ext cx="2455818" cy="75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yagram 13"/>
          <p:cNvGraphicFramePr/>
          <p:nvPr>
            <p:extLst>
              <p:ext uri="{D42A27DB-BD31-4B8C-83A1-F6EECF244321}">
                <p14:modId xmlns:p14="http://schemas.microsoft.com/office/powerpoint/2010/main" val="3653537370"/>
              </p:ext>
            </p:extLst>
          </p:nvPr>
        </p:nvGraphicFramePr>
        <p:xfrm>
          <a:off x="2272455" y="3082834"/>
          <a:ext cx="7711922" cy="410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24159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177</TotalTime>
  <Words>234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Kurşun Rengi</vt:lpstr>
      <vt:lpstr>Qrammatika çox köhnə elmlərdəndir. Yunan dilindən latın dilinə, latın dilindən isə digər dillərə yayılmışdır. </vt:lpstr>
      <vt:lpstr>Cümlənin qrammatik normalara uyğun olaraq düzgün qurulması nitq mədəniyyətinin əsas prinsipidir.</vt:lpstr>
      <vt:lpstr>Sözlər arasındakı sintaktik əlaqələr Azərbaycan dilində özünü üç formada göstərir:</vt:lpstr>
      <vt:lpstr>Yanaşma əlaqəsi:</vt:lpstr>
      <vt:lpstr>İdarə əlaqəsi:</vt:lpstr>
      <vt:lpstr>Uzlaşma əlaqəsi: Uzlaşma əlaqəsində tabe söz həm şəxsə, həm də kəmiyyətə görə tabe edən sözlə uyğunlaşaraq müvafiq qrammatik əlamətlər qəbul edir.</vt:lpstr>
      <vt:lpstr>Cümlə nədir ?</vt:lpstr>
      <vt:lpstr>Azərbaycan dili cümləsinin struktur əsasını baş üzvlərin- mübtəda ilə xəbərin münasibəti yaradır: </vt:lpstr>
      <vt:lpstr>Tamamlıq, bir qayda olaraq, mübtədadan sonra, xəbərdən əvvəl gəlir: </vt:lpstr>
      <vt:lpstr>Həmcins üzvlər: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Qrammatik prinsip</dc:title>
  <dc:creator>elcantagiyev26@gmail.com</dc:creator>
  <cp:lastModifiedBy>Ferid</cp:lastModifiedBy>
  <cp:revision>16</cp:revision>
  <dcterms:created xsi:type="dcterms:W3CDTF">2019-11-19T19:58:20Z</dcterms:created>
  <dcterms:modified xsi:type="dcterms:W3CDTF">2020-11-07T15:46:52Z</dcterms:modified>
</cp:coreProperties>
</file>