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3815"/>
            <a:ext cx="9072594" cy="594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675" y="1371600"/>
            <a:ext cx="59626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85850"/>
            <a:ext cx="8929718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85850"/>
            <a:ext cx="91440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4463" y="285729"/>
            <a:ext cx="6315075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71513"/>
            <a:ext cx="9001156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523875"/>
            <a:ext cx="842962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3" y="466725"/>
            <a:ext cx="818197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1068050" cy="735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8286776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8715404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52538"/>
            <a:ext cx="9001156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495425"/>
            <a:ext cx="91440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1509713"/>
            <a:ext cx="83153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1252538"/>
            <a:ext cx="61436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585913"/>
            <a:ext cx="78771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PresentationFormat>Экран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Vusal</dc:creator>
  <cp:lastModifiedBy>Vusal</cp:lastModifiedBy>
  <cp:revision>24</cp:revision>
  <dcterms:created xsi:type="dcterms:W3CDTF">2020-12-15T19:42:12Z</dcterms:created>
  <dcterms:modified xsi:type="dcterms:W3CDTF">2020-12-15T20:01:00Z</dcterms:modified>
</cp:coreProperties>
</file>