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705975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8"/>
            <a:ext cx="919162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604838"/>
            <a:ext cx="83248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825"/>
            <a:ext cx="9305925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0"/>
            <a:ext cx="93249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9550"/>
            <a:ext cx="96297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42925"/>
            <a:ext cx="8643966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1475"/>
            <a:ext cx="92868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775"/>
            <a:ext cx="984885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57175"/>
            <a:ext cx="857252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886950" cy="7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8679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82150" cy="705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28638"/>
            <a:ext cx="8715404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2972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38"/>
            <a:ext cx="969645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PresentationFormat>Экран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20</cp:revision>
  <dcterms:created xsi:type="dcterms:W3CDTF">2020-11-21T13:46:45Z</dcterms:created>
  <dcterms:modified xsi:type="dcterms:W3CDTF">2020-11-21T14:00:09Z</dcterms:modified>
</cp:coreProperties>
</file>