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package" Target="../embeddings/_________Microsoft_Office_Word5.docx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352425" y="498475"/>
          <a:ext cx="8339138" cy="5503863"/>
        </p:xfrm>
        <a:graphic>
          <a:graphicData uri="http://schemas.openxmlformats.org/presentationml/2006/ole">
            <p:oleObj spid="_x0000_s1027" name="Документ" r:id="rId3" imgW="6499313" imgH="4295767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11300" y="1385888"/>
          <a:ext cx="6854825" cy="4037012"/>
        </p:xfrm>
        <a:graphic>
          <a:graphicData uri="http://schemas.openxmlformats.org/presentationml/2006/ole">
            <p:oleObj spid="_x0000_s3074" name="Документ" r:id="rId3" imgW="6869047" imgH="405421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6438" y="931863"/>
          <a:ext cx="7904162" cy="4508500"/>
        </p:xfrm>
        <a:graphic>
          <a:graphicData uri="http://schemas.openxmlformats.org/presentationml/2006/ole">
            <p:oleObj spid="_x0000_s4098" name="Документ" r:id="rId3" imgW="7906604" imgH="4517162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928662" y="500042"/>
          <a:ext cx="1804988" cy="800100"/>
        </p:xfrm>
        <a:graphic>
          <a:graphicData uri="http://schemas.openxmlformats.org/presentationml/2006/ole">
            <p:oleObj spid="_x0000_s5122" name="Формула" r:id="rId3" imgW="457200" imgH="203040" progId="Equation.3">
              <p:embed/>
            </p:oleObj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714348" y="1500174"/>
          <a:ext cx="2698118" cy="850900"/>
        </p:xfrm>
        <a:graphic>
          <a:graphicData uri="http://schemas.openxmlformats.org/presentationml/2006/ole">
            <p:oleObj spid="_x0000_s5123" name="Формула" r:id="rId4" imgW="685800" imgH="215640" progId="Equation.3">
              <p:embed/>
            </p:oleObj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28662" y="2786058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tabLst>
                <a:tab pos="722313" algn="l"/>
              </a:tabLst>
              <a:defRPr/>
            </a:pPr>
            <a:r>
              <a:rPr lang="en-US" sz="3600" i="1" kern="0" smtClean="0">
                <a:latin typeface="Times New Roman" pitchFamily="18" charset="0"/>
              </a:rPr>
              <a:t>I </a:t>
            </a:r>
            <a:r>
              <a:rPr lang="ru-RU" sz="3600" i="1" kern="0" smtClean="0">
                <a:latin typeface="Times New Roman" pitchFamily="18" charset="0"/>
              </a:rPr>
              <a:t>  	</a:t>
            </a:r>
            <a:r>
              <a:rPr lang="en-US" kern="0" smtClean="0"/>
              <a:t>– </a:t>
            </a:r>
            <a:r>
              <a:rPr lang="az-Latn-AZ" kern="0" smtClean="0"/>
              <a:t>informasiya  miqdarı, bitlərlə  ölçülür</a:t>
            </a:r>
            <a:endParaRPr lang="en-US" kern="0" smtClean="0"/>
          </a:p>
          <a:p>
            <a:pPr marL="342900" indent="-342900">
              <a:lnSpc>
                <a:spcPct val="65000"/>
              </a:lnSpc>
              <a:buFont typeface="Wingdings" pitchFamily="2" charset="2"/>
              <a:buNone/>
              <a:tabLst>
                <a:tab pos="722313" algn="l"/>
              </a:tabLst>
              <a:defRPr/>
            </a:pPr>
            <a:r>
              <a:rPr lang="en-US" sz="4000" i="1" kern="0" smtClean="0">
                <a:latin typeface="Times New Roman" pitchFamily="18" charset="0"/>
              </a:rPr>
              <a:t>N </a:t>
            </a:r>
            <a:r>
              <a:rPr lang="ru-RU" sz="4000" i="1" kern="0" smtClean="0">
                <a:latin typeface="Times New Roman" pitchFamily="18" charset="0"/>
              </a:rPr>
              <a:t>	</a:t>
            </a:r>
            <a:r>
              <a:rPr lang="en-US" kern="0" smtClean="0"/>
              <a:t>– </a:t>
            </a:r>
            <a:r>
              <a:rPr lang="az-Latn-AZ" kern="0" smtClean="0"/>
              <a:t>variantların  sayı</a:t>
            </a:r>
            <a:endParaRPr lang="ru-RU" kern="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86182" y="285728"/>
            <a:ext cx="198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Xartli düsturu: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929066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Tutaq ki, birdən yüzə qədər ədədlər yığımından bir ədəd tapmaq lazımdır. Xartli</a:t>
            </a:r>
            <a:endParaRPr lang="ru-RU" smtClean="0"/>
          </a:p>
          <a:p>
            <a:r>
              <a:rPr lang="en-US" smtClean="0"/>
              <a:t>düsturuna görə bunun üçün tələb olunan informasiya miqdarını hesablamaq </a:t>
            </a:r>
            <a:r>
              <a:rPr lang="en-US" smtClean="0"/>
              <a:t>olar</a:t>
            </a:r>
            <a:r>
              <a:rPr lang="en-US" smtClean="0"/>
              <a:t>:</a:t>
            </a:r>
            <a:endParaRPr lang="az-Latn-AZ" smtClean="0"/>
          </a:p>
          <a:p>
            <a:endParaRPr lang="ru-RU" smtClean="0"/>
          </a:p>
          <a:p>
            <a:endParaRPr lang="az-Latn-AZ" smtClean="0"/>
          </a:p>
          <a:p>
            <a:r>
              <a:rPr lang="en-US" smtClean="0"/>
              <a:t>Beləliklə</a:t>
            </a:r>
            <a:r>
              <a:rPr lang="en-US" smtClean="0"/>
              <a:t>, düzgün tapılmış ədəd haqqında xəbər təxminən 6,644-ə</a:t>
            </a:r>
            <a:endParaRPr lang="ru-RU" smtClean="0"/>
          </a:p>
          <a:p>
            <a:r>
              <a:rPr lang="en-US" smtClean="0"/>
              <a:t>informasiya vahidinə bərabər informasiya miqdarına malikdir.</a:t>
            </a:r>
            <a:endParaRPr lang="ru-RU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4572008"/>
            <a:ext cx="2005013" cy="48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931863" y="715963"/>
          <a:ext cx="7850187" cy="4181475"/>
        </p:xfrm>
        <a:graphic>
          <a:graphicData uri="http://schemas.openxmlformats.org/presentationml/2006/ole">
            <p:oleObj spid="_x0000_s6146" name="Документ" r:id="rId3" imgW="7850802" imgH="419029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71480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Şennon düsturu: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786050" y="1142984"/>
          <a:ext cx="3967162" cy="1257909"/>
        </p:xfrm>
        <a:graphic>
          <a:graphicData uri="http://schemas.openxmlformats.org/presentationml/2006/ole">
            <p:oleObj spid="_x0000_s7170" name="Формула" r:id="rId3" imgW="1320480" imgH="419040" progId="Equation.3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928662" y="3214686"/>
          <a:ext cx="6478588" cy="927100"/>
        </p:xfrm>
        <a:graphic>
          <a:graphicData uri="http://schemas.openxmlformats.org/presentationml/2006/ole">
            <p:oleObj spid="_x0000_s7171" name="Формула" r:id="rId4" imgW="3124080" imgH="4442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14348" y="5033963"/>
          <a:ext cx="7786742" cy="1252557"/>
        </p:xfrm>
        <a:graphic>
          <a:graphicData uri="http://schemas.openxmlformats.org/presentationml/2006/ole">
            <p:oleObj spid="_x0000_s7172" name="Документ" r:id="rId5" imgW="4026180" imgH="119956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928662" y="928670"/>
          <a:ext cx="8048625" cy="4625975"/>
        </p:xfrm>
        <a:graphic>
          <a:graphicData uri="http://schemas.openxmlformats.org/presentationml/2006/ole">
            <p:oleObj spid="_x0000_s8194" name="Документ" r:id="rId3" imgW="8071850" imgH="464387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11300" y="1385888"/>
          <a:ext cx="6845300" cy="4046537"/>
        </p:xfrm>
        <a:graphic>
          <a:graphicData uri="http://schemas.openxmlformats.org/presentationml/2006/ole">
            <p:oleObj spid="_x0000_s9218" name="Документ" r:id="rId3" imgW="6861752" imgH="4064186" progId="Word.Documen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</Words>
  <PresentationFormat>Экран 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Тема Office</vt:lpstr>
      <vt:lpstr>Документ Microsoft Office Word</vt:lpstr>
      <vt:lpstr>Microsoft Equation 3.0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47</cp:revision>
  <dcterms:created xsi:type="dcterms:W3CDTF">2020-09-25T15:13:20Z</dcterms:created>
  <dcterms:modified xsi:type="dcterms:W3CDTF">2020-09-25T16:37:00Z</dcterms:modified>
</cp:coreProperties>
</file>