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6" r:id="rId3"/>
    <p:sldId id="268" r:id="rId4"/>
    <p:sldId id="269" r:id="rId5"/>
    <p:sldId id="271" r:id="rId6"/>
    <p:sldId id="265" r:id="rId7"/>
    <p:sldId id="267" r:id="rId8"/>
    <p:sldId id="264" r:id="rId9"/>
    <p:sldId id="256" r:id="rId10"/>
    <p:sldId id="257" r:id="rId11"/>
    <p:sldId id="258" r:id="rId12"/>
    <p:sldId id="272" r:id="rId13"/>
    <p:sldId id="273" r:id="rId14"/>
    <p:sldId id="275" r:id="rId15"/>
    <p:sldId id="28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4EF40-ED7F-4280-9A12-3D6A14C6ED86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939F7-4534-41EC-A1CB-014A8B63A23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DC173-F2F7-4F4F-AD18-BD550DE6D09C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04863" y="784225"/>
          <a:ext cx="7907337" cy="4679950"/>
        </p:xfrm>
        <a:graphic>
          <a:graphicData uri="http://schemas.openxmlformats.org/presentationml/2006/ole">
            <p:oleObj spid="_x0000_s20482" name="Документ" r:id="rId3" imgW="7906604" imgH="468023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33400" y="1385888"/>
          <a:ext cx="8221663" cy="3963987"/>
        </p:xfrm>
        <a:graphic>
          <a:graphicData uri="http://schemas.openxmlformats.org/presentationml/2006/ole">
            <p:oleObj spid="_x0000_s2051" name="Документ" r:id="rId3" imgW="8404502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30350" y="1095375"/>
          <a:ext cx="6762750" cy="4635500"/>
        </p:xfrm>
        <a:graphic>
          <a:graphicData uri="http://schemas.openxmlformats.org/presentationml/2006/ole">
            <p:oleObj spid="_x0000_s15362" name="Документ" r:id="rId3" imgW="6782644" imgH="465323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30350" y="1393825"/>
          <a:ext cx="6853238" cy="4046538"/>
        </p:xfrm>
        <a:graphic>
          <a:graphicData uri="http://schemas.openxmlformats.org/presentationml/2006/ole">
            <p:oleObj spid="_x0000_s47106" name="Документ" r:id="rId3" imgW="6860046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050925" y="1385888"/>
          <a:ext cx="7269163" cy="4046537"/>
        </p:xfrm>
        <a:graphic>
          <a:graphicData uri="http://schemas.openxmlformats.org/presentationml/2006/ole">
            <p:oleObj spid="_x0000_s48130" name="Документ" r:id="rId3" imgW="7274781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17650" y="1390650"/>
          <a:ext cx="6678613" cy="4054475"/>
        </p:xfrm>
        <a:graphic>
          <a:graphicData uri="http://schemas.openxmlformats.org/presentationml/2006/ole">
            <p:oleObj spid="_x0000_s50178" name="Документ" r:id="rId3" imgW="6679320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039813" y="1390650"/>
          <a:ext cx="7662862" cy="4071938"/>
        </p:xfrm>
        <a:graphic>
          <a:graphicData uri="http://schemas.openxmlformats.org/presentationml/2006/ole">
            <p:oleObj spid="_x0000_s55298" name="Документ" r:id="rId3" imgW="7663595" imgH="407185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17650" y="1390650"/>
          <a:ext cx="6453188" cy="4071938"/>
        </p:xfrm>
        <a:graphic>
          <a:graphicData uri="http://schemas.openxmlformats.org/presentationml/2006/ole">
            <p:oleObj spid="_x0000_s38914" name="Документ" r:id="rId3" imgW="6452512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11300" y="1393825"/>
          <a:ext cx="6791325" cy="4038600"/>
        </p:xfrm>
        <a:graphic>
          <a:graphicData uri="http://schemas.openxmlformats.org/presentationml/2006/ole">
            <p:oleObj spid="_x0000_s40962" name="Документ" r:id="rId3" imgW="6805684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79438" y="525463"/>
          <a:ext cx="7939087" cy="5694362"/>
        </p:xfrm>
        <a:graphic>
          <a:graphicData uri="http://schemas.openxmlformats.org/presentationml/2006/ole">
            <p:oleObj spid="_x0000_s41986" name="Документ" r:id="rId3" imgW="6098495" imgH="437991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Three Interpretations of Entropy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amount of information an event provides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An infrequently occurring event provides more information than a frequently occurring event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uncertainty in the outcome of an event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Systems with one very common event have less entropy than systems with many equally probable events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dispersion in the probability distribution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An image of a single amplitude has a less disperse histogram than an image of many greyscales</a:t>
            </a:r>
          </a:p>
          <a:p>
            <a:pPr lvl="2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lower dispersion implies lower entropy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25588" y="1397000"/>
          <a:ext cx="6092825" cy="4064000"/>
        </p:xfrm>
        <a:graphic>
          <a:graphicData uri="http://schemas.openxmlformats.org/presentationml/2006/ole">
            <p:oleObj spid="_x0000_s35842" name="Документ" r:id="rId3" imgW="6093455" imgH="4064186" progId="Word.Document.12">
              <p:embed/>
            </p:oleObj>
          </a:graphicData>
        </a:graphic>
      </p:graphicFrame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895350"/>
            <a:ext cx="7643866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25588" y="1397000"/>
          <a:ext cx="6092825" cy="4064000"/>
        </p:xfrm>
        <a:graphic>
          <a:graphicData uri="http://schemas.openxmlformats.org/presentationml/2006/ole">
            <p:oleObj spid="_x0000_s39938" name="Документ" r:id="rId3" imgW="6093455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112838" y="938213"/>
          <a:ext cx="7135812" cy="4525962"/>
        </p:xfrm>
        <a:graphic>
          <a:graphicData uri="http://schemas.openxmlformats.org/presentationml/2006/ole">
            <p:oleObj spid="_x0000_s21506" name="Документ" r:id="rId3" imgW="7135096" imgH="4526161" progId="Word.Document.12">
              <p:embed/>
            </p:oleObj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714620"/>
            <a:ext cx="2695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547688" y="884238"/>
          <a:ext cx="8293100" cy="4579937"/>
        </p:xfrm>
        <a:graphic>
          <a:graphicData uri="http://schemas.openxmlformats.org/presentationml/2006/ole">
            <p:oleObj spid="_x0000_s1026" name="Документ" r:id="rId3" imgW="8293258" imgH="4580520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77</Words>
  <PresentationFormat>Экран (4:3)</PresentationFormat>
  <Paragraphs>9</Paragraphs>
  <Slides>15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Документ</vt:lpstr>
      <vt:lpstr>Слайд 1</vt:lpstr>
      <vt:lpstr>Слайд 2</vt:lpstr>
      <vt:lpstr>Слайд 3</vt:lpstr>
      <vt:lpstr>Слайд 4</vt:lpstr>
      <vt:lpstr>Three Interpretations of Entropy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72</cp:revision>
  <dcterms:created xsi:type="dcterms:W3CDTF">2020-10-03T20:05:24Z</dcterms:created>
  <dcterms:modified xsi:type="dcterms:W3CDTF">2020-11-05T16:02:08Z</dcterms:modified>
</cp:coreProperties>
</file>