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928662" y="4643446"/>
            <a:ext cx="77867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Any algorithm can be represented as a program for a universal performer.</a:t>
            </a:r>
            <a:endParaRPr lang="ru-RU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This  is   the    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idea  of  the theory     of  algorithms.</a:t>
            </a:r>
            <a:endParaRPr lang="ru-RU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Algorithm  is a   program  for  a universal  performer.</a:t>
            </a:r>
            <a:endParaRPr lang="ru-RU" sz="24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814388"/>
            <a:ext cx="90297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PresentationFormat>Экран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3</cp:revision>
  <dcterms:created xsi:type="dcterms:W3CDTF">2020-11-15T17:06:22Z</dcterms:created>
  <dcterms:modified xsi:type="dcterms:W3CDTF">2020-11-15T17:09:18Z</dcterms:modified>
</cp:coreProperties>
</file>