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1" r:id="rId1"/>
  </p:sldMasterIdLst>
  <p:notesMasterIdLst>
    <p:notesMasterId r:id="rId13"/>
  </p:notesMasterIdLst>
  <p:handoutMasterIdLst>
    <p:handoutMasterId r:id="rId14"/>
  </p:handoutMasterIdLst>
  <p:sldIdLst>
    <p:sldId id="259" r:id="rId2"/>
    <p:sldId id="260" r:id="rId3"/>
    <p:sldId id="261" r:id="rId4"/>
    <p:sldId id="262" r:id="rId5"/>
    <p:sldId id="263" r:id="rId6"/>
    <p:sldId id="264" r:id="rId7"/>
    <p:sldId id="265" r:id="rId8"/>
    <p:sldId id="266" r:id="rId9"/>
    <p:sldId id="267" r:id="rId10"/>
    <p:sldId id="268"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C3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51CDEC-912A-452B-B4EE-E97632D8F030}" v="48" dt="2020-12-06T17:25:43.598"/>
  </p1510:revLst>
</p1510:revInfo>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660"/>
  </p:normalViewPr>
  <p:slideViewPr>
    <p:cSldViewPr snapToGrid="0">
      <p:cViewPr varScale="1">
        <p:scale>
          <a:sx n="80" d="100"/>
          <a:sy n="80" d="100"/>
        </p:scale>
        <p:origin x="414" y="96"/>
      </p:cViewPr>
      <p:guideLst/>
    </p:cSldViewPr>
  </p:slideViewPr>
  <p:notesTextViewPr>
    <p:cViewPr>
      <p:scale>
        <a:sx n="3" d="2"/>
        <a:sy n="3" d="2"/>
      </p:scale>
      <p:origin x="0" y="0"/>
    </p:cViewPr>
  </p:notesTextViewPr>
  <p:notesViewPr>
    <p:cSldViewPr snapToGrid="0">
      <p:cViewPr varScale="1">
        <p:scale>
          <a:sx n="89" d="100"/>
          <a:sy n="89" d="100"/>
        </p:scale>
        <p:origin x="375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nl Hmbtv" userId="246024e8652d4806" providerId="LiveId" clId="{9751CDEC-912A-452B-B4EE-E97632D8F030}"/>
    <pc:docChg chg="undo custSel mod modSld">
      <pc:chgData name="Gnl Hmbtv" userId="246024e8652d4806" providerId="LiveId" clId="{9751CDEC-912A-452B-B4EE-E97632D8F030}" dt="2020-12-15T18:45:34.200" v="219" actId="20577"/>
      <pc:docMkLst>
        <pc:docMk/>
      </pc:docMkLst>
      <pc:sldChg chg="modSp mod modNotesTx">
        <pc:chgData name="Gnl Hmbtv" userId="246024e8652d4806" providerId="LiveId" clId="{9751CDEC-912A-452B-B4EE-E97632D8F030}" dt="2020-12-15T18:45:34.200" v="219" actId="20577"/>
        <pc:sldMkLst>
          <pc:docMk/>
          <pc:sldMk cId="2135784908" sldId="259"/>
        </pc:sldMkLst>
        <pc:spChg chg="mod">
          <ac:chgData name="Gnl Hmbtv" userId="246024e8652d4806" providerId="LiveId" clId="{9751CDEC-912A-452B-B4EE-E97632D8F030}" dt="2020-12-06T17:21:30.593" v="159" actId="20577"/>
          <ac:spMkLst>
            <pc:docMk/>
            <pc:sldMk cId="2135784908" sldId="259"/>
            <ac:spMk id="2" creationId="{00000000-0000-0000-0000-000000000000}"/>
          </ac:spMkLst>
        </pc:spChg>
      </pc:sldChg>
      <pc:sldChg chg="modSp modAnim">
        <pc:chgData name="Gnl Hmbtv" userId="246024e8652d4806" providerId="LiveId" clId="{9751CDEC-912A-452B-B4EE-E97632D8F030}" dt="2020-12-06T11:11:47.567" v="1" actId="20577"/>
        <pc:sldMkLst>
          <pc:docMk/>
          <pc:sldMk cId="1260473878" sldId="260"/>
        </pc:sldMkLst>
        <pc:spChg chg="mod">
          <ac:chgData name="Gnl Hmbtv" userId="246024e8652d4806" providerId="LiveId" clId="{9751CDEC-912A-452B-B4EE-E97632D8F030}" dt="2020-12-06T11:09:36.321" v="0" actId="20577"/>
          <ac:spMkLst>
            <pc:docMk/>
            <pc:sldMk cId="1260473878" sldId="260"/>
            <ac:spMk id="13" creationId="{00000000-0000-0000-0000-000000000000}"/>
          </ac:spMkLst>
        </pc:spChg>
      </pc:sldChg>
      <pc:sldChg chg="modSp">
        <pc:chgData name="Gnl Hmbtv" userId="246024e8652d4806" providerId="LiveId" clId="{9751CDEC-912A-452B-B4EE-E97632D8F030}" dt="2020-12-06T17:25:43.598" v="180" actId="20577"/>
        <pc:sldMkLst>
          <pc:docMk/>
          <pc:sldMk cId="3804297505" sldId="261"/>
        </pc:sldMkLst>
        <pc:spChg chg="mod">
          <ac:chgData name="Gnl Hmbtv" userId="246024e8652d4806" providerId="LiveId" clId="{9751CDEC-912A-452B-B4EE-E97632D8F030}" dt="2020-12-06T17:25:43.598" v="180" actId="20577"/>
          <ac:spMkLst>
            <pc:docMk/>
            <pc:sldMk cId="3804297505" sldId="261"/>
            <ac:spMk id="3" creationId="{81FB0E48-AE49-4563-B4B6-02AB2AD0EFAF}"/>
          </ac:spMkLst>
        </pc:spChg>
      </pc:sldChg>
      <pc:sldChg chg="modSp">
        <pc:chgData name="Gnl Hmbtv" userId="246024e8652d4806" providerId="LiveId" clId="{9751CDEC-912A-452B-B4EE-E97632D8F030}" dt="2020-12-06T17:22:52.319" v="174" actId="20577"/>
        <pc:sldMkLst>
          <pc:docMk/>
          <pc:sldMk cId="584969848" sldId="262"/>
        </pc:sldMkLst>
        <pc:graphicFrameChg chg="mod">
          <ac:chgData name="Gnl Hmbtv" userId="246024e8652d4806" providerId="LiveId" clId="{9751CDEC-912A-452B-B4EE-E97632D8F030}" dt="2020-12-06T17:22:52.319" v="174" actId="20577"/>
          <ac:graphicFrameMkLst>
            <pc:docMk/>
            <pc:sldMk cId="584969848" sldId="262"/>
            <ac:graphicFrameMk id="6" creationId="{9C4ECCC2-15FC-45F1-8A41-F5D491EEB1E8}"/>
          </ac:graphicFrameMkLst>
        </pc:graphicFrameChg>
      </pc:sldChg>
      <pc:sldChg chg="modSp mod">
        <pc:chgData name="Gnl Hmbtv" userId="246024e8652d4806" providerId="LiveId" clId="{9751CDEC-912A-452B-B4EE-E97632D8F030}" dt="2020-12-06T17:23:00.606" v="175" actId="20577"/>
        <pc:sldMkLst>
          <pc:docMk/>
          <pc:sldMk cId="4221454049" sldId="263"/>
        </pc:sldMkLst>
        <pc:spChg chg="mod">
          <ac:chgData name="Gnl Hmbtv" userId="246024e8652d4806" providerId="LiveId" clId="{9751CDEC-912A-452B-B4EE-E97632D8F030}" dt="2020-12-06T11:17:59.815" v="3" actId="1076"/>
          <ac:spMkLst>
            <pc:docMk/>
            <pc:sldMk cId="4221454049" sldId="263"/>
            <ac:spMk id="4" creationId="{B6E60DFB-86DA-4467-8BB9-F098ABA46A53}"/>
          </ac:spMkLst>
        </pc:spChg>
        <pc:spChg chg="mod">
          <ac:chgData name="Gnl Hmbtv" userId="246024e8652d4806" providerId="LiveId" clId="{9751CDEC-912A-452B-B4EE-E97632D8F030}" dt="2020-12-06T17:23:00.606" v="175" actId="20577"/>
          <ac:spMkLst>
            <pc:docMk/>
            <pc:sldMk cId="4221454049" sldId="263"/>
            <ac:spMk id="5" creationId="{90BA4595-9F1F-46D7-B184-7FDC52D80239}"/>
          </ac:spMkLst>
        </pc:spChg>
        <pc:spChg chg="mod">
          <ac:chgData name="Gnl Hmbtv" userId="246024e8652d4806" providerId="LiveId" clId="{9751CDEC-912A-452B-B4EE-E97632D8F030}" dt="2020-12-06T11:19:56.745" v="13" actId="13822"/>
          <ac:spMkLst>
            <pc:docMk/>
            <pc:sldMk cId="4221454049" sldId="263"/>
            <ac:spMk id="7" creationId="{14696EF3-A8BD-4CF1-9A54-6FFF2BDC9714}"/>
          </ac:spMkLst>
        </pc:spChg>
      </pc:sldChg>
      <pc:sldChg chg="modSp">
        <pc:chgData name="Gnl Hmbtv" userId="246024e8652d4806" providerId="LiveId" clId="{9751CDEC-912A-452B-B4EE-E97632D8F030}" dt="2020-12-06T17:23:16.121" v="179" actId="20577"/>
        <pc:sldMkLst>
          <pc:docMk/>
          <pc:sldMk cId="216836915" sldId="264"/>
        </pc:sldMkLst>
        <pc:spChg chg="mod">
          <ac:chgData name="Gnl Hmbtv" userId="246024e8652d4806" providerId="LiveId" clId="{9751CDEC-912A-452B-B4EE-E97632D8F030}" dt="2020-12-06T17:23:16.121" v="179" actId="20577"/>
          <ac:spMkLst>
            <pc:docMk/>
            <pc:sldMk cId="216836915" sldId="264"/>
            <ac:spMk id="3" creationId="{A9A80C67-5C1F-42E8-A2D3-C658D55B6487}"/>
          </ac:spMkLst>
        </pc:spChg>
      </pc:sldChg>
      <pc:sldChg chg="modSp">
        <pc:chgData name="Gnl Hmbtv" userId="246024e8652d4806" providerId="LiveId" clId="{9751CDEC-912A-452B-B4EE-E97632D8F030}" dt="2020-12-06T11:22:36.643" v="14"/>
        <pc:sldMkLst>
          <pc:docMk/>
          <pc:sldMk cId="1061965215" sldId="266"/>
        </pc:sldMkLst>
        <pc:spChg chg="mod">
          <ac:chgData name="Gnl Hmbtv" userId="246024e8652d4806" providerId="LiveId" clId="{9751CDEC-912A-452B-B4EE-E97632D8F030}" dt="2020-12-06T11:22:36.643" v="14"/>
          <ac:spMkLst>
            <pc:docMk/>
            <pc:sldMk cId="1061965215" sldId="266"/>
            <ac:spMk id="4" creationId="{2D46E282-C503-4C31-AB3E-3FB3EBB56054}"/>
          </ac:spMkLst>
        </pc:spChg>
      </pc:sldChg>
      <pc:sldChg chg="addSp delSp modSp mod setBg delAnim setClrOvrMap">
        <pc:chgData name="Gnl Hmbtv" userId="246024e8652d4806" providerId="LiveId" clId="{9751CDEC-912A-452B-B4EE-E97632D8F030}" dt="2020-12-06T11:50:38.056" v="157" actId="207"/>
        <pc:sldMkLst>
          <pc:docMk/>
          <pc:sldMk cId="3462110259" sldId="268"/>
        </pc:sldMkLst>
        <pc:spChg chg="mod ord">
          <ac:chgData name="Gnl Hmbtv" userId="246024e8652d4806" providerId="LiveId" clId="{9751CDEC-912A-452B-B4EE-E97632D8F030}" dt="2020-12-06T11:49:29.356" v="128" actId="1076"/>
          <ac:spMkLst>
            <pc:docMk/>
            <pc:sldMk cId="3462110259" sldId="268"/>
            <ac:spMk id="2" creationId="{14F4A777-0788-4EED-BED1-3E9B7FBD3F17}"/>
          </ac:spMkLst>
        </pc:spChg>
        <pc:spChg chg="add del mod">
          <ac:chgData name="Gnl Hmbtv" userId="246024e8652d4806" providerId="LiveId" clId="{9751CDEC-912A-452B-B4EE-E97632D8F030}" dt="2020-12-06T11:38:07.736" v="40" actId="21"/>
          <ac:spMkLst>
            <pc:docMk/>
            <pc:sldMk cId="3462110259" sldId="268"/>
            <ac:spMk id="9" creationId="{CA72A12D-2838-42D3-9A2D-4274198A2D79}"/>
          </ac:spMkLst>
        </pc:spChg>
        <pc:spChg chg="add del">
          <ac:chgData name="Gnl Hmbtv" userId="246024e8652d4806" providerId="LiveId" clId="{9751CDEC-912A-452B-B4EE-E97632D8F030}" dt="2020-12-06T11:48:46.820" v="116" actId="26606"/>
          <ac:spMkLst>
            <pc:docMk/>
            <pc:sldMk cId="3462110259" sldId="268"/>
            <ac:spMk id="10" creationId="{951587FE-7077-474D-A5C5-E43C79BFA508}"/>
          </ac:spMkLst>
        </pc:spChg>
        <pc:spChg chg="add del mod">
          <ac:chgData name="Gnl Hmbtv" userId="246024e8652d4806" providerId="LiveId" clId="{9751CDEC-912A-452B-B4EE-E97632D8F030}" dt="2020-12-06T11:38:05.801" v="39" actId="21"/>
          <ac:spMkLst>
            <pc:docMk/>
            <pc:sldMk cId="3462110259" sldId="268"/>
            <ac:spMk id="11" creationId="{B5A32D50-00F5-4F3B-8A01-DB07A473EFB2}"/>
          </ac:spMkLst>
        </pc:spChg>
        <pc:spChg chg="add del">
          <ac:chgData name="Gnl Hmbtv" userId="246024e8652d4806" providerId="LiveId" clId="{9751CDEC-912A-452B-B4EE-E97632D8F030}" dt="2020-12-06T11:48:27.585" v="105" actId="11529"/>
          <ac:spMkLst>
            <pc:docMk/>
            <pc:sldMk cId="3462110259" sldId="268"/>
            <ac:spMk id="12" creationId="{7C2E80B4-B7C6-478F-A3BE-2BFE86E35FB8}"/>
          </ac:spMkLst>
        </pc:spChg>
        <pc:spChg chg="add del mod">
          <ac:chgData name="Gnl Hmbtv" userId="246024e8652d4806" providerId="LiveId" clId="{9751CDEC-912A-452B-B4EE-E97632D8F030}" dt="2020-12-06T11:48:27.547" v="104" actId="767"/>
          <ac:spMkLst>
            <pc:docMk/>
            <pc:sldMk cId="3462110259" sldId="268"/>
            <ac:spMk id="13" creationId="{B639F8AD-10F1-450D-936E-588593DB63CF}"/>
          </ac:spMkLst>
        </pc:spChg>
        <pc:spChg chg="add del">
          <ac:chgData name="Gnl Hmbtv" userId="246024e8652d4806" providerId="LiveId" clId="{9751CDEC-912A-452B-B4EE-E97632D8F030}" dt="2020-12-06T11:48:09.617" v="92" actId="11529"/>
          <ac:spMkLst>
            <pc:docMk/>
            <pc:sldMk cId="3462110259" sldId="268"/>
            <ac:spMk id="14" creationId="{C45FC64F-0CFF-4B63-BEC8-8F0275105DF2}"/>
          </ac:spMkLst>
        </pc:spChg>
        <pc:spChg chg="add del mod">
          <ac:chgData name="Gnl Hmbtv" userId="246024e8652d4806" providerId="LiveId" clId="{9751CDEC-912A-452B-B4EE-E97632D8F030}" dt="2020-12-06T11:48:32.402" v="114" actId="21"/>
          <ac:spMkLst>
            <pc:docMk/>
            <pc:sldMk cId="3462110259" sldId="268"/>
            <ac:spMk id="15" creationId="{06EBC209-E004-4BBE-82B5-2545DD4132D0}"/>
          </ac:spMkLst>
        </pc:spChg>
        <pc:spChg chg="add del">
          <ac:chgData name="Gnl Hmbtv" userId="246024e8652d4806" providerId="LiveId" clId="{9751CDEC-912A-452B-B4EE-E97632D8F030}" dt="2020-12-06T11:48:46.820" v="116" actId="26606"/>
          <ac:spMkLst>
            <pc:docMk/>
            <pc:sldMk cId="3462110259" sldId="268"/>
            <ac:spMk id="16" creationId="{9875B36C-2851-4BFD-B6B5-6F75C5D79953}"/>
          </ac:spMkLst>
        </pc:spChg>
        <pc:spChg chg="add del">
          <ac:chgData name="Gnl Hmbtv" userId="246024e8652d4806" providerId="LiveId" clId="{9751CDEC-912A-452B-B4EE-E97632D8F030}" dt="2020-12-06T11:48:46.820" v="116" actId="26606"/>
          <ac:spMkLst>
            <pc:docMk/>
            <pc:sldMk cId="3462110259" sldId="268"/>
            <ac:spMk id="17" creationId="{BAC6D1AF-9D88-46AF-892B-3824D07DE1EC}"/>
          </ac:spMkLst>
        </pc:spChg>
        <pc:spChg chg="add del">
          <ac:chgData name="Gnl Hmbtv" userId="246024e8652d4806" providerId="LiveId" clId="{9751CDEC-912A-452B-B4EE-E97632D8F030}" dt="2020-12-06T11:48:46.820" v="116" actId="26606"/>
          <ac:spMkLst>
            <pc:docMk/>
            <pc:sldMk cId="3462110259" sldId="268"/>
            <ac:spMk id="18" creationId="{E37E3B0C-7DE7-43B8-B699-CC69906ACB0C}"/>
          </ac:spMkLst>
        </pc:spChg>
        <pc:spChg chg="add mod">
          <ac:chgData name="Gnl Hmbtv" userId="246024e8652d4806" providerId="LiveId" clId="{9751CDEC-912A-452B-B4EE-E97632D8F030}" dt="2020-12-06T11:50:38.056" v="157" actId="207"/>
          <ac:spMkLst>
            <pc:docMk/>
            <pc:sldMk cId="3462110259" sldId="268"/>
            <ac:spMk id="23" creationId="{FA6B4569-6AB7-4FBB-9695-274773BF39EE}"/>
          </ac:spMkLst>
        </pc:spChg>
        <pc:spChg chg="add del">
          <ac:chgData name="Gnl Hmbtv" userId="246024e8652d4806" providerId="LiveId" clId="{9751CDEC-912A-452B-B4EE-E97632D8F030}" dt="2020-12-06T11:48:46.820" v="116" actId="26606"/>
          <ac:spMkLst>
            <pc:docMk/>
            <pc:sldMk cId="3462110259" sldId="268"/>
            <ac:spMk id="24" creationId="{EA4E4267-CAF0-4C38-8DC6-CD3B1A9F046E}"/>
          </ac:spMkLst>
        </pc:spChg>
        <pc:spChg chg="add del">
          <ac:chgData name="Gnl Hmbtv" userId="246024e8652d4806" providerId="LiveId" clId="{9751CDEC-912A-452B-B4EE-E97632D8F030}" dt="2020-12-06T11:48:46.820" v="116" actId="26606"/>
          <ac:spMkLst>
            <pc:docMk/>
            <pc:sldMk cId="3462110259" sldId="268"/>
            <ac:spMk id="26" creationId="{0EE3ACC5-126D-4BA4-8B45-7F0B5B839C51}"/>
          </ac:spMkLst>
        </pc:spChg>
        <pc:spChg chg="add del">
          <ac:chgData name="Gnl Hmbtv" userId="246024e8652d4806" providerId="LiveId" clId="{9751CDEC-912A-452B-B4EE-E97632D8F030}" dt="2020-12-06T11:48:46.820" v="116" actId="26606"/>
          <ac:spMkLst>
            <pc:docMk/>
            <pc:sldMk cId="3462110259" sldId="268"/>
            <ac:spMk id="28" creationId="{AB2868F7-FE10-4289-A5BD-90763C7A2F5A}"/>
          </ac:spMkLst>
        </pc:spChg>
        <pc:spChg chg="add del">
          <ac:chgData name="Gnl Hmbtv" userId="246024e8652d4806" providerId="LiveId" clId="{9751CDEC-912A-452B-B4EE-E97632D8F030}" dt="2020-12-06T11:48:46.820" v="116" actId="26606"/>
          <ac:spMkLst>
            <pc:docMk/>
            <pc:sldMk cId="3462110259" sldId="268"/>
            <ac:spMk id="30" creationId="{BD94142C-10EE-487C-A327-404FDF358F22}"/>
          </ac:spMkLst>
        </pc:spChg>
        <pc:spChg chg="add del">
          <ac:chgData name="Gnl Hmbtv" userId="246024e8652d4806" providerId="LiveId" clId="{9751CDEC-912A-452B-B4EE-E97632D8F030}" dt="2020-12-06T11:48:46.820" v="116" actId="26606"/>
          <ac:spMkLst>
            <pc:docMk/>
            <pc:sldMk cId="3462110259" sldId="268"/>
            <ac:spMk id="32" creationId="{5F7FAC2D-7A74-4939-A917-A1A5AF935685}"/>
          </ac:spMkLst>
        </pc:spChg>
        <pc:spChg chg="add del">
          <ac:chgData name="Gnl Hmbtv" userId="246024e8652d4806" providerId="LiveId" clId="{9751CDEC-912A-452B-B4EE-E97632D8F030}" dt="2020-12-06T11:48:50.832" v="118" actId="26606"/>
          <ac:spMkLst>
            <pc:docMk/>
            <pc:sldMk cId="3462110259" sldId="268"/>
            <ac:spMk id="34" creationId="{85B9241F-7A08-4112-9594-E1CD9581601A}"/>
          </ac:spMkLst>
        </pc:spChg>
        <pc:spChg chg="add del">
          <ac:chgData name="Gnl Hmbtv" userId="246024e8652d4806" providerId="LiveId" clId="{9751CDEC-912A-452B-B4EE-E97632D8F030}" dt="2020-12-06T11:48:50.832" v="118" actId="26606"/>
          <ac:spMkLst>
            <pc:docMk/>
            <pc:sldMk cId="3462110259" sldId="268"/>
            <ac:spMk id="35" creationId="{4A2A0AF0-888E-4B6F-8EFB-35F0E7782872}"/>
          </ac:spMkLst>
        </pc:spChg>
        <pc:spChg chg="add del">
          <ac:chgData name="Gnl Hmbtv" userId="246024e8652d4806" providerId="LiveId" clId="{9751CDEC-912A-452B-B4EE-E97632D8F030}" dt="2020-12-06T11:48:50.832" v="118" actId="26606"/>
          <ac:spMkLst>
            <pc:docMk/>
            <pc:sldMk cId="3462110259" sldId="268"/>
            <ac:spMk id="36" creationId="{CFF31643-953C-4F27-BAF5-F6F290C92562}"/>
          </ac:spMkLst>
        </pc:spChg>
        <pc:spChg chg="add del">
          <ac:chgData name="Gnl Hmbtv" userId="246024e8652d4806" providerId="LiveId" clId="{9751CDEC-912A-452B-B4EE-E97632D8F030}" dt="2020-12-06T11:48:50.832" v="118" actId="26606"/>
          <ac:spMkLst>
            <pc:docMk/>
            <pc:sldMk cId="3462110259" sldId="268"/>
            <ac:spMk id="37" creationId="{8BDADD52-0163-42F3-8D05-517570B1949A}"/>
          </ac:spMkLst>
        </pc:spChg>
        <pc:spChg chg="add del">
          <ac:chgData name="Gnl Hmbtv" userId="246024e8652d4806" providerId="LiveId" clId="{9751CDEC-912A-452B-B4EE-E97632D8F030}" dt="2020-12-06T11:48:50.832" v="118" actId="26606"/>
          <ac:spMkLst>
            <pc:docMk/>
            <pc:sldMk cId="3462110259" sldId="268"/>
            <ac:spMk id="39" creationId="{B4008C16-C0B1-4273-AC7C-ECD66010111F}"/>
          </ac:spMkLst>
        </pc:spChg>
        <pc:spChg chg="add del">
          <ac:chgData name="Gnl Hmbtv" userId="246024e8652d4806" providerId="LiveId" clId="{9751CDEC-912A-452B-B4EE-E97632D8F030}" dt="2020-12-06T11:48:50.832" v="118" actId="26606"/>
          <ac:spMkLst>
            <pc:docMk/>
            <pc:sldMk cId="3462110259" sldId="268"/>
            <ac:spMk id="41" creationId="{429284AC-853B-45E8-845D-7BCFAA2622D1}"/>
          </ac:spMkLst>
        </pc:spChg>
        <pc:spChg chg="add del">
          <ac:chgData name="Gnl Hmbtv" userId="246024e8652d4806" providerId="LiveId" clId="{9751CDEC-912A-452B-B4EE-E97632D8F030}" dt="2020-12-06T11:48:50.832" v="118" actId="26606"/>
          <ac:spMkLst>
            <pc:docMk/>
            <pc:sldMk cId="3462110259" sldId="268"/>
            <ac:spMk id="44" creationId="{5297F941-45CA-4931-80E9-CFB292321CB3}"/>
          </ac:spMkLst>
        </pc:spChg>
        <pc:spChg chg="add del">
          <ac:chgData name="Gnl Hmbtv" userId="246024e8652d4806" providerId="LiveId" clId="{9751CDEC-912A-452B-B4EE-E97632D8F030}" dt="2020-12-06T11:48:50.832" v="118" actId="26606"/>
          <ac:spMkLst>
            <pc:docMk/>
            <pc:sldMk cId="3462110259" sldId="268"/>
            <ac:spMk id="45" creationId="{F05E9D9D-FAAD-445E-AF28-02DAB1DEB6B8}"/>
          </ac:spMkLst>
        </pc:spChg>
        <pc:spChg chg="add del">
          <ac:chgData name="Gnl Hmbtv" userId="246024e8652d4806" providerId="LiveId" clId="{9751CDEC-912A-452B-B4EE-E97632D8F030}" dt="2020-12-06T11:48:50.832" v="118" actId="26606"/>
          <ac:spMkLst>
            <pc:docMk/>
            <pc:sldMk cId="3462110259" sldId="268"/>
            <ac:spMk id="46" creationId="{538FDE8C-50F0-46ED-A9A3-E747C0A1B40F}"/>
          </ac:spMkLst>
        </pc:spChg>
        <pc:spChg chg="add del">
          <ac:chgData name="Gnl Hmbtv" userId="246024e8652d4806" providerId="LiveId" clId="{9751CDEC-912A-452B-B4EE-E97632D8F030}" dt="2020-12-06T11:48:50.832" v="118" actId="26606"/>
          <ac:spMkLst>
            <pc:docMk/>
            <pc:sldMk cId="3462110259" sldId="268"/>
            <ac:spMk id="47" creationId="{19778865-B980-46FE-84CC-864267CCA8AB}"/>
          </ac:spMkLst>
        </pc:spChg>
        <pc:spChg chg="add del">
          <ac:chgData name="Gnl Hmbtv" userId="246024e8652d4806" providerId="LiveId" clId="{9751CDEC-912A-452B-B4EE-E97632D8F030}" dt="2020-12-06T11:48:50.832" v="118" actId="26606"/>
          <ac:spMkLst>
            <pc:docMk/>
            <pc:sldMk cId="3462110259" sldId="268"/>
            <ac:spMk id="48" creationId="{6FC56693-0E40-4E7C-946D-7D1BC7F669FF}"/>
          </ac:spMkLst>
        </pc:spChg>
        <pc:spChg chg="add del">
          <ac:chgData name="Gnl Hmbtv" userId="246024e8652d4806" providerId="LiveId" clId="{9751CDEC-912A-452B-B4EE-E97632D8F030}" dt="2020-12-06T11:48:50.832" v="118" actId="26606"/>
          <ac:spMkLst>
            <pc:docMk/>
            <pc:sldMk cId="3462110259" sldId="268"/>
            <ac:spMk id="49" creationId="{C9318538-A677-42D4-9EF0-693D71E685B8}"/>
          </ac:spMkLst>
        </pc:spChg>
        <pc:spChg chg="add del">
          <ac:chgData name="Gnl Hmbtv" userId="246024e8652d4806" providerId="LiveId" clId="{9751CDEC-912A-452B-B4EE-E97632D8F030}" dt="2020-12-06T11:48:52.958" v="120" actId="26606"/>
          <ac:spMkLst>
            <pc:docMk/>
            <pc:sldMk cId="3462110259" sldId="268"/>
            <ac:spMk id="51" creationId="{951587FE-7077-474D-A5C5-E43C79BFA508}"/>
          </ac:spMkLst>
        </pc:spChg>
        <pc:spChg chg="add del">
          <ac:chgData name="Gnl Hmbtv" userId="246024e8652d4806" providerId="LiveId" clId="{9751CDEC-912A-452B-B4EE-E97632D8F030}" dt="2020-12-06T11:48:52.958" v="120" actId="26606"/>
          <ac:spMkLst>
            <pc:docMk/>
            <pc:sldMk cId="3462110259" sldId="268"/>
            <ac:spMk id="52" creationId="{9875B36C-2851-4BFD-B6B5-6F75C5D79953}"/>
          </ac:spMkLst>
        </pc:spChg>
        <pc:spChg chg="add del">
          <ac:chgData name="Gnl Hmbtv" userId="246024e8652d4806" providerId="LiveId" clId="{9751CDEC-912A-452B-B4EE-E97632D8F030}" dt="2020-12-06T11:48:52.958" v="120" actId="26606"/>
          <ac:spMkLst>
            <pc:docMk/>
            <pc:sldMk cId="3462110259" sldId="268"/>
            <ac:spMk id="53" creationId="{E37E3B0C-7DE7-43B8-B699-CC69906ACB0C}"/>
          </ac:spMkLst>
        </pc:spChg>
        <pc:spChg chg="add del">
          <ac:chgData name="Gnl Hmbtv" userId="246024e8652d4806" providerId="LiveId" clId="{9751CDEC-912A-452B-B4EE-E97632D8F030}" dt="2020-12-06T11:48:52.958" v="120" actId="26606"/>
          <ac:spMkLst>
            <pc:docMk/>
            <pc:sldMk cId="3462110259" sldId="268"/>
            <ac:spMk id="54" creationId="{BAC6D1AF-9D88-46AF-892B-3824D07DE1EC}"/>
          </ac:spMkLst>
        </pc:spChg>
        <pc:spChg chg="add del">
          <ac:chgData name="Gnl Hmbtv" userId="246024e8652d4806" providerId="LiveId" clId="{9751CDEC-912A-452B-B4EE-E97632D8F030}" dt="2020-12-06T11:48:52.958" v="120" actId="26606"/>
          <ac:spMkLst>
            <pc:docMk/>
            <pc:sldMk cId="3462110259" sldId="268"/>
            <ac:spMk id="56" creationId="{F37B834F-478D-446B-BC31-14133DBE0110}"/>
          </ac:spMkLst>
        </pc:spChg>
        <pc:spChg chg="add del">
          <ac:chgData name="Gnl Hmbtv" userId="246024e8652d4806" providerId="LiveId" clId="{9751CDEC-912A-452B-B4EE-E97632D8F030}" dt="2020-12-06T11:48:52.958" v="120" actId="26606"/>
          <ac:spMkLst>
            <pc:docMk/>
            <pc:sldMk cId="3462110259" sldId="268"/>
            <ac:spMk id="57" creationId="{22792336-4645-4C58-824A-97B858B59FCD}"/>
          </ac:spMkLst>
        </pc:spChg>
        <pc:spChg chg="add del">
          <ac:chgData name="Gnl Hmbtv" userId="246024e8652d4806" providerId="LiveId" clId="{9751CDEC-912A-452B-B4EE-E97632D8F030}" dt="2020-12-06T11:48:52.958" v="120" actId="26606"/>
          <ac:spMkLst>
            <pc:docMk/>
            <pc:sldMk cId="3462110259" sldId="268"/>
            <ac:spMk id="58" creationId="{CAD8E77C-BF97-4C7B-8E3F-15CE740BD7CB}"/>
          </ac:spMkLst>
        </pc:spChg>
        <pc:spChg chg="add del">
          <ac:chgData name="Gnl Hmbtv" userId="246024e8652d4806" providerId="LiveId" clId="{9751CDEC-912A-452B-B4EE-E97632D8F030}" dt="2020-12-06T11:48:55.202" v="122" actId="26606"/>
          <ac:spMkLst>
            <pc:docMk/>
            <pc:sldMk cId="3462110259" sldId="268"/>
            <ac:spMk id="63" creationId="{4A2A0AF0-888E-4B6F-8EFB-35F0E7782872}"/>
          </ac:spMkLst>
        </pc:spChg>
        <pc:spChg chg="add del">
          <ac:chgData name="Gnl Hmbtv" userId="246024e8652d4806" providerId="LiveId" clId="{9751CDEC-912A-452B-B4EE-E97632D8F030}" dt="2020-12-06T11:48:55.202" v="122" actId="26606"/>
          <ac:spMkLst>
            <pc:docMk/>
            <pc:sldMk cId="3462110259" sldId="268"/>
            <ac:spMk id="64" creationId="{8BDADD52-0163-42F3-8D05-517570B1949A}"/>
          </ac:spMkLst>
        </pc:spChg>
        <pc:spChg chg="add del">
          <ac:chgData name="Gnl Hmbtv" userId="246024e8652d4806" providerId="LiveId" clId="{9751CDEC-912A-452B-B4EE-E97632D8F030}" dt="2020-12-06T11:48:55.202" v="122" actId="26606"/>
          <ac:spMkLst>
            <pc:docMk/>
            <pc:sldMk cId="3462110259" sldId="268"/>
            <ac:spMk id="65" creationId="{B4008C16-C0B1-4273-AC7C-ECD66010111F}"/>
          </ac:spMkLst>
        </pc:spChg>
        <pc:spChg chg="add del">
          <ac:chgData name="Gnl Hmbtv" userId="246024e8652d4806" providerId="LiveId" clId="{9751CDEC-912A-452B-B4EE-E97632D8F030}" dt="2020-12-06T11:48:55.202" v="122" actId="26606"/>
          <ac:spMkLst>
            <pc:docMk/>
            <pc:sldMk cId="3462110259" sldId="268"/>
            <ac:spMk id="66" creationId="{429284AC-853B-45E8-845D-7BCFAA2622D1}"/>
          </ac:spMkLst>
        </pc:spChg>
        <pc:spChg chg="add del">
          <ac:chgData name="Gnl Hmbtv" userId="246024e8652d4806" providerId="LiveId" clId="{9751CDEC-912A-452B-B4EE-E97632D8F030}" dt="2020-12-06T11:48:55.202" v="122" actId="26606"/>
          <ac:spMkLst>
            <pc:docMk/>
            <pc:sldMk cId="3462110259" sldId="268"/>
            <ac:spMk id="68" creationId="{DB8444B2-7948-4825-8B39-A1769D791A2B}"/>
          </ac:spMkLst>
        </pc:spChg>
        <pc:spChg chg="add del">
          <ac:chgData name="Gnl Hmbtv" userId="246024e8652d4806" providerId="LiveId" clId="{9751CDEC-912A-452B-B4EE-E97632D8F030}" dt="2020-12-06T11:48:55.202" v="122" actId="26606"/>
          <ac:spMkLst>
            <pc:docMk/>
            <pc:sldMk cId="3462110259" sldId="268"/>
            <ac:spMk id="69" creationId="{B6D35FBA-5E52-4292-8B05-5CE413B79FA3}"/>
          </ac:spMkLst>
        </pc:spChg>
        <pc:spChg chg="add del">
          <ac:chgData name="Gnl Hmbtv" userId="246024e8652d4806" providerId="LiveId" clId="{9751CDEC-912A-452B-B4EE-E97632D8F030}" dt="2020-12-06T11:48:55.202" v="122" actId="26606"/>
          <ac:spMkLst>
            <pc:docMk/>
            <pc:sldMk cId="3462110259" sldId="268"/>
            <ac:spMk id="70" creationId="{6947A438-8CD4-416A-8C51-81464FEA1BEB}"/>
          </ac:spMkLst>
        </pc:spChg>
        <pc:spChg chg="add del">
          <ac:chgData name="Gnl Hmbtv" userId="246024e8652d4806" providerId="LiveId" clId="{9751CDEC-912A-452B-B4EE-E97632D8F030}" dt="2020-12-06T11:48:55.202" v="122" actId="26606"/>
          <ac:spMkLst>
            <pc:docMk/>
            <pc:sldMk cId="3462110259" sldId="268"/>
            <ac:spMk id="71" creationId="{BCDF597C-A0CF-4736-AFD6-C4EFD1ACB865}"/>
          </ac:spMkLst>
        </pc:spChg>
        <pc:spChg chg="add del">
          <ac:chgData name="Gnl Hmbtv" userId="246024e8652d4806" providerId="LiveId" clId="{9751CDEC-912A-452B-B4EE-E97632D8F030}" dt="2020-12-06T11:48:55.202" v="122" actId="26606"/>
          <ac:spMkLst>
            <pc:docMk/>
            <pc:sldMk cId="3462110259" sldId="268"/>
            <ac:spMk id="72" creationId="{2DE16893-97D0-4D3D-9552-155879CC839A}"/>
          </ac:spMkLst>
        </pc:spChg>
        <pc:spChg chg="add del">
          <ac:chgData name="Gnl Hmbtv" userId="246024e8652d4806" providerId="LiveId" clId="{9751CDEC-912A-452B-B4EE-E97632D8F030}" dt="2020-12-06T11:48:55.202" v="122" actId="26606"/>
          <ac:spMkLst>
            <pc:docMk/>
            <pc:sldMk cId="3462110259" sldId="268"/>
            <ac:spMk id="76" creationId="{98A44226-C5FB-450B-8AB8-3CE2D47F1417}"/>
          </ac:spMkLst>
        </pc:spChg>
        <pc:spChg chg="add del">
          <ac:chgData name="Gnl Hmbtv" userId="246024e8652d4806" providerId="LiveId" clId="{9751CDEC-912A-452B-B4EE-E97632D8F030}" dt="2020-12-06T11:48:57.022" v="124" actId="26606"/>
          <ac:spMkLst>
            <pc:docMk/>
            <pc:sldMk cId="3462110259" sldId="268"/>
            <ac:spMk id="78" creationId="{951587FE-7077-474D-A5C5-E43C79BFA508}"/>
          </ac:spMkLst>
        </pc:spChg>
        <pc:spChg chg="add del">
          <ac:chgData name="Gnl Hmbtv" userId="246024e8652d4806" providerId="LiveId" clId="{9751CDEC-912A-452B-B4EE-E97632D8F030}" dt="2020-12-06T11:48:57.022" v="124" actId="26606"/>
          <ac:spMkLst>
            <pc:docMk/>
            <pc:sldMk cId="3462110259" sldId="268"/>
            <ac:spMk id="79" creationId="{9875B36C-2851-4BFD-B6B5-6F75C5D79953}"/>
          </ac:spMkLst>
        </pc:spChg>
        <pc:spChg chg="add del">
          <ac:chgData name="Gnl Hmbtv" userId="246024e8652d4806" providerId="LiveId" clId="{9751CDEC-912A-452B-B4EE-E97632D8F030}" dt="2020-12-06T11:48:57.022" v="124" actId="26606"/>
          <ac:spMkLst>
            <pc:docMk/>
            <pc:sldMk cId="3462110259" sldId="268"/>
            <ac:spMk id="80" creationId="{E37E3B0C-7DE7-43B8-B699-CC69906ACB0C}"/>
          </ac:spMkLst>
        </pc:spChg>
        <pc:spChg chg="add del">
          <ac:chgData name="Gnl Hmbtv" userId="246024e8652d4806" providerId="LiveId" clId="{9751CDEC-912A-452B-B4EE-E97632D8F030}" dt="2020-12-06T11:48:57.022" v="124" actId="26606"/>
          <ac:spMkLst>
            <pc:docMk/>
            <pc:sldMk cId="3462110259" sldId="268"/>
            <ac:spMk id="81" creationId="{BAC6D1AF-9D88-46AF-892B-3824D07DE1EC}"/>
          </ac:spMkLst>
        </pc:spChg>
        <pc:spChg chg="add del">
          <ac:chgData name="Gnl Hmbtv" userId="246024e8652d4806" providerId="LiveId" clId="{9751CDEC-912A-452B-B4EE-E97632D8F030}" dt="2020-12-06T11:48:57.022" v="124" actId="26606"/>
          <ac:spMkLst>
            <pc:docMk/>
            <pc:sldMk cId="3462110259" sldId="268"/>
            <ac:spMk id="83" creationId="{9D81D3BC-5FF6-4256-827F-21F2C86B7D62}"/>
          </ac:spMkLst>
        </pc:spChg>
        <pc:spChg chg="add del">
          <ac:chgData name="Gnl Hmbtv" userId="246024e8652d4806" providerId="LiveId" clId="{9751CDEC-912A-452B-B4EE-E97632D8F030}" dt="2020-12-06T11:48:57.022" v="124" actId="26606"/>
          <ac:spMkLst>
            <pc:docMk/>
            <pc:sldMk cId="3462110259" sldId="268"/>
            <ac:spMk id="84" creationId="{B242CB36-05C1-4B1D-A802-7EBF6BF21CD4}"/>
          </ac:spMkLst>
        </pc:spChg>
        <pc:spChg chg="add del">
          <ac:chgData name="Gnl Hmbtv" userId="246024e8652d4806" providerId="LiveId" clId="{9751CDEC-912A-452B-B4EE-E97632D8F030}" dt="2020-12-06T11:48:57.022" v="124" actId="26606"/>
          <ac:spMkLst>
            <pc:docMk/>
            <pc:sldMk cId="3462110259" sldId="268"/>
            <ac:spMk id="85" creationId="{40C0EFBC-59B9-4367-B1DB-17D9C6504E51}"/>
          </ac:spMkLst>
        </pc:spChg>
        <pc:spChg chg="add del">
          <ac:chgData name="Gnl Hmbtv" userId="246024e8652d4806" providerId="LiveId" clId="{9751CDEC-912A-452B-B4EE-E97632D8F030}" dt="2020-12-06T11:48:57.022" v="124" actId="26606"/>
          <ac:spMkLst>
            <pc:docMk/>
            <pc:sldMk cId="3462110259" sldId="268"/>
            <ac:spMk id="86" creationId="{96E0A199-697A-4ECE-A501-1EB53EFE506F}"/>
          </ac:spMkLst>
        </pc:spChg>
        <pc:spChg chg="add del">
          <ac:chgData name="Gnl Hmbtv" userId="246024e8652d4806" providerId="LiveId" clId="{9751CDEC-912A-452B-B4EE-E97632D8F030}" dt="2020-12-06T11:48:57.022" v="124" actId="26606"/>
          <ac:spMkLst>
            <pc:docMk/>
            <pc:sldMk cId="3462110259" sldId="268"/>
            <ac:spMk id="87" creationId="{C9C95240-23CD-4370-A43B-9A35E4B52163}"/>
          </ac:spMkLst>
        </pc:spChg>
        <pc:spChg chg="add del">
          <ac:chgData name="Gnl Hmbtv" userId="246024e8652d4806" providerId="LiveId" clId="{9751CDEC-912A-452B-B4EE-E97632D8F030}" dt="2020-12-06T11:48:57.022" v="124" actId="26606"/>
          <ac:spMkLst>
            <pc:docMk/>
            <pc:sldMk cId="3462110259" sldId="268"/>
            <ac:spMk id="91" creationId="{E6DC5910-864E-4930-B7D4-061A2EED3EAA}"/>
          </ac:spMkLst>
        </pc:spChg>
        <pc:spChg chg="add del">
          <ac:chgData name="Gnl Hmbtv" userId="246024e8652d4806" providerId="LiveId" clId="{9751CDEC-912A-452B-B4EE-E97632D8F030}" dt="2020-12-06T11:49:19.735" v="126" actId="26606"/>
          <ac:spMkLst>
            <pc:docMk/>
            <pc:sldMk cId="3462110259" sldId="268"/>
            <ac:spMk id="93" creationId="{8741F0F2-9330-4C12-9590-3F8F3CC568DF}"/>
          </ac:spMkLst>
        </pc:spChg>
        <pc:spChg chg="add del">
          <ac:chgData name="Gnl Hmbtv" userId="246024e8652d4806" providerId="LiveId" clId="{9751CDEC-912A-452B-B4EE-E97632D8F030}" dt="2020-12-06T11:49:19.735" v="126" actId="26606"/>
          <ac:spMkLst>
            <pc:docMk/>
            <pc:sldMk cId="3462110259" sldId="268"/>
            <ac:spMk id="94" creationId="{64800146-0979-49C4-AD6C-F80BF29A85A8}"/>
          </ac:spMkLst>
        </pc:spChg>
        <pc:spChg chg="add del">
          <ac:chgData name="Gnl Hmbtv" userId="246024e8652d4806" providerId="LiveId" clId="{9751CDEC-912A-452B-B4EE-E97632D8F030}" dt="2020-12-06T11:49:19.735" v="126" actId="26606"/>
          <ac:spMkLst>
            <pc:docMk/>
            <pc:sldMk cId="3462110259" sldId="268"/>
            <ac:spMk id="95" creationId="{1475ED1D-357D-4E0F-AFED-7A1C50229F46}"/>
          </ac:spMkLst>
        </pc:spChg>
        <pc:spChg chg="add del">
          <ac:chgData name="Gnl Hmbtv" userId="246024e8652d4806" providerId="LiveId" clId="{9751CDEC-912A-452B-B4EE-E97632D8F030}" dt="2020-12-06T11:49:19.735" v="126" actId="26606"/>
          <ac:spMkLst>
            <pc:docMk/>
            <pc:sldMk cId="3462110259" sldId="268"/>
            <ac:spMk id="96" creationId="{C391A9E4-6B99-4541-9970-1360994D9301}"/>
          </ac:spMkLst>
        </pc:spChg>
        <pc:spChg chg="add del">
          <ac:chgData name="Gnl Hmbtv" userId="246024e8652d4806" providerId="LiveId" clId="{9751CDEC-912A-452B-B4EE-E97632D8F030}" dt="2020-12-06T11:49:19.735" v="126" actId="26606"/>
          <ac:spMkLst>
            <pc:docMk/>
            <pc:sldMk cId="3462110259" sldId="268"/>
            <ac:spMk id="98" creationId="{6F40FBDA-CEB1-40F0-9AB9-BD9C402D70FE}"/>
          </ac:spMkLst>
        </pc:spChg>
        <pc:spChg chg="add del">
          <ac:chgData name="Gnl Hmbtv" userId="246024e8652d4806" providerId="LiveId" clId="{9751CDEC-912A-452B-B4EE-E97632D8F030}" dt="2020-12-06T11:49:19.735" v="126" actId="26606"/>
          <ac:spMkLst>
            <pc:docMk/>
            <pc:sldMk cId="3462110259" sldId="268"/>
            <ac:spMk id="99" creationId="{0344D4FE-ABEF-4230-9E4E-AD5782FC78AC}"/>
          </ac:spMkLst>
        </pc:spChg>
        <pc:spChg chg="add del">
          <ac:chgData name="Gnl Hmbtv" userId="246024e8652d4806" providerId="LiveId" clId="{9751CDEC-912A-452B-B4EE-E97632D8F030}" dt="2020-12-06T11:49:19.735" v="126" actId="26606"/>
          <ac:spMkLst>
            <pc:docMk/>
            <pc:sldMk cId="3462110259" sldId="268"/>
            <ac:spMk id="100" creationId="{9325F979-D3F9-4926-81B7-7ACCB31A501B}"/>
          </ac:spMkLst>
        </pc:spChg>
        <pc:spChg chg="add">
          <ac:chgData name="Gnl Hmbtv" userId="246024e8652d4806" providerId="LiveId" clId="{9751CDEC-912A-452B-B4EE-E97632D8F030}" dt="2020-12-06T11:49:19.735" v="126" actId="26606"/>
          <ac:spMkLst>
            <pc:docMk/>
            <pc:sldMk cId="3462110259" sldId="268"/>
            <ac:spMk id="105" creationId="{4A2A0AF0-888E-4B6F-8EFB-35F0E7782872}"/>
          </ac:spMkLst>
        </pc:spChg>
        <pc:spChg chg="add del mod">
          <ac:chgData name="Gnl Hmbtv" userId="246024e8652d4806" providerId="LiveId" clId="{9751CDEC-912A-452B-B4EE-E97632D8F030}" dt="2020-12-06T11:49:57.503" v="145"/>
          <ac:spMkLst>
            <pc:docMk/>
            <pc:sldMk cId="3462110259" sldId="268"/>
            <ac:spMk id="106" creationId="{4FDAA953-E34F-4220-A021-1210572B6217}"/>
          </ac:spMkLst>
        </pc:spChg>
        <pc:spChg chg="add">
          <ac:chgData name="Gnl Hmbtv" userId="246024e8652d4806" providerId="LiveId" clId="{9751CDEC-912A-452B-B4EE-E97632D8F030}" dt="2020-12-06T11:49:19.735" v="126" actId="26606"/>
          <ac:spMkLst>
            <pc:docMk/>
            <pc:sldMk cId="3462110259" sldId="268"/>
            <ac:spMk id="107" creationId="{8BDADD52-0163-42F3-8D05-517570B1949A}"/>
          </ac:spMkLst>
        </pc:spChg>
        <pc:spChg chg="add">
          <ac:chgData name="Gnl Hmbtv" userId="246024e8652d4806" providerId="LiveId" clId="{9751CDEC-912A-452B-B4EE-E97632D8F030}" dt="2020-12-06T11:49:19.735" v="126" actId="26606"/>
          <ac:spMkLst>
            <pc:docMk/>
            <pc:sldMk cId="3462110259" sldId="268"/>
            <ac:spMk id="109" creationId="{B4008C16-C0B1-4273-AC7C-ECD66010111F}"/>
          </ac:spMkLst>
        </pc:spChg>
        <pc:spChg chg="add">
          <ac:chgData name="Gnl Hmbtv" userId="246024e8652d4806" providerId="LiveId" clId="{9751CDEC-912A-452B-B4EE-E97632D8F030}" dt="2020-12-06T11:49:19.735" v="126" actId="26606"/>
          <ac:spMkLst>
            <pc:docMk/>
            <pc:sldMk cId="3462110259" sldId="268"/>
            <ac:spMk id="111" creationId="{429284AC-853B-45E8-845D-7BCFAA2622D1}"/>
          </ac:spMkLst>
        </pc:spChg>
        <pc:spChg chg="add">
          <ac:chgData name="Gnl Hmbtv" userId="246024e8652d4806" providerId="LiveId" clId="{9751CDEC-912A-452B-B4EE-E97632D8F030}" dt="2020-12-06T11:49:19.735" v="126" actId="26606"/>
          <ac:spMkLst>
            <pc:docMk/>
            <pc:sldMk cId="3462110259" sldId="268"/>
            <ac:spMk id="118" creationId="{AA1926A6-49C3-42C5-9543-EAE0BE8F77C6}"/>
          </ac:spMkLst>
        </pc:spChg>
        <pc:spChg chg="add">
          <ac:chgData name="Gnl Hmbtv" userId="246024e8652d4806" providerId="LiveId" clId="{9751CDEC-912A-452B-B4EE-E97632D8F030}" dt="2020-12-06T11:49:19.735" v="126" actId="26606"/>
          <ac:spMkLst>
            <pc:docMk/>
            <pc:sldMk cId="3462110259" sldId="268"/>
            <ac:spMk id="120" creationId="{EFF34CB2-D9B0-473A-A23C-7BC24AC8A7EE}"/>
          </ac:spMkLst>
        </pc:spChg>
        <pc:spChg chg="add">
          <ac:chgData name="Gnl Hmbtv" userId="246024e8652d4806" providerId="LiveId" clId="{9751CDEC-912A-452B-B4EE-E97632D8F030}" dt="2020-12-06T11:49:19.735" v="126" actId="26606"/>
          <ac:spMkLst>
            <pc:docMk/>
            <pc:sldMk cId="3462110259" sldId="268"/>
            <ac:spMk id="122" creationId="{ADF89D79-C6EA-4CE4-8BC8-871F9F13346A}"/>
          </ac:spMkLst>
        </pc:spChg>
        <pc:spChg chg="add">
          <ac:chgData name="Gnl Hmbtv" userId="246024e8652d4806" providerId="LiveId" clId="{9751CDEC-912A-452B-B4EE-E97632D8F030}" dt="2020-12-06T11:49:19.735" v="126" actId="26606"/>
          <ac:spMkLst>
            <pc:docMk/>
            <pc:sldMk cId="3462110259" sldId="268"/>
            <ac:spMk id="124" creationId="{3A6F9FDE-2540-4153-BE5F-1AB555084C90}"/>
          </ac:spMkLst>
        </pc:spChg>
        <pc:spChg chg="add">
          <ac:chgData name="Gnl Hmbtv" userId="246024e8652d4806" providerId="LiveId" clId="{9751CDEC-912A-452B-B4EE-E97632D8F030}" dt="2020-12-06T11:49:19.735" v="126" actId="26606"/>
          <ac:spMkLst>
            <pc:docMk/>
            <pc:sldMk cId="3462110259" sldId="268"/>
            <ac:spMk id="126" creationId="{D0DDD238-0384-4D05-B5F8-1925F56B7234}"/>
          </ac:spMkLst>
        </pc:spChg>
        <pc:grpChg chg="add del">
          <ac:chgData name="Gnl Hmbtv" userId="246024e8652d4806" providerId="LiveId" clId="{9751CDEC-912A-452B-B4EE-E97632D8F030}" dt="2020-12-06T11:48:46.820" v="116" actId="26606"/>
          <ac:grpSpMkLst>
            <pc:docMk/>
            <pc:sldMk cId="3462110259" sldId="268"/>
            <ac:grpSpMk id="19" creationId="{2BCC863F-C811-40ED-99F5-B445CC0DB354}"/>
          </ac:grpSpMkLst>
        </pc:grpChg>
        <pc:grpChg chg="add del">
          <ac:chgData name="Gnl Hmbtv" userId="246024e8652d4806" providerId="LiveId" clId="{9751CDEC-912A-452B-B4EE-E97632D8F030}" dt="2020-12-06T11:48:50.832" v="118" actId="26606"/>
          <ac:grpSpMkLst>
            <pc:docMk/>
            <pc:sldMk cId="3462110259" sldId="268"/>
            <ac:grpSpMk id="43" creationId="{358B1D8B-824A-43E0-9E7F-3AD11CA3AF7F}"/>
          </ac:grpSpMkLst>
        </pc:grpChg>
        <pc:grpChg chg="add del">
          <ac:chgData name="Gnl Hmbtv" userId="246024e8652d4806" providerId="LiveId" clId="{9751CDEC-912A-452B-B4EE-E97632D8F030}" dt="2020-12-06T11:48:52.958" v="120" actId="26606"/>
          <ac:grpSpMkLst>
            <pc:docMk/>
            <pc:sldMk cId="3462110259" sldId="268"/>
            <ac:grpSpMk id="55" creationId="{2BCC863F-C811-40ED-99F5-B445CC0DB354}"/>
          </ac:grpSpMkLst>
        </pc:grpChg>
        <pc:grpChg chg="add del">
          <ac:chgData name="Gnl Hmbtv" userId="246024e8652d4806" providerId="LiveId" clId="{9751CDEC-912A-452B-B4EE-E97632D8F030}" dt="2020-12-06T11:48:55.202" v="122" actId="26606"/>
          <ac:grpSpMkLst>
            <pc:docMk/>
            <pc:sldMk cId="3462110259" sldId="268"/>
            <ac:grpSpMk id="67" creationId="{358B1D8B-824A-43E0-9E7F-3AD11CA3AF7F}"/>
          </ac:grpSpMkLst>
        </pc:grpChg>
        <pc:grpChg chg="add del">
          <ac:chgData name="Gnl Hmbtv" userId="246024e8652d4806" providerId="LiveId" clId="{9751CDEC-912A-452B-B4EE-E97632D8F030}" dt="2020-12-06T11:48:57.022" v="124" actId="26606"/>
          <ac:grpSpMkLst>
            <pc:docMk/>
            <pc:sldMk cId="3462110259" sldId="268"/>
            <ac:grpSpMk id="82" creationId="{2BCC863F-C811-40ED-99F5-B445CC0DB354}"/>
          </ac:grpSpMkLst>
        </pc:grpChg>
        <pc:grpChg chg="add del">
          <ac:chgData name="Gnl Hmbtv" userId="246024e8652d4806" providerId="LiveId" clId="{9751CDEC-912A-452B-B4EE-E97632D8F030}" dt="2020-12-06T11:49:19.735" v="126" actId="26606"/>
          <ac:grpSpMkLst>
            <pc:docMk/>
            <pc:sldMk cId="3462110259" sldId="268"/>
            <ac:grpSpMk id="97" creationId="{D4DD42AA-0A69-449A-AEA1-341FF0A69844}"/>
          </ac:grpSpMkLst>
        </pc:grpChg>
        <pc:grpChg chg="add">
          <ac:chgData name="Gnl Hmbtv" userId="246024e8652d4806" providerId="LiveId" clId="{9751CDEC-912A-452B-B4EE-E97632D8F030}" dt="2020-12-06T11:49:19.735" v="126" actId="26606"/>
          <ac:grpSpMkLst>
            <pc:docMk/>
            <pc:sldMk cId="3462110259" sldId="268"/>
            <ac:grpSpMk id="113" creationId="{358B1D8B-824A-43E0-9E7F-3AD11CA3AF7F}"/>
          </ac:grpSpMkLst>
        </pc:grpChg>
        <pc:graphicFrameChg chg="del mod">
          <ac:chgData name="Gnl Hmbtv" userId="246024e8652d4806" providerId="LiveId" clId="{9751CDEC-912A-452B-B4EE-E97632D8F030}" dt="2020-12-06T11:37:49.825" v="34" actId="21"/>
          <ac:graphicFrameMkLst>
            <pc:docMk/>
            <pc:sldMk cId="3462110259" sldId="268"/>
            <ac:graphicFrameMk id="7" creationId="{59C8F632-D0E9-4ADD-AAD3-60DB09807ACC}"/>
          </ac:graphicFrameMkLst>
        </pc:graphicFrameChg>
        <pc:graphicFrameChg chg="del mod">
          <ac:chgData name="Gnl Hmbtv" userId="246024e8652d4806" providerId="LiveId" clId="{9751CDEC-912A-452B-B4EE-E97632D8F030}" dt="2020-12-06T11:37:46.887" v="33" actId="21"/>
          <ac:graphicFrameMkLst>
            <pc:docMk/>
            <pc:sldMk cId="3462110259" sldId="268"/>
            <ac:graphicFrameMk id="8" creationId="{0F87E481-4905-4AF9-884B-1FC68A7BCC74}"/>
          </ac:graphicFrameMkLst>
        </pc:graphicFrameChg>
        <pc:picChg chg="add mod ord">
          <ac:chgData name="Gnl Hmbtv" userId="246024e8652d4806" providerId="LiveId" clId="{9751CDEC-912A-452B-B4EE-E97632D8F030}" dt="2020-12-06T11:49:19.735" v="126" actId="26606"/>
          <ac:picMkLst>
            <pc:docMk/>
            <pc:sldMk cId="3462110259" sldId="268"/>
            <ac:picMk id="4" creationId="{4FC6A280-634A-45DB-9091-9B25197800DC}"/>
          </ac:picMkLst>
        </pc:picChg>
        <pc:picChg chg="mod ord">
          <ac:chgData name="Gnl Hmbtv" userId="246024e8652d4806" providerId="LiveId" clId="{9751CDEC-912A-452B-B4EE-E97632D8F030}" dt="2020-12-06T11:49:19.735" v="126" actId="26606"/>
          <ac:picMkLst>
            <pc:docMk/>
            <pc:sldMk cId="3462110259" sldId="268"/>
            <ac:picMk id="6" creationId="{BBC696F4-1CEA-4C0D-9DA6-87FEA8EEBED0}"/>
          </ac:picMkLst>
        </pc:picChg>
        <pc:cxnChg chg="add del">
          <ac:chgData name="Gnl Hmbtv" userId="246024e8652d4806" providerId="LiveId" clId="{9751CDEC-912A-452B-B4EE-E97632D8F030}" dt="2020-12-06T11:48:50.832" v="118" actId="26606"/>
          <ac:cxnSpMkLst>
            <pc:docMk/>
            <pc:sldMk cId="3462110259" sldId="268"/>
            <ac:cxnSpMk id="38" creationId="{B63DF8AB-7B46-4FA6-BCAB-F044ACFFC145}"/>
          </ac:cxnSpMkLst>
        </pc:cxnChg>
        <pc:cxnChg chg="add del">
          <ac:chgData name="Gnl Hmbtv" userId="246024e8652d4806" providerId="LiveId" clId="{9751CDEC-912A-452B-B4EE-E97632D8F030}" dt="2020-12-06T11:48:50.832" v="118" actId="26606"/>
          <ac:cxnSpMkLst>
            <pc:docMk/>
            <pc:sldMk cId="3462110259" sldId="268"/>
            <ac:cxnSpMk id="40" creationId="{671AB6CD-6471-47AD-B65B-EA61D76CAB14}"/>
          </ac:cxnSpMkLst>
        </pc:cxnChg>
        <pc:cxnChg chg="add del">
          <ac:chgData name="Gnl Hmbtv" userId="246024e8652d4806" providerId="LiveId" clId="{9751CDEC-912A-452B-B4EE-E97632D8F030}" dt="2020-12-06T11:48:50.832" v="118" actId="26606"/>
          <ac:cxnSpMkLst>
            <pc:docMk/>
            <pc:sldMk cId="3462110259" sldId="268"/>
            <ac:cxnSpMk id="42" creationId="{0FA735AA-4EC9-4441-ADBA-4720A9B2D3CA}"/>
          </ac:cxnSpMkLst>
        </pc:cxnChg>
        <pc:cxnChg chg="add del">
          <ac:chgData name="Gnl Hmbtv" userId="246024e8652d4806" providerId="LiveId" clId="{9751CDEC-912A-452B-B4EE-E97632D8F030}" dt="2020-12-06T11:48:52.958" v="120" actId="26606"/>
          <ac:cxnSpMkLst>
            <pc:docMk/>
            <pc:sldMk cId="3462110259" sldId="268"/>
            <ac:cxnSpMk id="59" creationId="{575E6031-3522-4FAA-909A-8C7EB78C8AE6}"/>
          </ac:cxnSpMkLst>
        </pc:cxnChg>
        <pc:cxnChg chg="add del">
          <ac:chgData name="Gnl Hmbtv" userId="246024e8652d4806" providerId="LiveId" clId="{9751CDEC-912A-452B-B4EE-E97632D8F030}" dt="2020-12-06T11:48:52.958" v="120" actId="26606"/>
          <ac:cxnSpMkLst>
            <pc:docMk/>
            <pc:sldMk cId="3462110259" sldId="268"/>
            <ac:cxnSpMk id="60" creationId="{83E2F9B4-5CBD-4C9A-ADC0-E903A69F1EAB}"/>
          </ac:cxnSpMkLst>
        </pc:cxnChg>
        <pc:cxnChg chg="add del">
          <ac:chgData name="Gnl Hmbtv" userId="246024e8652d4806" providerId="LiveId" clId="{9751CDEC-912A-452B-B4EE-E97632D8F030}" dt="2020-12-06T11:48:52.958" v="120" actId="26606"/>
          <ac:cxnSpMkLst>
            <pc:docMk/>
            <pc:sldMk cId="3462110259" sldId="268"/>
            <ac:cxnSpMk id="61" creationId="{FE5A528F-6F8B-41B9-9B7B-E4EB4D6C921D}"/>
          </ac:cxnSpMkLst>
        </pc:cxnChg>
        <pc:cxnChg chg="add del">
          <ac:chgData name="Gnl Hmbtv" userId="246024e8652d4806" providerId="LiveId" clId="{9751CDEC-912A-452B-B4EE-E97632D8F030}" dt="2020-12-06T11:48:55.202" v="122" actId="26606"/>
          <ac:cxnSpMkLst>
            <pc:docMk/>
            <pc:sldMk cId="3462110259" sldId="268"/>
            <ac:cxnSpMk id="73" creationId="{CBBAE4D3-6D2D-46BC-BEDF-F8BBD0B3CFF3}"/>
          </ac:cxnSpMkLst>
        </pc:cxnChg>
        <pc:cxnChg chg="add del">
          <ac:chgData name="Gnl Hmbtv" userId="246024e8652d4806" providerId="LiveId" clId="{9751CDEC-912A-452B-B4EE-E97632D8F030}" dt="2020-12-06T11:48:55.202" v="122" actId="26606"/>
          <ac:cxnSpMkLst>
            <pc:docMk/>
            <pc:sldMk cId="3462110259" sldId="268"/>
            <ac:cxnSpMk id="74" creationId="{D6DA9C7B-8F5C-479B-9496-2AC77DB856F4}"/>
          </ac:cxnSpMkLst>
        </pc:cxnChg>
        <pc:cxnChg chg="add del">
          <ac:chgData name="Gnl Hmbtv" userId="246024e8652d4806" providerId="LiveId" clId="{9751CDEC-912A-452B-B4EE-E97632D8F030}" dt="2020-12-06T11:48:55.202" v="122" actId="26606"/>
          <ac:cxnSpMkLst>
            <pc:docMk/>
            <pc:sldMk cId="3462110259" sldId="268"/>
            <ac:cxnSpMk id="75" creationId="{59A55EE8-0DE6-48B9-8A0F-078C50CCDCD2}"/>
          </ac:cxnSpMkLst>
        </pc:cxnChg>
        <pc:cxnChg chg="add del">
          <ac:chgData name="Gnl Hmbtv" userId="246024e8652d4806" providerId="LiveId" clId="{9751CDEC-912A-452B-B4EE-E97632D8F030}" dt="2020-12-06T11:48:57.022" v="124" actId="26606"/>
          <ac:cxnSpMkLst>
            <pc:docMk/>
            <pc:sldMk cId="3462110259" sldId="268"/>
            <ac:cxnSpMk id="88" creationId="{AE052D44-C1FF-462F-A00D-356E8600C4E6}"/>
          </ac:cxnSpMkLst>
        </pc:cxnChg>
        <pc:cxnChg chg="add del">
          <ac:chgData name="Gnl Hmbtv" userId="246024e8652d4806" providerId="LiveId" clId="{9751CDEC-912A-452B-B4EE-E97632D8F030}" dt="2020-12-06T11:48:57.022" v="124" actId="26606"/>
          <ac:cxnSpMkLst>
            <pc:docMk/>
            <pc:sldMk cId="3462110259" sldId="268"/>
            <ac:cxnSpMk id="89" creationId="{DB299DF5-5F2C-4731-8F28-499005592691}"/>
          </ac:cxnSpMkLst>
        </pc:cxnChg>
        <pc:cxnChg chg="add del">
          <ac:chgData name="Gnl Hmbtv" userId="246024e8652d4806" providerId="LiveId" clId="{9751CDEC-912A-452B-B4EE-E97632D8F030}" dt="2020-12-06T11:48:57.022" v="124" actId="26606"/>
          <ac:cxnSpMkLst>
            <pc:docMk/>
            <pc:sldMk cId="3462110259" sldId="268"/>
            <ac:cxnSpMk id="90" creationId="{46C351D4-796C-44B1-87D5-907DE83124E9}"/>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100"/>
        <c:overlap val="-24"/>
        <c:axId val="458859552"/>
        <c:axId val="458856416"/>
      </c:barChart>
      <c:catAx>
        <c:axId val="45885955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tr-TR"/>
          </a:p>
        </c:txPr>
        <c:crossAx val="458856416"/>
        <c:crosses val="autoZero"/>
        <c:auto val="1"/>
        <c:lblAlgn val="ctr"/>
        <c:lblOffset val="100"/>
        <c:noMultiLvlLbl val="0"/>
      </c:catAx>
      <c:valAx>
        <c:axId val="458856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tr-TR"/>
          </a:p>
        </c:txPr>
        <c:crossAx val="4588595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tr-TR"/>
        </a:p>
      </c:txPr>
    </c:legend>
    <c:plotVisOnly val="1"/>
    <c:dispBlanksAs val="gap"/>
    <c:showDLblsOverMax val="0"/>
  </c:chart>
  <c:spPr>
    <a:noFill/>
    <a:ln>
      <a:noFill/>
    </a:ln>
    <a:effectLst/>
  </c:spPr>
  <c:txPr>
    <a:bodyPr/>
    <a:lstStyle/>
    <a:p>
      <a:pPr>
        <a:defRPr/>
      </a:pPr>
      <a:endParaRPr lang="tr-T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AAA61D-7F28-4434-A9C2-D2C733697711}" type="doc">
      <dgm:prSet loTypeId="urn:microsoft.com/office/officeart/2005/8/layout/vList2" loCatId="list" qsTypeId="urn:microsoft.com/office/officeart/2005/8/quickstyle/simple1" qsCatId="simple" csTypeId="urn:microsoft.com/office/officeart/2005/8/colors/accent6_3" csCatId="accent6" phldr="1"/>
      <dgm:spPr/>
      <dgm:t>
        <a:bodyPr/>
        <a:lstStyle/>
        <a:p>
          <a:endParaRPr lang="tr-TR"/>
        </a:p>
      </dgm:t>
    </dgm:pt>
    <dgm:pt modelId="{623D47F8-A366-4D83-9ECC-A1902131728B}">
      <dgm:prSet/>
      <dgm:spPr/>
      <dgm:t>
        <a:bodyPr/>
        <a:lstStyle/>
        <a:p>
          <a:r>
            <a:rPr lang="az-Latn-AZ" b="1" i="0" baseline="0" dirty="0"/>
            <a:t>      </a:t>
          </a:r>
          <a:r>
            <a:rPr lang="en-US" b="1" i="0" baseline="0" dirty="0"/>
            <a:t>It teaches you about your homeland</a:t>
          </a:r>
          <a:br>
            <a:rPr lang="en-US" b="1" i="0" baseline="0" dirty="0"/>
          </a:br>
          <a:endParaRPr lang="tr-TR" dirty="0"/>
        </a:p>
      </dgm:t>
    </dgm:pt>
    <dgm:pt modelId="{4FE1C6A7-4717-4CED-BB01-038B2E693CFE}" type="parTrans" cxnId="{966E20D6-A749-48FF-93C2-82520BA775A5}">
      <dgm:prSet/>
      <dgm:spPr/>
      <dgm:t>
        <a:bodyPr/>
        <a:lstStyle/>
        <a:p>
          <a:endParaRPr lang="tr-TR"/>
        </a:p>
      </dgm:t>
    </dgm:pt>
    <dgm:pt modelId="{2ABB0E3C-C327-4CAB-ADC0-193E0450AF87}" type="sibTrans" cxnId="{966E20D6-A749-48FF-93C2-82520BA775A5}">
      <dgm:prSet/>
      <dgm:spPr/>
      <dgm:t>
        <a:bodyPr/>
        <a:lstStyle/>
        <a:p>
          <a:endParaRPr lang="tr-TR"/>
        </a:p>
      </dgm:t>
    </dgm:pt>
    <dgm:pt modelId="{ECD182BC-CFBB-4B8F-B3B1-C4A38751238C}" type="pres">
      <dgm:prSet presAssocID="{88AAA61D-7F28-4434-A9C2-D2C733697711}" presName="linear" presStyleCnt="0">
        <dgm:presLayoutVars>
          <dgm:animLvl val="lvl"/>
          <dgm:resizeHandles val="exact"/>
        </dgm:presLayoutVars>
      </dgm:prSet>
      <dgm:spPr/>
    </dgm:pt>
    <dgm:pt modelId="{5E2B4872-9DFC-486A-8FB9-E057169E548E}" type="pres">
      <dgm:prSet presAssocID="{623D47F8-A366-4D83-9ECC-A1902131728B}" presName="parentText" presStyleLbl="node1" presStyleIdx="0" presStyleCnt="1" custLinFactNeighborX="362" custLinFactNeighborY="6781">
        <dgm:presLayoutVars>
          <dgm:chMax val="0"/>
          <dgm:bulletEnabled val="1"/>
        </dgm:presLayoutVars>
      </dgm:prSet>
      <dgm:spPr/>
    </dgm:pt>
  </dgm:ptLst>
  <dgm:cxnLst>
    <dgm:cxn modelId="{C4790C1D-BB2D-4FEA-9FB5-DB7203325902}" type="presOf" srcId="{88AAA61D-7F28-4434-A9C2-D2C733697711}" destId="{ECD182BC-CFBB-4B8F-B3B1-C4A38751238C}" srcOrd="0" destOrd="0" presId="urn:microsoft.com/office/officeart/2005/8/layout/vList2"/>
    <dgm:cxn modelId="{49E69A88-87D3-4564-813A-7065F9467250}" type="presOf" srcId="{623D47F8-A366-4D83-9ECC-A1902131728B}" destId="{5E2B4872-9DFC-486A-8FB9-E057169E548E}" srcOrd="0" destOrd="0" presId="urn:microsoft.com/office/officeart/2005/8/layout/vList2"/>
    <dgm:cxn modelId="{966E20D6-A749-48FF-93C2-82520BA775A5}" srcId="{88AAA61D-7F28-4434-A9C2-D2C733697711}" destId="{623D47F8-A366-4D83-9ECC-A1902131728B}" srcOrd="0" destOrd="0" parTransId="{4FE1C6A7-4717-4CED-BB01-038B2E693CFE}" sibTransId="{2ABB0E3C-C327-4CAB-ADC0-193E0450AF87}"/>
    <dgm:cxn modelId="{4D88B80D-A570-43B2-90A4-F1056D8FBC53}" type="presParOf" srcId="{ECD182BC-CFBB-4B8F-B3B1-C4A38751238C}" destId="{5E2B4872-9DFC-486A-8FB9-E057169E548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78A5D4-C9CE-4DFE-8419-73AE05CAC88D}" type="doc">
      <dgm:prSet loTypeId="urn:microsoft.com/office/officeart/2005/8/layout/lProcess3" loCatId="process" qsTypeId="urn:microsoft.com/office/officeart/2005/8/quickstyle/simple1" qsCatId="simple" csTypeId="urn:microsoft.com/office/officeart/2005/8/colors/accent6_5" csCatId="accent6" phldr="1"/>
      <dgm:spPr/>
      <dgm:t>
        <a:bodyPr/>
        <a:lstStyle/>
        <a:p>
          <a:endParaRPr lang="tr-TR"/>
        </a:p>
      </dgm:t>
    </dgm:pt>
    <dgm:pt modelId="{03F20257-0DB8-4B22-B51D-6D7859AE2939}">
      <dgm:prSet/>
      <dgm:spPr/>
      <dgm:t>
        <a:bodyPr/>
        <a:lstStyle/>
        <a:p>
          <a:r>
            <a:rPr lang="en-US" b="1" i="1" dirty="0"/>
            <a:t>You can observe how you feel being far from your country. You will find out how you feel about your homeland. You will realize how you really feel about foreign people. </a:t>
          </a:r>
          <a:endParaRPr lang="tr-TR" i="1" dirty="0"/>
        </a:p>
      </dgm:t>
    </dgm:pt>
    <dgm:pt modelId="{DC0F961D-B815-4F43-80B9-4D6E1BD9695A}" type="parTrans" cxnId="{0B6550E8-FBE3-4E18-A6C6-F6B0B66C7A1E}">
      <dgm:prSet/>
      <dgm:spPr/>
      <dgm:t>
        <a:bodyPr/>
        <a:lstStyle/>
        <a:p>
          <a:endParaRPr lang="tr-TR"/>
        </a:p>
      </dgm:t>
    </dgm:pt>
    <dgm:pt modelId="{A9790517-2FE1-4660-94D5-3495D16EE7B9}" type="sibTrans" cxnId="{0B6550E8-FBE3-4E18-A6C6-F6B0B66C7A1E}">
      <dgm:prSet/>
      <dgm:spPr/>
      <dgm:t>
        <a:bodyPr/>
        <a:lstStyle/>
        <a:p>
          <a:endParaRPr lang="tr-TR"/>
        </a:p>
      </dgm:t>
    </dgm:pt>
    <dgm:pt modelId="{4B0E6F58-F1B6-490E-B37C-63E145D7B2F6}" type="pres">
      <dgm:prSet presAssocID="{1C78A5D4-C9CE-4DFE-8419-73AE05CAC88D}" presName="Name0" presStyleCnt="0">
        <dgm:presLayoutVars>
          <dgm:chPref val="3"/>
          <dgm:dir/>
          <dgm:animLvl val="lvl"/>
          <dgm:resizeHandles/>
        </dgm:presLayoutVars>
      </dgm:prSet>
      <dgm:spPr/>
    </dgm:pt>
    <dgm:pt modelId="{586AE2BB-2F9F-4AE3-8938-567DC39B4BCD}" type="pres">
      <dgm:prSet presAssocID="{03F20257-0DB8-4B22-B51D-6D7859AE2939}" presName="horFlow" presStyleCnt="0"/>
      <dgm:spPr/>
    </dgm:pt>
    <dgm:pt modelId="{EF1FADA8-1E39-403E-B921-24373F2446EB}" type="pres">
      <dgm:prSet presAssocID="{03F20257-0DB8-4B22-B51D-6D7859AE2939}" presName="bigChev" presStyleLbl="node1" presStyleIdx="0" presStyleCnt="1" custLinFactNeighborX="-1032" custLinFactNeighborY="-20310"/>
      <dgm:spPr/>
    </dgm:pt>
  </dgm:ptLst>
  <dgm:cxnLst>
    <dgm:cxn modelId="{1FCC7444-B970-4099-AF15-B7813463AB44}" type="presOf" srcId="{03F20257-0DB8-4B22-B51D-6D7859AE2939}" destId="{EF1FADA8-1E39-403E-B921-24373F2446EB}" srcOrd="0" destOrd="0" presId="urn:microsoft.com/office/officeart/2005/8/layout/lProcess3"/>
    <dgm:cxn modelId="{049A5DB4-7187-423F-90F3-AA50269C41B8}" type="presOf" srcId="{1C78A5D4-C9CE-4DFE-8419-73AE05CAC88D}" destId="{4B0E6F58-F1B6-490E-B37C-63E145D7B2F6}" srcOrd="0" destOrd="0" presId="urn:microsoft.com/office/officeart/2005/8/layout/lProcess3"/>
    <dgm:cxn modelId="{0B6550E8-FBE3-4E18-A6C6-F6B0B66C7A1E}" srcId="{1C78A5D4-C9CE-4DFE-8419-73AE05CAC88D}" destId="{03F20257-0DB8-4B22-B51D-6D7859AE2939}" srcOrd="0" destOrd="0" parTransId="{DC0F961D-B815-4F43-80B9-4D6E1BD9695A}" sibTransId="{A9790517-2FE1-4660-94D5-3495D16EE7B9}"/>
    <dgm:cxn modelId="{E92FD291-7217-496B-94D8-5006AD580525}" type="presParOf" srcId="{4B0E6F58-F1B6-490E-B37C-63E145D7B2F6}" destId="{586AE2BB-2F9F-4AE3-8938-567DC39B4BCD}" srcOrd="0" destOrd="0" presId="urn:microsoft.com/office/officeart/2005/8/layout/lProcess3"/>
    <dgm:cxn modelId="{D632CAE0-1C0B-48E7-B898-1D1C00F6B73F}" type="presParOf" srcId="{586AE2BB-2F9F-4AE3-8938-567DC39B4BCD}" destId="{EF1FADA8-1E39-403E-B921-24373F2446EB}"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E9280E-ABB2-4FB8-8DDA-9D11A2157D6B}" type="doc">
      <dgm:prSet loTypeId="urn:microsoft.com/office/officeart/2005/8/layout/lProcess3" loCatId="process" qsTypeId="urn:microsoft.com/office/officeart/2005/8/quickstyle/simple1" qsCatId="simple" csTypeId="urn:microsoft.com/office/officeart/2005/8/colors/accent6_5" csCatId="accent6" phldr="1"/>
      <dgm:spPr/>
      <dgm:t>
        <a:bodyPr/>
        <a:lstStyle/>
        <a:p>
          <a:endParaRPr lang="tr-TR"/>
        </a:p>
      </dgm:t>
    </dgm:pt>
    <dgm:pt modelId="{F5A11164-1A05-41EE-ACED-70E38B537556}">
      <dgm:prSet/>
      <dgm:spPr/>
      <dgm:t>
        <a:bodyPr/>
        <a:lstStyle/>
        <a:p>
          <a:r>
            <a:rPr lang="en-US" b="1" i="1" dirty="0"/>
            <a:t>You will be able to observe how you react in completely new situations. You will test your language, orientational and social skills. You will not be the same person after returning home.</a:t>
          </a:r>
          <a:endParaRPr lang="tr-TR" i="1" dirty="0"/>
        </a:p>
      </dgm:t>
    </dgm:pt>
    <dgm:pt modelId="{3293F0A6-A212-4046-8CAF-3F52C0D75E31}" type="parTrans" cxnId="{060678EA-8090-4420-99F6-3432DA3F0C6C}">
      <dgm:prSet/>
      <dgm:spPr/>
      <dgm:t>
        <a:bodyPr/>
        <a:lstStyle/>
        <a:p>
          <a:endParaRPr lang="tr-TR"/>
        </a:p>
      </dgm:t>
    </dgm:pt>
    <dgm:pt modelId="{9F3CC53F-1955-4051-9D7E-BEDE95D846A9}" type="sibTrans" cxnId="{060678EA-8090-4420-99F6-3432DA3F0C6C}">
      <dgm:prSet/>
      <dgm:spPr/>
      <dgm:t>
        <a:bodyPr/>
        <a:lstStyle/>
        <a:p>
          <a:endParaRPr lang="tr-TR"/>
        </a:p>
      </dgm:t>
    </dgm:pt>
    <dgm:pt modelId="{F7F0C87B-C39F-47DD-80F4-AB3D1FF01807}" type="pres">
      <dgm:prSet presAssocID="{EAE9280E-ABB2-4FB8-8DDA-9D11A2157D6B}" presName="Name0" presStyleCnt="0">
        <dgm:presLayoutVars>
          <dgm:chPref val="3"/>
          <dgm:dir/>
          <dgm:animLvl val="lvl"/>
          <dgm:resizeHandles/>
        </dgm:presLayoutVars>
      </dgm:prSet>
      <dgm:spPr/>
    </dgm:pt>
    <dgm:pt modelId="{76888B40-E95E-48BF-AFB3-A103CD1E7F05}" type="pres">
      <dgm:prSet presAssocID="{F5A11164-1A05-41EE-ACED-70E38B537556}" presName="horFlow" presStyleCnt="0"/>
      <dgm:spPr/>
    </dgm:pt>
    <dgm:pt modelId="{0DA43EE4-90B5-41E8-B268-3B92E5F275AA}" type="pres">
      <dgm:prSet presAssocID="{F5A11164-1A05-41EE-ACED-70E38B537556}" presName="bigChev" presStyleLbl="node1" presStyleIdx="0" presStyleCnt="1"/>
      <dgm:spPr/>
    </dgm:pt>
  </dgm:ptLst>
  <dgm:cxnLst>
    <dgm:cxn modelId="{FB96D09D-7A7F-4E9E-AF5F-3A992F1F0083}" type="presOf" srcId="{EAE9280E-ABB2-4FB8-8DDA-9D11A2157D6B}" destId="{F7F0C87B-C39F-47DD-80F4-AB3D1FF01807}" srcOrd="0" destOrd="0" presId="urn:microsoft.com/office/officeart/2005/8/layout/lProcess3"/>
    <dgm:cxn modelId="{0F7EDED5-89F2-4654-B341-6221C51017CA}" type="presOf" srcId="{F5A11164-1A05-41EE-ACED-70E38B537556}" destId="{0DA43EE4-90B5-41E8-B268-3B92E5F275AA}" srcOrd="0" destOrd="0" presId="urn:microsoft.com/office/officeart/2005/8/layout/lProcess3"/>
    <dgm:cxn modelId="{060678EA-8090-4420-99F6-3432DA3F0C6C}" srcId="{EAE9280E-ABB2-4FB8-8DDA-9D11A2157D6B}" destId="{F5A11164-1A05-41EE-ACED-70E38B537556}" srcOrd="0" destOrd="0" parTransId="{3293F0A6-A212-4046-8CAF-3F52C0D75E31}" sibTransId="{9F3CC53F-1955-4051-9D7E-BEDE95D846A9}"/>
    <dgm:cxn modelId="{3A7C76D7-D7A6-49F4-A616-67C32F63543E}" type="presParOf" srcId="{F7F0C87B-C39F-47DD-80F4-AB3D1FF01807}" destId="{76888B40-E95E-48BF-AFB3-A103CD1E7F05}" srcOrd="0" destOrd="0" presId="urn:microsoft.com/office/officeart/2005/8/layout/lProcess3"/>
    <dgm:cxn modelId="{0096CBC1-FE5A-450B-B148-5A0C6D6C3475}" type="presParOf" srcId="{76888B40-E95E-48BF-AFB3-A103CD1E7F05}" destId="{0DA43EE4-90B5-41E8-B268-3B92E5F275AA}" srcOrd="0" destOrd="0" presId="urn:microsoft.com/office/officeart/2005/8/layout/l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2B4872-9DFC-486A-8FB9-E057169E548E}">
      <dsp:nvSpPr>
        <dsp:cNvPr id="0" name=""/>
        <dsp:cNvSpPr/>
      </dsp:nvSpPr>
      <dsp:spPr>
        <a:xfrm>
          <a:off x="0" y="27720"/>
          <a:ext cx="10972800" cy="1572480"/>
        </a:xfrm>
        <a:prstGeom prst="roundRect">
          <a:avLst/>
        </a:prstGeom>
        <a:solidFill>
          <a:schemeClr val="accent6">
            <a:shade val="8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az-Latn-AZ" sz="4200" b="1" i="0" kern="1200" baseline="0" dirty="0"/>
            <a:t>      </a:t>
          </a:r>
          <a:r>
            <a:rPr lang="en-US" sz="4200" b="1" i="0" kern="1200" baseline="0" dirty="0"/>
            <a:t>It teaches you about your homeland</a:t>
          </a:r>
          <a:br>
            <a:rPr lang="en-US" sz="4200" b="1" i="0" kern="1200" baseline="0" dirty="0"/>
          </a:br>
          <a:endParaRPr lang="tr-TR" sz="4200" kern="1200" dirty="0"/>
        </a:p>
      </dsp:txBody>
      <dsp:txXfrm>
        <a:off x="76762" y="104482"/>
        <a:ext cx="10819276" cy="14189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1FADA8-1E39-403E-B921-24373F2446EB}">
      <dsp:nvSpPr>
        <dsp:cNvPr id="0" name=""/>
        <dsp:cNvSpPr/>
      </dsp:nvSpPr>
      <dsp:spPr>
        <a:xfrm>
          <a:off x="0" y="0"/>
          <a:ext cx="6206436" cy="2482574"/>
        </a:xfrm>
        <a:prstGeom prst="chevron">
          <a:avLst/>
        </a:prstGeom>
        <a:solidFill>
          <a:schemeClr val="accent6">
            <a:alpha val="9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b="1" i="1" kern="1200" dirty="0"/>
            <a:t>You can observe how you feel being far from your country. You will find out how you feel about your homeland. You will realize how you really feel about foreign people. </a:t>
          </a:r>
          <a:endParaRPr lang="tr-TR" sz="2600" i="1" kern="1200" dirty="0"/>
        </a:p>
      </dsp:txBody>
      <dsp:txXfrm>
        <a:off x="1241287" y="0"/>
        <a:ext cx="3723862" cy="24825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A43EE4-90B5-41E8-B268-3B92E5F275AA}">
      <dsp:nvSpPr>
        <dsp:cNvPr id="0" name=""/>
        <dsp:cNvSpPr/>
      </dsp:nvSpPr>
      <dsp:spPr>
        <a:xfrm>
          <a:off x="0" y="50192"/>
          <a:ext cx="6321287" cy="2528514"/>
        </a:xfrm>
        <a:prstGeom prst="chevron">
          <a:avLst/>
        </a:prstGeom>
        <a:solidFill>
          <a:schemeClr val="accent6">
            <a:alpha val="9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b="1" i="1" kern="1200" dirty="0"/>
            <a:t>You will be able to observe how you react in completely new situations. You will test your language, orientational and social skills. You will not be the same person after returning home.</a:t>
          </a:r>
          <a:endParaRPr lang="tr-TR" sz="2400" i="1" kern="1200" dirty="0"/>
        </a:p>
      </dsp:txBody>
      <dsp:txXfrm>
        <a:off x="1264257" y="50192"/>
        <a:ext cx="3792773" cy="252851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a:p>
        </p:txBody>
      </p:sp>
      <p:sp>
        <p:nvSpPr>
          <p:cNvPr id="3" name="Tarih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69812E2-1853-41BE-BDCF-12FC02AA75E5}" type="datetime1">
              <a:rPr lang="tr-TR" smtClean="0"/>
              <a:t>15.12.2020</a:t>
            </a:fld>
            <a:endParaRPr lang="tr-TR"/>
          </a:p>
        </p:txBody>
      </p:sp>
      <p:sp>
        <p:nvSpPr>
          <p:cNvPr id="4" name="Alt 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173FB42-312D-429D-A89D-91E21C85F0BA}" type="slidenum">
              <a:rPr lang="tr-TR" smtClean="0"/>
              <a:t>‹#›</a:t>
            </a:fld>
            <a:endParaRPr lang="tr-TR"/>
          </a:p>
        </p:txBody>
      </p:sp>
    </p:spTree>
    <p:extLst>
      <p:ext uri="{BB962C8B-B14F-4D97-AF65-F5344CB8AC3E}">
        <p14:creationId xmlns:p14="http://schemas.microsoft.com/office/powerpoint/2010/main" val="5661549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865ECB5-F12F-405C-8276-326B7008492E}" type="datetime1">
              <a:rPr lang="tr-TR" noProof="0" smtClean="0"/>
              <a:t>15.12.2020</a:t>
            </a:fld>
            <a:endParaRPr lang="tr-TR" noProof="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809D77-6270-417D-B912-9E40620F0D03}" type="slidenum">
              <a:rPr lang="tr-TR" noProof="0" smtClean="0"/>
              <a:t>‹#›</a:t>
            </a:fld>
            <a:endParaRPr lang="tr-TR" noProof="0"/>
          </a:p>
        </p:txBody>
      </p:sp>
    </p:spTree>
    <p:extLst>
      <p:ext uri="{BB962C8B-B14F-4D97-AF65-F5344CB8AC3E}">
        <p14:creationId xmlns:p14="http://schemas.microsoft.com/office/powerpoint/2010/main" val="408523425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err="1"/>
              <a:t>hellooooooooooooooooooooooooooooooooooo</a:t>
            </a:r>
            <a:endParaRPr lang="tr-TR" dirty="0"/>
          </a:p>
        </p:txBody>
      </p:sp>
      <p:sp>
        <p:nvSpPr>
          <p:cNvPr id="4" name="Slayt Numarası Yer Tutucusu 3"/>
          <p:cNvSpPr>
            <a:spLocks noGrp="1"/>
          </p:cNvSpPr>
          <p:nvPr>
            <p:ph type="sldNum" sz="quarter" idx="5"/>
          </p:nvPr>
        </p:nvSpPr>
        <p:spPr/>
        <p:txBody>
          <a:bodyPr/>
          <a:lstStyle/>
          <a:p>
            <a:pPr rtl="0"/>
            <a:fld id="{37809D77-6270-417D-B912-9E40620F0D03}" type="slidenum">
              <a:rPr lang="tr-TR" noProof="0" smtClean="0"/>
              <a:t>1</a:t>
            </a:fld>
            <a:endParaRPr lang="tr-TR" noProof="0"/>
          </a:p>
        </p:txBody>
      </p:sp>
    </p:spTree>
    <p:extLst>
      <p:ext uri="{BB962C8B-B14F-4D97-AF65-F5344CB8AC3E}">
        <p14:creationId xmlns:p14="http://schemas.microsoft.com/office/powerpoint/2010/main" val="1620253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pPr rtl="0"/>
            <a:fld id="{37809D77-6270-417D-B912-9E40620F0D03}" type="slidenum">
              <a:rPr lang="tr-TR" noProof="0" smtClean="0"/>
              <a:t>2</a:t>
            </a:fld>
            <a:endParaRPr lang="tr-TR" noProof="0"/>
          </a:p>
        </p:txBody>
      </p:sp>
    </p:spTree>
    <p:extLst>
      <p:ext uri="{BB962C8B-B14F-4D97-AF65-F5344CB8AC3E}">
        <p14:creationId xmlns:p14="http://schemas.microsoft.com/office/powerpoint/2010/main" val="905181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37809D77-6270-417D-B912-9E40620F0D03}" type="slidenum">
              <a:rPr lang="tr-TR" noProof="0" smtClean="0"/>
              <a:t>3</a:t>
            </a:fld>
            <a:endParaRPr lang="tr-TR" noProof="0"/>
          </a:p>
        </p:txBody>
      </p:sp>
    </p:spTree>
    <p:extLst>
      <p:ext uri="{BB962C8B-B14F-4D97-AF65-F5344CB8AC3E}">
        <p14:creationId xmlns:p14="http://schemas.microsoft.com/office/powerpoint/2010/main" val="631135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37809D77-6270-417D-B912-9E40620F0D03}" type="slidenum">
              <a:rPr lang="tr-TR" noProof="0" smtClean="0"/>
              <a:t>4</a:t>
            </a:fld>
            <a:endParaRPr lang="tr-TR" noProof="0"/>
          </a:p>
        </p:txBody>
      </p:sp>
    </p:spTree>
    <p:extLst>
      <p:ext uri="{BB962C8B-B14F-4D97-AF65-F5344CB8AC3E}">
        <p14:creationId xmlns:p14="http://schemas.microsoft.com/office/powerpoint/2010/main" val="3421928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37809D77-6270-417D-B912-9E40620F0D03}" type="slidenum">
              <a:rPr lang="tr-TR" noProof="0" smtClean="0"/>
              <a:t>5</a:t>
            </a:fld>
            <a:endParaRPr lang="tr-TR" noProof="0"/>
          </a:p>
        </p:txBody>
      </p:sp>
    </p:spTree>
    <p:extLst>
      <p:ext uri="{BB962C8B-B14F-4D97-AF65-F5344CB8AC3E}">
        <p14:creationId xmlns:p14="http://schemas.microsoft.com/office/powerpoint/2010/main" val="26149212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pPr rtl="0"/>
            <a:fld id="{0E3DD781-321A-4096-8983-67BADD4333F4}" type="datetime1">
              <a:rPr lang="tr-TR" noProof="0" smtClean="0"/>
              <a:t>15.12.2020</a:t>
            </a:fld>
            <a:endParaRPr lang="tr-TR" noProof="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pPr rtl="0"/>
            <a:r>
              <a:rPr lang="tr-TR" noProof="0"/>
              <a:t>Alt bilgi ekleme</a:t>
            </a:r>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pPr rtl="0"/>
            <a:fld id="{401CF334-2D5C-4859-84A6-CA7E6E43FAEB}" type="slidenum">
              <a:rPr lang="tr-TR" noProof="0" smtClean="0"/>
              <a:pPr/>
              <a:t>‹#›</a:t>
            </a:fld>
            <a:endParaRPr lang="tr-TR" noProof="0"/>
          </a:p>
        </p:txBody>
      </p:sp>
    </p:spTree>
    <p:extLst>
      <p:ext uri="{BB962C8B-B14F-4D97-AF65-F5344CB8AC3E}">
        <p14:creationId xmlns:p14="http://schemas.microsoft.com/office/powerpoint/2010/main" val="147188558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rtl="0"/>
            <a:fld id="{2FF5C847-21C1-4E57-B788-1F0C2DE2B683}" type="datetime1">
              <a:rPr lang="tr-TR" noProof="0" smtClean="0"/>
              <a:t>15.12.2020</a:t>
            </a:fld>
            <a:endParaRPr lang="tr-TR" noProof="0"/>
          </a:p>
        </p:txBody>
      </p:sp>
      <p:sp>
        <p:nvSpPr>
          <p:cNvPr id="5" name="Footer Placeholder 4"/>
          <p:cNvSpPr>
            <a:spLocks noGrp="1"/>
          </p:cNvSpPr>
          <p:nvPr>
            <p:ph type="ftr" sz="quarter" idx="11"/>
          </p:nvPr>
        </p:nvSpPr>
        <p:spPr/>
        <p:txBody>
          <a:bodyPr/>
          <a:lstStyle/>
          <a:p>
            <a:pPr rtl="0"/>
            <a:r>
              <a:rPr lang="tr-TR" noProof="0"/>
              <a:t>Alt bilgi ekleme</a:t>
            </a:r>
          </a:p>
        </p:txBody>
      </p:sp>
      <p:sp>
        <p:nvSpPr>
          <p:cNvPr id="6" name="Slide Number Placeholder 5"/>
          <p:cNvSpPr>
            <a:spLocks noGrp="1"/>
          </p:cNvSpPr>
          <p:nvPr>
            <p:ph type="sldNum" sz="quarter" idx="12"/>
          </p:nvPr>
        </p:nvSpPr>
        <p:spPr/>
        <p:txBody>
          <a:bodyPr/>
          <a:lstStyle/>
          <a:p>
            <a:pPr rtl="0"/>
            <a:fld id="{401CF334-2D5C-4859-84A6-CA7E6E43FAEB}" type="slidenum">
              <a:rPr lang="tr-TR" noProof="0" smtClean="0"/>
              <a:pPr/>
              <a:t>‹#›</a:t>
            </a:fld>
            <a:endParaRPr lang="tr-TR" noProof="0"/>
          </a:p>
        </p:txBody>
      </p:sp>
    </p:spTree>
    <p:extLst>
      <p:ext uri="{BB962C8B-B14F-4D97-AF65-F5344CB8AC3E}">
        <p14:creationId xmlns:p14="http://schemas.microsoft.com/office/powerpoint/2010/main" val="3030043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rtl="0"/>
            <a:fld id="{78F5AA6A-EEBE-4FFF-87AC-520CC3BDB29B}" type="datetime1">
              <a:rPr lang="tr-TR" noProof="0" smtClean="0"/>
              <a:t>15.12.2020</a:t>
            </a:fld>
            <a:endParaRPr lang="tr-TR" noProof="0"/>
          </a:p>
        </p:txBody>
      </p:sp>
      <p:sp>
        <p:nvSpPr>
          <p:cNvPr id="5" name="Footer Placeholder 4"/>
          <p:cNvSpPr>
            <a:spLocks noGrp="1"/>
          </p:cNvSpPr>
          <p:nvPr>
            <p:ph type="ftr" sz="quarter" idx="11"/>
          </p:nvPr>
        </p:nvSpPr>
        <p:spPr/>
        <p:txBody>
          <a:bodyPr/>
          <a:lstStyle/>
          <a:p>
            <a:pPr rtl="0"/>
            <a:r>
              <a:rPr lang="tr-TR" noProof="0"/>
              <a:t>Alt bilgi ekleme</a:t>
            </a:r>
          </a:p>
        </p:txBody>
      </p:sp>
      <p:sp>
        <p:nvSpPr>
          <p:cNvPr id="6" name="Slide Number Placeholder 5"/>
          <p:cNvSpPr>
            <a:spLocks noGrp="1"/>
          </p:cNvSpPr>
          <p:nvPr>
            <p:ph type="sldNum" sz="quarter" idx="12"/>
          </p:nvPr>
        </p:nvSpPr>
        <p:spPr/>
        <p:txBody>
          <a:bodyPr/>
          <a:lstStyle/>
          <a:p>
            <a:pPr rtl="0"/>
            <a:fld id="{401CF334-2D5C-4859-84A6-CA7E6E43FAEB}" type="slidenum">
              <a:rPr lang="tr-TR" noProof="0" smtClean="0"/>
              <a:pPr/>
              <a:t>‹#›</a:t>
            </a:fld>
            <a:endParaRPr lang="tr-TR" noProof="0"/>
          </a:p>
        </p:txBody>
      </p:sp>
    </p:spTree>
    <p:extLst>
      <p:ext uri="{BB962C8B-B14F-4D97-AF65-F5344CB8AC3E}">
        <p14:creationId xmlns:p14="http://schemas.microsoft.com/office/powerpoint/2010/main" val="3726934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1_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p>
        </p:txBody>
      </p:sp>
      <p:sp>
        <p:nvSpPr>
          <p:cNvPr id="9" name="İçerik Yer Tutucusu 8"/>
          <p:cNvSpPr>
            <a:spLocks noGrp="1"/>
          </p:cNvSpPr>
          <p:nvPr>
            <p:ph sz="quarter" idx="13"/>
          </p:nvPr>
        </p:nvSpPr>
        <p:spPr>
          <a:xfrm>
            <a:off x="612805" y="1828800"/>
            <a:ext cx="5388864" cy="3429255"/>
          </a:xfrm>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İçerik Yer Tutucusu 3"/>
          <p:cNvSpPr>
            <a:spLocks noGrp="1"/>
          </p:cNvSpPr>
          <p:nvPr>
            <p:ph sz="half" idx="2"/>
          </p:nvPr>
        </p:nvSpPr>
        <p:spPr>
          <a:xfrm>
            <a:off x="6197600" y="1828785"/>
            <a:ext cx="5384800" cy="3429015"/>
          </a:xfrm>
        </p:spPr>
        <p:txBody>
          <a:bodyPr rtlCol="0"/>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11"/>
          </p:nvPr>
        </p:nvSpPr>
        <p:spPr/>
        <p:txBody>
          <a:bodyPr rtlCol="0"/>
          <a:lstStyle>
            <a:lvl1pPr>
              <a:defRPr>
                <a:solidFill>
                  <a:schemeClr val="tx2"/>
                </a:solidFill>
              </a:defRPr>
            </a:lvl1pPr>
          </a:lstStyle>
          <a:p>
            <a:pPr rtl="0"/>
            <a:r>
              <a:rPr lang="tr-TR" noProof="0"/>
              <a:t>Alt bilgi ekleme</a:t>
            </a:r>
          </a:p>
        </p:txBody>
      </p:sp>
      <p:sp>
        <p:nvSpPr>
          <p:cNvPr id="5" name="Tarih Yer Tutucusu 4"/>
          <p:cNvSpPr>
            <a:spLocks noGrp="1"/>
          </p:cNvSpPr>
          <p:nvPr>
            <p:ph type="dt" sz="half" idx="10"/>
          </p:nvPr>
        </p:nvSpPr>
        <p:spPr/>
        <p:txBody>
          <a:bodyPr rtlCol="0"/>
          <a:lstStyle>
            <a:lvl1pPr>
              <a:defRPr>
                <a:solidFill>
                  <a:schemeClr val="tx2"/>
                </a:solidFill>
              </a:defRPr>
            </a:lvl1pPr>
          </a:lstStyle>
          <a:p>
            <a:pPr rtl="0"/>
            <a:fld id="{5CD4807B-D77A-4165-9558-29462F09C8DE}" type="datetime1">
              <a:rPr lang="tr-TR" noProof="0" smtClean="0"/>
              <a:t>15.12.2020</a:t>
            </a:fld>
            <a:endParaRPr lang="tr-TR" noProof="0"/>
          </a:p>
        </p:txBody>
      </p:sp>
      <p:sp>
        <p:nvSpPr>
          <p:cNvPr id="7" name="Slayt Numarası Yer Tutucusu 6"/>
          <p:cNvSpPr>
            <a:spLocks noGrp="1"/>
          </p:cNvSpPr>
          <p:nvPr>
            <p:ph type="sldNum" sz="quarter" idx="12"/>
          </p:nvPr>
        </p:nvSpPr>
        <p:spPr/>
        <p:txBody>
          <a:bodyPr rtlCol="0"/>
          <a:lstStyle>
            <a:lvl1pPr>
              <a:defRPr>
                <a:solidFill>
                  <a:schemeClr val="tx2"/>
                </a:solidFill>
              </a:defRPr>
            </a:lvl1pPr>
          </a:lstStyle>
          <a:p>
            <a:pPr rtl="0"/>
            <a:fld id="{401CF334-2D5C-4859-84A6-CA7E6E43FAEB}" type="slidenum">
              <a:rPr lang="tr-TR" noProof="0" smtClean="0"/>
              <a:pPr/>
              <a:t>‹#›</a:t>
            </a:fld>
            <a:endParaRPr lang="tr-TR" noProof="0"/>
          </a:p>
        </p:txBody>
      </p:sp>
    </p:spTree>
    <p:extLst>
      <p:ext uri="{BB962C8B-B14F-4D97-AF65-F5344CB8AC3E}">
        <p14:creationId xmlns:p14="http://schemas.microsoft.com/office/powerpoint/2010/main" val="3510473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rtl="0"/>
            <a:fld id="{1FDAE542-F761-4D2C-836A-43DEB92CC958}" type="datetime1">
              <a:rPr lang="tr-TR" noProof="0" smtClean="0"/>
              <a:t>15.12.2020</a:t>
            </a:fld>
            <a:endParaRPr lang="tr-TR" noProof="0"/>
          </a:p>
        </p:txBody>
      </p:sp>
      <p:sp>
        <p:nvSpPr>
          <p:cNvPr id="5" name="Footer Placeholder 4"/>
          <p:cNvSpPr>
            <a:spLocks noGrp="1"/>
          </p:cNvSpPr>
          <p:nvPr>
            <p:ph type="ftr" sz="quarter" idx="11"/>
          </p:nvPr>
        </p:nvSpPr>
        <p:spPr/>
        <p:txBody>
          <a:bodyPr/>
          <a:lstStyle/>
          <a:p>
            <a:pPr rtl="0"/>
            <a:r>
              <a:rPr lang="tr-TR" noProof="0"/>
              <a:t>Alt bilgi ekleme</a:t>
            </a:r>
          </a:p>
        </p:txBody>
      </p:sp>
      <p:sp>
        <p:nvSpPr>
          <p:cNvPr id="6" name="Slide Number Placeholder 5"/>
          <p:cNvSpPr>
            <a:spLocks noGrp="1"/>
          </p:cNvSpPr>
          <p:nvPr>
            <p:ph type="sldNum" sz="quarter" idx="12"/>
          </p:nvPr>
        </p:nvSpPr>
        <p:spPr/>
        <p:txBody>
          <a:bodyPr/>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3652466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pPr rtl="0"/>
            <a:fld id="{5508486A-ACD6-443B-8805-3ECDC4A48891}" type="datetime1">
              <a:rPr lang="tr-TR" noProof="0" smtClean="0"/>
              <a:t>15.12.2020</a:t>
            </a:fld>
            <a:endParaRPr lang="tr-TR" noProof="0"/>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pPr rtl="0"/>
            <a:r>
              <a:rPr lang="tr-TR" noProof="0"/>
              <a:t>Alt bilgi ekleme</a:t>
            </a:r>
          </a:p>
        </p:txBody>
      </p:sp>
      <p:sp>
        <p:nvSpPr>
          <p:cNvPr id="6" name="Slide Number Placeholder 5"/>
          <p:cNvSpPr>
            <a:spLocks noGrp="1"/>
          </p:cNvSpPr>
          <p:nvPr>
            <p:ph type="sldNum" sz="quarter" idx="12"/>
          </p:nvPr>
        </p:nvSpPr>
        <p:spPr>
          <a:xfrm>
            <a:off x="8604504" y="5212080"/>
            <a:ext cx="2112264" cy="228600"/>
          </a:xfrm>
        </p:spPr>
        <p:txBody>
          <a:bodyPr/>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226626488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pPr rtl="0"/>
            <a:fld id="{1A89C762-E626-48B0-8688-8BCDFEBC08BC}" type="datetime1">
              <a:rPr lang="tr-TR" noProof="0" smtClean="0"/>
              <a:t>15.12.2020</a:t>
            </a:fld>
            <a:endParaRPr lang="tr-TR" noProof="0" dirty="0"/>
          </a:p>
        </p:txBody>
      </p:sp>
      <p:sp>
        <p:nvSpPr>
          <p:cNvPr id="6" name="Footer Placeholder 5"/>
          <p:cNvSpPr>
            <a:spLocks noGrp="1"/>
          </p:cNvSpPr>
          <p:nvPr>
            <p:ph type="ftr" sz="quarter" idx="11"/>
          </p:nvPr>
        </p:nvSpPr>
        <p:spPr/>
        <p:txBody>
          <a:bodyPr/>
          <a:lstStyle/>
          <a:p>
            <a:pPr rtl="0"/>
            <a:r>
              <a:rPr lang="tr-TR" noProof="0"/>
              <a:t>Alt bilgi ekleme</a:t>
            </a:r>
            <a:endParaRPr lang="tr-TR" noProof="0" dirty="0"/>
          </a:p>
        </p:txBody>
      </p:sp>
      <p:sp>
        <p:nvSpPr>
          <p:cNvPr id="7" name="Slide Number Placeholder 6"/>
          <p:cNvSpPr>
            <a:spLocks noGrp="1"/>
          </p:cNvSpPr>
          <p:nvPr>
            <p:ph type="sldNum" sz="quarter" idx="12"/>
          </p:nvPr>
        </p:nvSpPr>
        <p:spPr/>
        <p:txBody>
          <a:bodyPr/>
          <a:lstStyle/>
          <a:p>
            <a:pPr rtl="0"/>
            <a:fld id="{401CF334-2D5C-4859-84A6-CA7E6E43FAEB}" type="slidenum">
              <a:rPr lang="tr-TR" noProof="0" smtClean="0"/>
              <a:pPr/>
              <a:t>‹#›</a:t>
            </a:fld>
            <a:endParaRPr lang="tr-TR" noProof="0" dirty="0"/>
          </a:p>
        </p:txBody>
      </p:sp>
    </p:spTree>
    <p:extLst>
      <p:ext uri="{BB962C8B-B14F-4D97-AF65-F5344CB8AC3E}">
        <p14:creationId xmlns:p14="http://schemas.microsoft.com/office/powerpoint/2010/main" val="393533638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pPr rtl="0"/>
            <a:fld id="{1A89C762-E626-48B0-8688-8BCDFEBC08BC}" type="datetime1">
              <a:rPr lang="tr-TR" noProof="0" smtClean="0"/>
              <a:t>15.12.2020</a:t>
            </a:fld>
            <a:endParaRPr lang="tr-TR" noProof="0" dirty="0"/>
          </a:p>
        </p:txBody>
      </p:sp>
      <p:sp>
        <p:nvSpPr>
          <p:cNvPr id="8" name="Footer Placeholder 7"/>
          <p:cNvSpPr>
            <a:spLocks noGrp="1"/>
          </p:cNvSpPr>
          <p:nvPr>
            <p:ph type="ftr" sz="quarter" idx="11"/>
          </p:nvPr>
        </p:nvSpPr>
        <p:spPr/>
        <p:txBody>
          <a:bodyPr/>
          <a:lstStyle/>
          <a:p>
            <a:pPr rtl="0"/>
            <a:r>
              <a:rPr lang="tr-TR" noProof="0"/>
              <a:t>Alt bilgi ekleme</a:t>
            </a:r>
            <a:endParaRPr lang="tr-TR" noProof="0" dirty="0"/>
          </a:p>
        </p:txBody>
      </p:sp>
      <p:sp>
        <p:nvSpPr>
          <p:cNvPr id="9" name="Slide Number Placeholder 8"/>
          <p:cNvSpPr>
            <a:spLocks noGrp="1"/>
          </p:cNvSpPr>
          <p:nvPr>
            <p:ph type="sldNum" sz="quarter" idx="12"/>
          </p:nvPr>
        </p:nvSpPr>
        <p:spPr/>
        <p:txBody>
          <a:bodyPr/>
          <a:lstStyle/>
          <a:p>
            <a:pPr rtl="0"/>
            <a:fld id="{401CF334-2D5C-4859-84A6-CA7E6E43FAEB}" type="slidenum">
              <a:rPr lang="tr-TR" noProof="0" smtClean="0"/>
              <a:pPr/>
              <a:t>‹#›</a:t>
            </a:fld>
            <a:endParaRPr lang="tr-TR" noProof="0" dirty="0"/>
          </a:p>
        </p:txBody>
      </p:sp>
    </p:spTree>
    <p:extLst>
      <p:ext uri="{BB962C8B-B14F-4D97-AF65-F5344CB8AC3E}">
        <p14:creationId xmlns:p14="http://schemas.microsoft.com/office/powerpoint/2010/main" val="269616242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pPr rtl="0"/>
            <a:fld id="{613A9754-8CEB-49C6-817C-4A694062E1D9}" type="datetime1">
              <a:rPr lang="tr-TR" noProof="0" smtClean="0"/>
              <a:t>15.12.2020</a:t>
            </a:fld>
            <a:endParaRPr lang="tr-TR" noProof="0"/>
          </a:p>
        </p:txBody>
      </p:sp>
      <p:sp>
        <p:nvSpPr>
          <p:cNvPr id="4" name="Footer Placeholder 3"/>
          <p:cNvSpPr>
            <a:spLocks noGrp="1"/>
          </p:cNvSpPr>
          <p:nvPr>
            <p:ph type="ftr" sz="quarter" idx="11"/>
          </p:nvPr>
        </p:nvSpPr>
        <p:spPr/>
        <p:txBody>
          <a:bodyPr/>
          <a:lstStyle/>
          <a:p>
            <a:pPr rtl="0"/>
            <a:r>
              <a:rPr lang="tr-TR" noProof="0"/>
              <a:t>Alt bilgi ekleme</a:t>
            </a:r>
          </a:p>
        </p:txBody>
      </p:sp>
      <p:sp>
        <p:nvSpPr>
          <p:cNvPr id="5" name="Slide Number Placeholder 4"/>
          <p:cNvSpPr>
            <a:spLocks noGrp="1"/>
          </p:cNvSpPr>
          <p:nvPr>
            <p:ph type="sldNum" sz="quarter" idx="12"/>
          </p:nvPr>
        </p:nvSpPr>
        <p:spPr/>
        <p:txBody>
          <a:bodyPr/>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2412842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950A73A6-69E5-4BD1-9D35-820FBE1C8834}" type="datetime1">
              <a:rPr lang="tr-TR" noProof="0" smtClean="0"/>
              <a:t>15.12.2020</a:t>
            </a:fld>
            <a:endParaRPr lang="tr-TR" noProof="0"/>
          </a:p>
        </p:txBody>
      </p:sp>
      <p:sp>
        <p:nvSpPr>
          <p:cNvPr id="3" name="Footer Placeholder 2"/>
          <p:cNvSpPr>
            <a:spLocks noGrp="1"/>
          </p:cNvSpPr>
          <p:nvPr>
            <p:ph type="ftr" sz="quarter" idx="11"/>
          </p:nvPr>
        </p:nvSpPr>
        <p:spPr/>
        <p:txBody>
          <a:bodyPr/>
          <a:lstStyle/>
          <a:p>
            <a:pPr rtl="0"/>
            <a:r>
              <a:rPr lang="tr-TR" noProof="0"/>
              <a:t>Alt bilgi ekleme</a:t>
            </a:r>
          </a:p>
        </p:txBody>
      </p:sp>
      <p:sp>
        <p:nvSpPr>
          <p:cNvPr id="4" name="Slide Number Placeholder 3"/>
          <p:cNvSpPr>
            <a:spLocks noGrp="1"/>
          </p:cNvSpPr>
          <p:nvPr>
            <p:ph type="sldNum" sz="quarter" idx="12"/>
          </p:nvPr>
        </p:nvSpPr>
        <p:spPr/>
        <p:txBody>
          <a:bodyPr/>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3291036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8" name="Date Placeholder 7"/>
          <p:cNvSpPr>
            <a:spLocks noGrp="1"/>
          </p:cNvSpPr>
          <p:nvPr>
            <p:ph type="dt" sz="half" idx="10"/>
          </p:nvPr>
        </p:nvSpPr>
        <p:spPr/>
        <p:txBody>
          <a:bodyPr/>
          <a:lstStyle/>
          <a:p>
            <a:pPr rtl="0"/>
            <a:fld id="{1A89C762-E626-48B0-8688-8BCDFEBC08BC}" type="datetime1">
              <a:rPr lang="tr-TR" noProof="0" smtClean="0"/>
              <a:t>15.12.2020</a:t>
            </a:fld>
            <a:endParaRPr lang="tr-TR" noProof="0" dirty="0"/>
          </a:p>
        </p:txBody>
      </p:sp>
      <p:sp>
        <p:nvSpPr>
          <p:cNvPr id="9" name="Footer Placeholder 8"/>
          <p:cNvSpPr>
            <a:spLocks noGrp="1"/>
          </p:cNvSpPr>
          <p:nvPr>
            <p:ph type="ftr" sz="quarter" idx="11"/>
          </p:nvPr>
        </p:nvSpPr>
        <p:spPr/>
        <p:txBody>
          <a:bodyPr/>
          <a:lstStyle>
            <a:lvl1pPr algn="r">
              <a:defRPr/>
            </a:lvl1pPr>
          </a:lstStyle>
          <a:p>
            <a:pPr rtl="0"/>
            <a:r>
              <a:rPr lang="tr-TR" noProof="0"/>
              <a:t>Alt bilgi ekleme</a:t>
            </a:r>
            <a:endParaRPr lang="tr-TR" noProof="0" dirty="0"/>
          </a:p>
        </p:txBody>
      </p:sp>
      <p:sp>
        <p:nvSpPr>
          <p:cNvPr id="11" name="Slide Number Placeholder 10"/>
          <p:cNvSpPr>
            <a:spLocks noGrp="1"/>
          </p:cNvSpPr>
          <p:nvPr>
            <p:ph type="sldNum" sz="quarter" idx="12"/>
          </p:nvPr>
        </p:nvSpPr>
        <p:spPr>
          <a:xfrm>
            <a:off x="10396728" y="6227064"/>
            <a:ext cx="1463040" cy="256032"/>
          </a:xfrm>
        </p:spPr>
        <p:txBody>
          <a:bodyPr/>
          <a:lstStyle/>
          <a:p>
            <a:pPr rtl="0"/>
            <a:fld id="{401CF334-2D5C-4859-84A6-CA7E6E43FAEB}" type="slidenum">
              <a:rPr lang="tr-TR" noProof="0" smtClean="0"/>
              <a:pPr/>
              <a:t>‹#›</a:t>
            </a:fld>
            <a:endParaRPr lang="tr-TR" noProof="0" dirty="0"/>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7682393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pPr rtl="0"/>
            <a:fld id="{1A89C762-E626-48B0-8688-8BCDFEBC08BC}" type="datetime1">
              <a:rPr lang="tr-TR" noProof="0" smtClean="0"/>
              <a:t>15.12.2020</a:t>
            </a:fld>
            <a:endParaRPr lang="tr-TR" noProof="0"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rtl="0"/>
            <a:r>
              <a:rPr lang="tr-TR" noProof="0"/>
              <a:t>Alt bilgi ekleme</a:t>
            </a:r>
            <a:endParaRPr lang="tr-TR" noProof="0" dirty="0"/>
          </a:p>
        </p:txBody>
      </p:sp>
      <p:sp>
        <p:nvSpPr>
          <p:cNvPr id="7" name="Slide Number Placeholder 6"/>
          <p:cNvSpPr>
            <a:spLocks noGrp="1"/>
          </p:cNvSpPr>
          <p:nvPr>
            <p:ph type="sldNum" sz="quarter" idx="12"/>
          </p:nvPr>
        </p:nvSpPr>
        <p:spPr>
          <a:xfrm>
            <a:off x="10396728" y="6227064"/>
            <a:ext cx="1463040" cy="256032"/>
          </a:xfrm>
        </p:spPr>
        <p:txBody>
          <a:bodyPr/>
          <a:lstStyle/>
          <a:p>
            <a:pPr rtl="0"/>
            <a:fld id="{401CF334-2D5C-4859-84A6-CA7E6E43FAEB}" type="slidenum">
              <a:rPr lang="tr-TR" noProof="0" smtClean="0"/>
              <a:pPr/>
              <a:t>‹#›</a:t>
            </a:fld>
            <a:endParaRPr lang="tr-TR" noProof="0" dirty="0"/>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2087895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pPr rtl="0"/>
            <a:fld id="{1A89C762-E626-48B0-8688-8BCDFEBC08BC}" type="datetime1">
              <a:rPr lang="tr-TR" noProof="0" smtClean="0"/>
              <a:t>15.12.2020</a:t>
            </a:fld>
            <a:endParaRPr lang="tr-TR" noProof="0"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pPr rtl="0"/>
            <a:r>
              <a:rPr lang="tr-TR" noProof="0"/>
              <a:t>Alt bilgi ekleme</a:t>
            </a:r>
            <a:endParaRPr lang="tr-TR" noProof="0"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pPr rtl="0"/>
            <a:fld id="{401CF334-2D5C-4859-84A6-CA7E6E43FAEB}" type="slidenum">
              <a:rPr lang="tr-TR" noProof="0" smtClean="0"/>
              <a:pPr/>
              <a:t>‹#›</a:t>
            </a:fld>
            <a:endParaRPr lang="tr-TR" noProof="0"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grpSp>
        <p:nvGrpSpPr>
          <p:cNvPr id="9" name="Grup 8" descr="Sahildeki çalılar">
            <a:extLst>
              <a:ext uri="{FF2B5EF4-FFF2-40B4-BE49-F238E27FC236}">
                <a16:creationId xmlns:a16="http://schemas.microsoft.com/office/drawing/2014/main" id="{E6AD8C57-427B-4A7D-AD8E-E4084ECB56D7}"/>
              </a:ext>
            </a:extLst>
          </p:cNvPr>
          <p:cNvGrpSpPr/>
          <p:nvPr userDrawn="1"/>
        </p:nvGrpSpPr>
        <p:grpSpPr>
          <a:xfrm>
            <a:off x="11112" y="4291013"/>
            <a:ext cx="12180887" cy="2589212"/>
            <a:chOff x="11112" y="4291013"/>
            <a:chExt cx="12180887" cy="2589212"/>
          </a:xfrm>
        </p:grpSpPr>
        <p:sp>
          <p:nvSpPr>
            <p:cNvPr id="10" name="Oval 9">
              <a:extLst>
                <a:ext uri="{FF2B5EF4-FFF2-40B4-BE49-F238E27FC236}">
                  <a16:creationId xmlns:a16="http://schemas.microsoft.com/office/drawing/2014/main" id="{640F78AC-03EA-4035-8340-100006DBB4BB}"/>
                </a:ext>
              </a:extLst>
            </p:cNvPr>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sz="1800" noProof="0" dirty="0">
                <a:solidFill>
                  <a:schemeClr val="tx2"/>
                </a:solidFill>
              </a:endParaRPr>
            </a:p>
          </p:txBody>
        </p:sp>
        <p:sp>
          <p:nvSpPr>
            <p:cNvPr id="11" name="Serbest Form 2">
              <a:extLst>
                <a:ext uri="{FF2B5EF4-FFF2-40B4-BE49-F238E27FC236}">
                  <a16:creationId xmlns:a16="http://schemas.microsoft.com/office/drawing/2014/main" id="{C1121B9F-0B6D-405C-8BE4-7A00145F1C92}"/>
                </a:ext>
              </a:extLst>
            </p:cNvPr>
            <p:cNvSpPr>
              <a:spLocks/>
            </p:cNvSpPr>
            <p:nvPr/>
          </p:nvSpPr>
          <p:spPr bwMode="ltGray">
            <a:xfrm>
              <a:off x="11112" y="6456363"/>
              <a:ext cx="12180887" cy="423862"/>
            </a:xfrm>
            <a:custGeom>
              <a:avLst/>
              <a:gdLst>
                <a:gd name="T0" fmla="*/ 0 w 5760"/>
                <a:gd name="T1" fmla="*/ 266 h 267"/>
                <a:gd name="T2" fmla="*/ 5759 w 5760"/>
                <a:gd name="T3" fmla="*/ 266 h 267"/>
                <a:gd name="T4" fmla="*/ 5759 w 5760"/>
                <a:gd name="T5" fmla="*/ 81 h 267"/>
                <a:gd name="T6" fmla="*/ 5573 w 5760"/>
                <a:gd name="T7" fmla="*/ 111 h 267"/>
                <a:gd name="T8" fmla="*/ 5104 w 5760"/>
                <a:gd name="T9" fmla="*/ 131 h 267"/>
                <a:gd name="T10" fmla="*/ 4602 w 5760"/>
                <a:gd name="T11" fmla="*/ 101 h 267"/>
                <a:gd name="T12" fmla="*/ 4143 w 5760"/>
                <a:gd name="T13" fmla="*/ 141 h 267"/>
                <a:gd name="T14" fmla="*/ 3918 w 5760"/>
                <a:gd name="T15" fmla="*/ 141 h 267"/>
                <a:gd name="T16" fmla="*/ 3790 w 5760"/>
                <a:gd name="T17" fmla="*/ 131 h 267"/>
                <a:gd name="T18" fmla="*/ 3459 w 5760"/>
                <a:gd name="T19" fmla="*/ 81 h 267"/>
                <a:gd name="T20" fmla="*/ 2979 w 5760"/>
                <a:gd name="T21" fmla="*/ 91 h 267"/>
                <a:gd name="T22" fmla="*/ 2733 w 5760"/>
                <a:gd name="T23" fmla="*/ 20 h 267"/>
                <a:gd name="T24" fmla="*/ 2434 w 5760"/>
                <a:gd name="T25" fmla="*/ 51 h 267"/>
                <a:gd name="T26" fmla="*/ 2220 w 5760"/>
                <a:gd name="T27" fmla="*/ 81 h 267"/>
                <a:gd name="T28" fmla="*/ 2050 w 5760"/>
                <a:gd name="T29" fmla="*/ 91 h 267"/>
                <a:gd name="T30" fmla="*/ 1751 w 5760"/>
                <a:gd name="T31" fmla="*/ 71 h 267"/>
                <a:gd name="T32" fmla="*/ 1441 w 5760"/>
                <a:gd name="T33" fmla="*/ 51 h 267"/>
                <a:gd name="T34" fmla="*/ 1131 w 5760"/>
                <a:gd name="T35" fmla="*/ 20 h 267"/>
                <a:gd name="T36" fmla="*/ 757 w 5760"/>
                <a:gd name="T37" fmla="*/ 40 h 267"/>
                <a:gd name="T38" fmla="*/ 384 w 5760"/>
                <a:gd name="T39" fmla="*/ 71 h 267"/>
                <a:gd name="T40" fmla="*/ 128 w 5760"/>
                <a:gd name="T41" fmla="*/ 10 h 267"/>
                <a:gd name="T42" fmla="*/ 0 w 5760"/>
                <a:gd name="T43" fmla="*/ 0 h 267"/>
                <a:gd name="T44" fmla="*/ 0 w 5760"/>
                <a:gd name="T45" fmla="*/ 266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60" h="267">
                  <a:moveTo>
                    <a:pt x="0" y="266"/>
                  </a:moveTo>
                  <a:lnTo>
                    <a:pt x="5759" y="266"/>
                  </a:lnTo>
                  <a:lnTo>
                    <a:pt x="5759" y="81"/>
                  </a:lnTo>
                  <a:lnTo>
                    <a:pt x="5573" y="111"/>
                  </a:lnTo>
                  <a:lnTo>
                    <a:pt x="5104" y="131"/>
                  </a:lnTo>
                  <a:lnTo>
                    <a:pt x="4602" y="101"/>
                  </a:lnTo>
                  <a:lnTo>
                    <a:pt x="4143" y="141"/>
                  </a:lnTo>
                  <a:lnTo>
                    <a:pt x="3918" y="141"/>
                  </a:lnTo>
                  <a:lnTo>
                    <a:pt x="3790" y="131"/>
                  </a:lnTo>
                  <a:lnTo>
                    <a:pt x="3459" y="81"/>
                  </a:lnTo>
                  <a:lnTo>
                    <a:pt x="2979" y="91"/>
                  </a:lnTo>
                  <a:lnTo>
                    <a:pt x="2733" y="20"/>
                  </a:lnTo>
                  <a:lnTo>
                    <a:pt x="2434" y="51"/>
                  </a:lnTo>
                  <a:lnTo>
                    <a:pt x="2220" y="81"/>
                  </a:lnTo>
                  <a:lnTo>
                    <a:pt x="2050" y="91"/>
                  </a:lnTo>
                  <a:lnTo>
                    <a:pt x="1751" y="71"/>
                  </a:lnTo>
                  <a:lnTo>
                    <a:pt x="1441" y="51"/>
                  </a:lnTo>
                  <a:lnTo>
                    <a:pt x="1131" y="20"/>
                  </a:lnTo>
                  <a:lnTo>
                    <a:pt x="757" y="40"/>
                  </a:lnTo>
                  <a:lnTo>
                    <a:pt x="384" y="71"/>
                  </a:lnTo>
                  <a:lnTo>
                    <a:pt x="128" y="10"/>
                  </a:lnTo>
                  <a:lnTo>
                    <a:pt x="0" y="0"/>
                  </a:lnTo>
                  <a:lnTo>
                    <a:pt x="0" y="266"/>
                  </a:lnTo>
                </a:path>
              </a:pathLst>
            </a:custGeom>
            <a:solidFill>
              <a:srgbClr val="9DA09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grpSp>
          <p:nvGrpSpPr>
            <p:cNvPr id="12" name="Grup 68">
              <a:extLst>
                <a:ext uri="{FF2B5EF4-FFF2-40B4-BE49-F238E27FC236}">
                  <a16:creationId xmlns:a16="http://schemas.microsoft.com/office/drawing/2014/main" id="{3C25F797-B5AE-43E1-972E-C742DDCF21FE}"/>
                </a:ext>
              </a:extLst>
            </p:cNvPr>
            <p:cNvGrpSpPr>
              <a:grpSpLocks/>
            </p:cNvGrpSpPr>
            <p:nvPr/>
          </p:nvGrpSpPr>
          <p:grpSpPr bwMode="auto">
            <a:xfrm>
              <a:off x="68263" y="4291013"/>
              <a:ext cx="2384425" cy="2447925"/>
              <a:chOff x="43" y="2703"/>
              <a:chExt cx="1502" cy="1542"/>
            </a:xfrm>
          </p:grpSpPr>
          <p:grpSp>
            <p:nvGrpSpPr>
              <p:cNvPr id="56" name="Grup 28">
                <a:extLst>
                  <a:ext uri="{FF2B5EF4-FFF2-40B4-BE49-F238E27FC236}">
                    <a16:creationId xmlns:a16="http://schemas.microsoft.com/office/drawing/2014/main" id="{D69861DE-23F8-4EC8-AA5A-91ECCAE24B7C}"/>
                  </a:ext>
                </a:extLst>
              </p:cNvPr>
              <p:cNvGrpSpPr>
                <a:grpSpLocks/>
              </p:cNvGrpSpPr>
              <p:nvPr/>
            </p:nvGrpSpPr>
            <p:grpSpPr bwMode="auto">
              <a:xfrm>
                <a:off x="106" y="2703"/>
                <a:ext cx="1387" cy="1542"/>
                <a:chOff x="106" y="2703"/>
                <a:chExt cx="1387" cy="1542"/>
              </a:xfrm>
            </p:grpSpPr>
            <p:grpSp>
              <p:nvGrpSpPr>
                <p:cNvPr id="96" name="Grup 5">
                  <a:extLst>
                    <a:ext uri="{FF2B5EF4-FFF2-40B4-BE49-F238E27FC236}">
                      <a16:creationId xmlns:a16="http://schemas.microsoft.com/office/drawing/2014/main" id="{0ED7FDD9-A8F4-4CD4-A115-8C7E7E6063A0}"/>
                    </a:ext>
                  </a:extLst>
                </p:cNvPr>
                <p:cNvGrpSpPr>
                  <a:grpSpLocks/>
                </p:cNvGrpSpPr>
                <p:nvPr/>
              </p:nvGrpSpPr>
              <p:grpSpPr bwMode="auto">
                <a:xfrm>
                  <a:off x="506" y="3583"/>
                  <a:ext cx="135" cy="584"/>
                  <a:chOff x="506" y="3583"/>
                  <a:chExt cx="135" cy="584"/>
                </a:xfrm>
              </p:grpSpPr>
              <p:sp>
                <p:nvSpPr>
                  <p:cNvPr id="119" name="Serbest Form 3">
                    <a:extLst>
                      <a:ext uri="{FF2B5EF4-FFF2-40B4-BE49-F238E27FC236}">
                        <a16:creationId xmlns:a16="http://schemas.microsoft.com/office/drawing/2014/main" id="{AD9B6EF8-ED5C-4F2E-BEB4-D3D56B5EBC9D}"/>
                      </a:ext>
                    </a:extLst>
                  </p:cNvPr>
                  <p:cNvSpPr>
                    <a:spLocks/>
                  </p:cNvSpPr>
                  <p:nvPr/>
                </p:nvSpPr>
                <p:spPr bwMode="ltGray">
                  <a:xfrm>
                    <a:off x="509" y="3861"/>
                    <a:ext cx="132" cy="239"/>
                  </a:xfrm>
                  <a:custGeom>
                    <a:avLst/>
                    <a:gdLst>
                      <a:gd name="T0" fmla="*/ 0 w 132"/>
                      <a:gd name="T1" fmla="*/ 238 h 239"/>
                      <a:gd name="T2" fmla="*/ 19 w 132"/>
                      <a:gd name="T3" fmla="*/ 184 h 239"/>
                      <a:gd name="T4" fmla="*/ 36 w 132"/>
                      <a:gd name="T5" fmla="*/ 126 h 239"/>
                      <a:gd name="T6" fmla="*/ 44 w 132"/>
                      <a:gd name="T7" fmla="*/ 100 h 239"/>
                      <a:gd name="T8" fmla="*/ 55 w 132"/>
                      <a:gd name="T9" fmla="*/ 70 h 239"/>
                      <a:gd name="T10" fmla="*/ 72 w 132"/>
                      <a:gd name="T11" fmla="*/ 39 h 239"/>
                      <a:gd name="T12" fmla="*/ 83 w 132"/>
                      <a:gd name="T13" fmla="*/ 19 h 239"/>
                      <a:gd name="T14" fmla="*/ 93 w 132"/>
                      <a:gd name="T15" fmla="*/ 10 h 239"/>
                      <a:gd name="T16" fmla="*/ 105 w 132"/>
                      <a:gd name="T17" fmla="*/ 2 h 239"/>
                      <a:gd name="T18" fmla="*/ 118 w 132"/>
                      <a:gd name="T19" fmla="*/ 0 h 239"/>
                      <a:gd name="T20" fmla="*/ 124 w 132"/>
                      <a:gd name="T21" fmla="*/ 6 h 239"/>
                      <a:gd name="T22" fmla="*/ 131 w 132"/>
                      <a:gd name="T23" fmla="*/ 2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2" h="239">
                        <a:moveTo>
                          <a:pt x="0" y="238"/>
                        </a:moveTo>
                        <a:lnTo>
                          <a:pt x="19" y="184"/>
                        </a:lnTo>
                        <a:lnTo>
                          <a:pt x="36" y="126"/>
                        </a:lnTo>
                        <a:lnTo>
                          <a:pt x="44" y="100"/>
                        </a:lnTo>
                        <a:lnTo>
                          <a:pt x="55" y="70"/>
                        </a:lnTo>
                        <a:lnTo>
                          <a:pt x="72" y="39"/>
                        </a:lnTo>
                        <a:lnTo>
                          <a:pt x="83" y="19"/>
                        </a:lnTo>
                        <a:lnTo>
                          <a:pt x="93" y="10"/>
                        </a:lnTo>
                        <a:lnTo>
                          <a:pt x="105" y="2"/>
                        </a:lnTo>
                        <a:lnTo>
                          <a:pt x="118" y="0"/>
                        </a:lnTo>
                        <a:lnTo>
                          <a:pt x="124" y="6"/>
                        </a:lnTo>
                        <a:lnTo>
                          <a:pt x="131" y="22"/>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120" name="Serbest Form 4">
                    <a:extLst>
                      <a:ext uri="{FF2B5EF4-FFF2-40B4-BE49-F238E27FC236}">
                        <a16:creationId xmlns:a16="http://schemas.microsoft.com/office/drawing/2014/main" id="{3D977192-A5B1-4BE3-ACF2-D38D400753F9}"/>
                      </a:ext>
                    </a:extLst>
                  </p:cNvPr>
                  <p:cNvSpPr>
                    <a:spLocks/>
                  </p:cNvSpPr>
                  <p:nvPr/>
                </p:nvSpPr>
                <p:spPr bwMode="ltGray">
                  <a:xfrm>
                    <a:off x="506" y="3583"/>
                    <a:ext cx="90" cy="584"/>
                  </a:xfrm>
                  <a:custGeom>
                    <a:avLst/>
                    <a:gdLst>
                      <a:gd name="T0" fmla="*/ 0 w 90"/>
                      <a:gd name="T1" fmla="*/ 583 h 584"/>
                      <a:gd name="T2" fmla="*/ 0 w 90"/>
                      <a:gd name="T3" fmla="*/ 528 h 584"/>
                      <a:gd name="T4" fmla="*/ 0 w 90"/>
                      <a:gd name="T5" fmla="*/ 487 h 584"/>
                      <a:gd name="T6" fmla="*/ 2 w 90"/>
                      <a:gd name="T7" fmla="*/ 458 h 584"/>
                      <a:gd name="T8" fmla="*/ 2 w 90"/>
                      <a:gd name="T9" fmla="*/ 423 h 584"/>
                      <a:gd name="T10" fmla="*/ 2 w 90"/>
                      <a:gd name="T11" fmla="*/ 387 h 584"/>
                      <a:gd name="T12" fmla="*/ 3 w 90"/>
                      <a:gd name="T13" fmla="*/ 357 h 584"/>
                      <a:gd name="T14" fmla="*/ 5 w 90"/>
                      <a:gd name="T15" fmla="*/ 329 h 584"/>
                      <a:gd name="T16" fmla="*/ 8 w 90"/>
                      <a:gd name="T17" fmla="*/ 280 h 584"/>
                      <a:gd name="T18" fmla="*/ 13 w 90"/>
                      <a:gd name="T19" fmla="*/ 227 h 584"/>
                      <a:gd name="T20" fmla="*/ 19 w 90"/>
                      <a:gd name="T21" fmla="*/ 173 h 584"/>
                      <a:gd name="T22" fmla="*/ 23 w 90"/>
                      <a:gd name="T23" fmla="*/ 116 h 584"/>
                      <a:gd name="T24" fmla="*/ 27 w 90"/>
                      <a:gd name="T25" fmla="*/ 81 h 584"/>
                      <a:gd name="T26" fmla="*/ 30 w 90"/>
                      <a:gd name="T27" fmla="*/ 68 h 584"/>
                      <a:gd name="T28" fmla="*/ 38 w 90"/>
                      <a:gd name="T29" fmla="*/ 45 h 584"/>
                      <a:gd name="T30" fmla="*/ 46 w 90"/>
                      <a:gd name="T31" fmla="*/ 28 h 584"/>
                      <a:gd name="T32" fmla="*/ 55 w 90"/>
                      <a:gd name="T33" fmla="*/ 15 h 584"/>
                      <a:gd name="T34" fmla="*/ 63 w 90"/>
                      <a:gd name="T35" fmla="*/ 3 h 584"/>
                      <a:gd name="T36" fmla="*/ 69 w 90"/>
                      <a:gd name="T37" fmla="*/ 0 h 584"/>
                      <a:gd name="T38" fmla="*/ 78 w 90"/>
                      <a:gd name="T39" fmla="*/ 0 h 584"/>
                      <a:gd name="T40" fmla="*/ 86 w 90"/>
                      <a:gd name="T41" fmla="*/ 4 h 584"/>
                      <a:gd name="T42" fmla="*/ 89 w 90"/>
                      <a:gd name="T43" fmla="*/ 1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584">
                        <a:moveTo>
                          <a:pt x="0" y="583"/>
                        </a:moveTo>
                        <a:lnTo>
                          <a:pt x="0" y="528"/>
                        </a:lnTo>
                        <a:lnTo>
                          <a:pt x="0" y="487"/>
                        </a:lnTo>
                        <a:lnTo>
                          <a:pt x="2" y="458"/>
                        </a:lnTo>
                        <a:lnTo>
                          <a:pt x="2" y="423"/>
                        </a:lnTo>
                        <a:lnTo>
                          <a:pt x="2" y="387"/>
                        </a:lnTo>
                        <a:lnTo>
                          <a:pt x="3" y="357"/>
                        </a:lnTo>
                        <a:lnTo>
                          <a:pt x="5" y="329"/>
                        </a:lnTo>
                        <a:lnTo>
                          <a:pt x="8" y="280"/>
                        </a:lnTo>
                        <a:lnTo>
                          <a:pt x="13" y="227"/>
                        </a:lnTo>
                        <a:lnTo>
                          <a:pt x="19" y="173"/>
                        </a:lnTo>
                        <a:lnTo>
                          <a:pt x="23" y="116"/>
                        </a:lnTo>
                        <a:lnTo>
                          <a:pt x="27" y="81"/>
                        </a:lnTo>
                        <a:lnTo>
                          <a:pt x="30" y="68"/>
                        </a:lnTo>
                        <a:lnTo>
                          <a:pt x="38" y="45"/>
                        </a:lnTo>
                        <a:lnTo>
                          <a:pt x="46" y="28"/>
                        </a:lnTo>
                        <a:lnTo>
                          <a:pt x="55" y="15"/>
                        </a:lnTo>
                        <a:lnTo>
                          <a:pt x="63" y="3"/>
                        </a:lnTo>
                        <a:lnTo>
                          <a:pt x="69" y="0"/>
                        </a:lnTo>
                        <a:lnTo>
                          <a:pt x="78" y="0"/>
                        </a:lnTo>
                        <a:lnTo>
                          <a:pt x="86" y="4"/>
                        </a:lnTo>
                        <a:lnTo>
                          <a:pt x="89"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grpSp>
            <p:grpSp>
              <p:nvGrpSpPr>
                <p:cNvPr id="97" name="Grup 8">
                  <a:extLst>
                    <a:ext uri="{FF2B5EF4-FFF2-40B4-BE49-F238E27FC236}">
                      <a16:creationId xmlns:a16="http://schemas.microsoft.com/office/drawing/2014/main" id="{23B4E236-44DB-43E2-A3B6-6833CA167A9A}"/>
                    </a:ext>
                  </a:extLst>
                </p:cNvPr>
                <p:cNvGrpSpPr>
                  <a:grpSpLocks/>
                </p:cNvGrpSpPr>
                <p:nvPr/>
              </p:nvGrpSpPr>
              <p:grpSpPr bwMode="auto">
                <a:xfrm>
                  <a:off x="243" y="3542"/>
                  <a:ext cx="270" cy="631"/>
                  <a:chOff x="243" y="3542"/>
                  <a:chExt cx="270" cy="631"/>
                </a:xfrm>
              </p:grpSpPr>
              <p:sp>
                <p:nvSpPr>
                  <p:cNvPr id="117" name="Serbest Form 6">
                    <a:extLst>
                      <a:ext uri="{FF2B5EF4-FFF2-40B4-BE49-F238E27FC236}">
                        <a16:creationId xmlns:a16="http://schemas.microsoft.com/office/drawing/2014/main" id="{61C50258-86E6-4454-9EBA-EB90052ADD27}"/>
                      </a:ext>
                    </a:extLst>
                  </p:cNvPr>
                  <p:cNvSpPr>
                    <a:spLocks/>
                  </p:cNvSpPr>
                  <p:nvPr/>
                </p:nvSpPr>
                <p:spPr bwMode="ltGray">
                  <a:xfrm>
                    <a:off x="350" y="3908"/>
                    <a:ext cx="163" cy="265"/>
                  </a:xfrm>
                  <a:custGeom>
                    <a:avLst/>
                    <a:gdLst>
                      <a:gd name="T0" fmla="*/ 162 w 163"/>
                      <a:gd name="T1" fmla="*/ 264 h 265"/>
                      <a:gd name="T2" fmla="*/ 138 w 163"/>
                      <a:gd name="T3" fmla="*/ 239 h 265"/>
                      <a:gd name="T4" fmla="*/ 128 w 163"/>
                      <a:gd name="T5" fmla="*/ 222 h 265"/>
                      <a:gd name="T6" fmla="*/ 122 w 163"/>
                      <a:gd name="T7" fmla="*/ 210 h 265"/>
                      <a:gd name="T8" fmla="*/ 86 w 163"/>
                      <a:gd name="T9" fmla="*/ 88 h 265"/>
                      <a:gd name="T10" fmla="*/ 66 w 163"/>
                      <a:gd name="T11" fmla="*/ 49 h 265"/>
                      <a:gd name="T12" fmla="*/ 52 w 163"/>
                      <a:gd name="T13" fmla="*/ 24 h 265"/>
                      <a:gd name="T14" fmla="*/ 41 w 163"/>
                      <a:gd name="T15" fmla="*/ 13 h 265"/>
                      <a:gd name="T16" fmla="*/ 27 w 163"/>
                      <a:gd name="T17" fmla="*/ 3 h 265"/>
                      <a:gd name="T18" fmla="*/ 15 w 163"/>
                      <a:gd name="T19" fmla="*/ 0 h 265"/>
                      <a:gd name="T20" fmla="*/ 5 w 163"/>
                      <a:gd name="T21" fmla="*/ 2 h 265"/>
                      <a:gd name="T22" fmla="*/ 0 w 163"/>
                      <a:gd name="T23" fmla="*/ 1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265">
                        <a:moveTo>
                          <a:pt x="162" y="264"/>
                        </a:moveTo>
                        <a:lnTo>
                          <a:pt x="138" y="239"/>
                        </a:lnTo>
                        <a:lnTo>
                          <a:pt x="128" y="222"/>
                        </a:lnTo>
                        <a:lnTo>
                          <a:pt x="122" y="210"/>
                        </a:lnTo>
                        <a:lnTo>
                          <a:pt x="86" y="88"/>
                        </a:lnTo>
                        <a:lnTo>
                          <a:pt x="66" y="49"/>
                        </a:lnTo>
                        <a:lnTo>
                          <a:pt x="52" y="24"/>
                        </a:lnTo>
                        <a:lnTo>
                          <a:pt x="41" y="13"/>
                        </a:lnTo>
                        <a:lnTo>
                          <a:pt x="27" y="3"/>
                        </a:lnTo>
                        <a:lnTo>
                          <a:pt x="15" y="0"/>
                        </a:lnTo>
                        <a:lnTo>
                          <a:pt x="5" y="2"/>
                        </a:lnTo>
                        <a:lnTo>
                          <a:pt x="0" y="17"/>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118" name="Serbest Form 7">
                    <a:extLst>
                      <a:ext uri="{FF2B5EF4-FFF2-40B4-BE49-F238E27FC236}">
                        <a16:creationId xmlns:a16="http://schemas.microsoft.com/office/drawing/2014/main" id="{D1019D0A-40CB-4E74-BEC8-2C1EB51BF10E}"/>
                      </a:ext>
                    </a:extLst>
                  </p:cNvPr>
                  <p:cNvSpPr>
                    <a:spLocks/>
                  </p:cNvSpPr>
                  <p:nvPr/>
                </p:nvSpPr>
                <p:spPr bwMode="ltGray">
                  <a:xfrm>
                    <a:off x="243" y="3542"/>
                    <a:ext cx="250" cy="628"/>
                  </a:xfrm>
                  <a:custGeom>
                    <a:avLst/>
                    <a:gdLst>
                      <a:gd name="T0" fmla="*/ 249 w 250"/>
                      <a:gd name="T1" fmla="*/ 627 h 628"/>
                      <a:gd name="T2" fmla="*/ 242 w 250"/>
                      <a:gd name="T3" fmla="*/ 577 h 628"/>
                      <a:gd name="T4" fmla="*/ 164 w 250"/>
                      <a:gd name="T5" fmla="*/ 237 h 628"/>
                      <a:gd name="T6" fmla="*/ 128 w 250"/>
                      <a:gd name="T7" fmla="*/ 132 h 628"/>
                      <a:gd name="T8" fmla="*/ 118 w 250"/>
                      <a:gd name="T9" fmla="*/ 97 h 628"/>
                      <a:gd name="T10" fmla="*/ 105 w 250"/>
                      <a:gd name="T11" fmla="*/ 57 h 628"/>
                      <a:gd name="T12" fmla="*/ 90 w 250"/>
                      <a:gd name="T13" fmla="*/ 27 h 628"/>
                      <a:gd name="T14" fmla="*/ 75 w 250"/>
                      <a:gd name="T15" fmla="*/ 11 h 628"/>
                      <a:gd name="T16" fmla="*/ 57 w 250"/>
                      <a:gd name="T17" fmla="*/ 0 h 628"/>
                      <a:gd name="T18" fmla="*/ 38 w 250"/>
                      <a:gd name="T19" fmla="*/ 0 h 628"/>
                      <a:gd name="T20" fmla="*/ 26 w 250"/>
                      <a:gd name="T21" fmla="*/ 12 h 628"/>
                      <a:gd name="T22" fmla="*/ 0 w 250"/>
                      <a:gd name="T23" fmla="*/ 70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0" h="628">
                        <a:moveTo>
                          <a:pt x="249" y="627"/>
                        </a:moveTo>
                        <a:lnTo>
                          <a:pt x="242" y="577"/>
                        </a:lnTo>
                        <a:lnTo>
                          <a:pt x="164" y="237"/>
                        </a:lnTo>
                        <a:lnTo>
                          <a:pt x="128" y="132"/>
                        </a:lnTo>
                        <a:lnTo>
                          <a:pt x="118" y="97"/>
                        </a:lnTo>
                        <a:lnTo>
                          <a:pt x="105" y="57"/>
                        </a:lnTo>
                        <a:lnTo>
                          <a:pt x="90" y="27"/>
                        </a:lnTo>
                        <a:lnTo>
                          <a:pt x="75" y="11"/>
                        </a:lnTo>
                        <a:lnTo>
                          <a:pt x="57" y="0"/>
                        </a:lnTo>
                        <a:lnTo>
                          <a:pt x="38" y="0"/>
                        </a:lnTo>
                        <a:lnTo>
                          <a:pt x="26" y="12"/>
                        </a:lnTo>
                        <a:lnTo>
                          <a:pt x="0" y="70"/>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grpSp>
            <p:sp>
              <p:nvSpPr>
                <p:cNvPr id="98" name="Serbest Form 9">
                  <a:extLst>
                    <a:ext uri="{FF2B5EF4-FFF2-40B4-BE49-F238E27FC236}">
                      <a16:creationId xmlns:a16="http://schemas.microsoft.com/office/drawing/2014/main" id="{F5988967-D3B9-4D96-80C5-7ACBBCFFD56E}"/>
                    </a:ext>
                  </a:extLst>
                </p:cNvPr>
                <p:cNvSpPr>
                  <a:spLocks/>
                </p:cNvSpPr>
                <p:nvPr/>
              </p:nvSpPr>
              <p:spPr bwMode="ltGray">
                <a:xfrm>
                  <a:off x="351" y="3908"/>
                  <a:ext cx="59" cy="262"/>
                </a:xfrm>
                <a:custGeom>
                  <a:avLst/>
                  <a:gdLst>
                    <a:gd name="T0" fmla="*/ 0 w 59"/>
                    <a:gd name="T1" fmla="*/ 261 h 262"/>
                    <a:gd name="T2" fmla="*/ 8 w 59"/>
                    <a:gd name="T3" fmla="*/ 202 h 262"/>
                    <a:gd name="T4" fmla="*/ 15 w 59"/>
                    <a:gd name="T5" fmla="*/ 138 h 262"/>
                    <a:gd name="T6" fmla="*/ 19 w 59"/>
                    <a:gd name="T7" fmla="*/ 110 h 262"/>
                    <a:gd name="T8" fmla="*/ 24 w 59"/>
                    <a:gd name="T9" fmla="*/ 77 h 262"/>
                    <a:gd name="T10" fmla="*/ 31 w 59"/>
                    <a:gd name="T11" fmla="*/ 43 h 262"/>
                    <a:gd name="T12" fmla="*/ 36 w 59"/>
                    <a:gd name="T13" fmla="*/ 21 h 262"/>
                    <a:gd name="T14" fmla="*/ 41 w 59"/>
                    <a:gd name="T15" fmla="*/ 11 h 262"/>
                    <a:gd name="T16" fmla="*/ 46 w 59"/>
                    <a:gd name="T17" fmla="*/ 2 h 262"/>
                    <a:gd name="T18" fmla="*/ 52 w 59"/>
                    <a:gd name="T19" fmla="*/ 0 h 262"/>
                    <a:gd name="T20" fmla="*/ 55 w 59"/>
                    <a:gd name="T21" fmla="*/ 7 h 262"/>
                    <a:gd name="T22" fmla="*/ 58 w 59"/>
                    <a:gd name="T23" fmla="*/ 2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262">
                      <a:moveTo>
                        <a:pt x="0" y="261"/>
                      </a:moveTo>
                      <a:lnTo>
                        <a:pt x="8" y="202"/>
                      </a:lnTo>
                      <a:lnTo>
                        <a:pt x="15" y="138"/>
                      </a:lnTo>
                      <a:lnTo>
                        <a:pt x="19" y="110"/>
                      </a:lnTo>
                      <a:lnTo>
                        <a:pt x="24" y="77"/>
                      </a:lnTo>
                      <a:lnTo>
                        <a:pt x="31" y="43"/>
                      </a:lnTo>
                      <a:lnTo>
                        <a:pt x="36" y="21"/>
                      </a:lnTo>
                      <a:lnTo>
                        <a:pt x="41" y="11"/>
                      </a:lnTo>
                      <a:lnTo>
                        <a:pt x="46" y="2"/>
                      </a:lnTo>
                      <a:lnTo>
                        <a:pt x="52" y="0"/>
                      </a:lnTo>
                      <a:lnTo>
                        <a:pt x="55" y="7"/>
                      </a:lnTo>
                      <a:lnTo>
                        <a:pt x="58" y="24"/>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99" name="Serbest Form 10">
                  <a:extLst>
                    <a:ext uri="{FF2B5EF4-FFF2-40B4-BE49-F238E27FC236}">
                      <a16:creationId xmlns:a16="http://schemas.microsoft.com/office/drawing/2014/main" id="{DB99AC37-68EB-444A-ADDF-20A4DC9F69FC}"/>
                    </a:ext>
                  </a:extLst>
                </p:cNvPr>
                <p:cNvSpPr>
                  <a:spLocks/>
                </p:cNvSpPr>
                <p:nvPr/>
              </p:nvSpPr>
              <p:spPr bwMode="ltGray">
                <a:xfrm>
                  <a:off x="349" y="3605"/>
                  <a:ext cx="41" cy="640"/>
                </a:xfrm>
                <a:custGeom>
                  <a:avLst/>
                  <a:gdLst>
                    <a:gd name="T0" fmla="*/ 0 w 41"/>
                    <a:gd name="T1" fmla="*/ 639 h 640"/>
                    <a:gd name="T2" fmla="*/ 0 w 41"/>
                    <a:gd name="T3" fmla="*/ 579 h 640"/>
                    <a:gd name="T4" fmla="*/ 0 w 41"/>
                    <a:gd name="T5" fmla="*/ 534 h 640"/>
                    <a:gd name="T6" fmla="*/ 0 w 41"/>
                    <a:gd name="T7" fmla="*/ 503 h 640"/>
                    <a:gd name="T8" fmla="*/ 1 w 41"/>
                    <a:gd name="T9" fmla="*/ 464 h 640"/>
                    <a:gd name="T10" fmla="*/ 1 w 41"/>
                    <a:gd name="T11" fmla="*/ 424 h 640"/>
                    <a:gd name="T12" fmla="*/ 1 w 41"/>
                    <a:gd name="T13" fmla="*/ 391 h 640"/>
                    <a:gd name="T14" fmla="*/ 2 w 41"/>
                    <a:gd name="T15" fmla="*/ 361 h 640"/>
                    <a:gd name="T16" fmla="*/ 4 w 41"/>
                    <a:gd name="T17" fmla="*/ 307 h 640"/>
                    <a:gd name="T18" fmla="*/ 5 w 41"/>
                    <a:gd name="T19" fmla="*/ 249 h 640"/>
                    <a:gd name="T20" fmla="*/ 8 w 41"/>
                    <a:gd name="T21" fmla="*/ 190 h 640"/>
                    <a:gd name="T22" fmla="*/ 10 w 41"/>
                    <a:gd name="T23" fmla="*/ 127 h 640"/>
                    <a:gd name="T24" fmla="*/ 12 w 41"/>
                    <a:gd name="T25" fmla="*/ 89 h 640"/>
                    <a:gd name="T26" fmla="*/ 13 w 41"/>
                    <a:gd name="T27" fmla="*/ 75 h 640"/>
                    <a:gd name="T28" fmla="*/ 17 w 41"/>
                    <a:gd name="T29" fmla="*/ 49 h 640"/>
                    <a:gd name="T30" fmla="*/ 20 w 41"/>
                    <a:gd name="T31" fmla="*/ 31 h 640"/>
                    <a:gd name="T32" fmla="*/ 24 w 41"/>
                    <a:gd name="T33" fmla="*/ 16 h 640"/>
                    <a:gd name="T34" fmla="*/ 28 w 41"/>
                    <a:gd name="T35" fmla="*/ 3 h 640"/>
                    <a:gd name="T36" fmla="*/ 31 w 41"/>
                    <a:gd name="T37" fmla="*/ 0 h 640"/>
                    <a:gd name="T38" fmla="*/ 35 w 41"/>
                    <a:gd name="T39" fmla="*/ 0 h 640"/>
                    <a:gd name="T40" fmla="*/ 38 w 41"/>
                    <a:gd name="T41" fmla="*/ 5 h 640"/>
                    <a:gd name="T42" fmla="*/ 40 w 41"/>
                    <a:gd name="T43" fmla="*/ 1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 h="640">
                      <a:moveTo>
                        <a:pt x="0" y="639"/>
                      </a:moveTo>
                      <a:lnTo>
                        <a:pt x="0" y="579"/>
                      </a:lnTo>
                      <a:lnTo>
                        <a:pt x="0" y="534"/>
                      </a:lnTo>
                      <a:lnTo>
                        <a:pt x="0" y="503"/>
                      </a:lnTo>
                      <a:lnTo>
                        <a:pt x="1" y="464"/>
                      </a:lnTo>
                      <a:lnTo>
                        <a:pt x="1" y="424"/>
                      </a:lnTo>
                      <a:lnTo>
                        <a:pt x="1" y="391"/>
                      </a:lnTo>
                      <a:lnTo>
                        <a:pt x="2" y="361"/>
                      </a:lnTo>
                      <a:lnTo>
                        <a:pt x="4" y="307"/>
                      </a:lnTo>
                      <a:lnTo>
                        <a:pt x="5" y="249"/>
                      </a:lnTo>
                      <a:lnTo>
                        <a:pt x="8" y="190"/>
                      </a:lnTo>
                      <a:lnTo>
                        <a:pt x="10" y="127"/>
                      </a:lnTo>
                      <a:lnTo>
                        <a:pt x="12" y="89"/>
                      </a:lnTo>
                      <a:lnTo>
                        <a:pt x="13" y="75"/>
                      </a:lnTo>
                      <a:lnTo>
                        <a:pt x="17" y="49"/>
                      </a:lnTo>
                      <a:lnTo>
                        <a:pt x="20" y="31"/>
                      </a:lnTo>
                      <a:lnTo>
                        <a:pt x="24" y="16"/>
                      </a:lnTo>
                      <a:lnTo>
                        <a:pt x="28" y="3"/>
                      </a:lnTo>
                      <a:lnTo>
                        <a:pt x="31" y="0"/>
                      </a:lnTo>
                      <a:lnTo>
                        <a:pt x="35" y="0"/>
                      </a:lnTo>
                      <a:lnTo>
                        <a:pt x="38" y="5"/>
                      </a:lnTo>
                      <a:lnTo>
                        <a:pt x="40"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100" name="Serbest Form 11">
                  <a:extLst>
                    <a:ext uri="{FF2B5EF4-FFF2-40B4-BE49-F238E27FC236}">
                      <a16:creationId xmlns:a16="http://schemas.microsoft.com/office/drawing/2014/main" id="{3C161926-41FA-4D74-9860-A7B81B0B9F92}"/>
                    </a:ext>
                  </a:extLst>
                </p:cNvPr>
                <p:cNvSpPr>
                  <a:spLocks/>
                </p:cNvSpPr>
                <p:nvPr/>
              </p:nvSpPr>
              <p:spPr bwMode="ltGray">
                <a:xfrm>
                  <a:off x="106" y="3013"/>
                  <a:ext cx="140" cy="1097"/>
                </a:xfrm>
                <a:custGeom>
                  <a:avLst/>
                  <a:gdLst>
                    <a:gd name="T0" fmla="*/ 139 w 140"/>
                    <a:gd name="T1" fmla="*/ 1096 h 1097"/>
                    <a:gd name="T2" fmla="*/ 135 w 140"/>
                    <a:gd name="T3" fmla="*/ 1009 h 1097"/>
                    <a:gd name="T4" fmla="*/ 90 w 140"/>
                    <a:gd name="T5" fmla="*/ 415 h 1097"/>
                    <a:gd name="T6" fmla="*/ 71 w 140"/>
                    <a:gd name="T7" fmla="*/ 230 h 1097"/>
                    <a:gd name="T8" fmla="*/ 66 w 140"/>
                    <a:gd name="T9" fmla="*/ 170 h 1097"/>
                    <a:gd name="T10" fmla="*/ 58 w 140"/>
                    <a:gd name="T11" fmla="*/ 100 h 1097"/>
                    <a:gd name="T12" fmla="*/ 50 w 140"/>
                    <a:gd name="T13" fmla="*/ 47 h 1097"/>
                    <a:gd name="T14" fmla="*/ 41 w 140"/>
                    <a:gd name="T15" fmla="*/ 19 h 1097"/>
                    <a:gd name="T16" fmla="*/ 32 w 140"/>
                    <a:gd name="T17" fmla="*/ 1 h 1097"/>
                    <a:gd name="T18" fmla="*/ 21 w 140"/>
                    <a:gd name="T19" fmla="*/ 0 h 1097"/>
                    <a:gd name="T20" fmla="*/ 14 w 140"/>
                    <a:gd name="T21" fmla="*/ 21 h 1097"/>
                    <a:gd name="T22" fmla="*/ 0 w 140"/>
                    <a:gd name="T23" fmla="*/ 122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 h="1097">
                      <a:moveTo>
                        <a:pt x="139" y="1096"/>
                      </a:moveTo>
                      <a:lnTo>
                        <a:pt x="135" y="1009"/>
                      </a:lnTo>
                      <a:lnTo>
                        <a:pt x="90" y="415"/>
                      </a:lnTo>
                      <a:lnTo>
                        <a:pt x="71" y="230"/>
                      </a:lnTo>
                      <a:lnTo>
                        <a:pt x="66" y="170"/>
                      </a:lnTo>
                      <a:lnTo>
                        <a:pt x="58" y="100"/>
                      </a:lnTo>
                      <a:lnTo>
                        <a:pt x="50" y="47"/>
                      </a:lnTo>
                      <a:lnTo>
                        <a:pt x="41" y="19"/>
                      </a:lnTo>
                      <a:lnTo>
                        <a:pt x="32" y="1"/>
                      </a:lnTo>
                      <a:lnTo>
                        <a:pt x="21" y="0"/>
                      </a:lnTo>
                      <a:lnTo>
                        <a:pt x="14" y="21"/>
                      </a:lnTo>
                      <a:lnTo>
                        <a:pt x="0" y="122"/>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grpSp>
              <p:nvGrpSpPr>
                <p:cNvPr id="101" name="Grup 16">
                  <a:extLst>
                    <a:ext uri="{FF2B5EF4-FFF2-40B4-BE49-F238E27FC236}">
                      <a16:creationId xmlns:a16="http://schemas.microsoft.com/office/drawing/2014/main" id="{9797B85B-7DDB-4FE7-8867-9978A9C045FB}"/>
                    </a:ext>
                  </a:extLst>
                </p:cNvPr>
                <p:cNvGrpSpPr>
                  <a:grpSpLocks/>
                </p:cNvGrpSpPr>
                <p:nvPr/>
              </p:nvGrpSpPr>
              <p:grpSpPr bwMode="auto">
                <a:xfrm>
                  <a:off x="193" y="2703"/>
                  <a:ext cx="152" cy="1529"/>
                  <a:chOff x="193" y="2703"/>
                  <a:chExt cx="152" cy="1529"/>
                </a:xfrm>
              </p:grpSpPr>
              <p:sp>
                <p:nvSpPr>
                  <p:cNvPr id="113" name="Serbest Form 12">
                    <a:extLst>
                      <a:ext uri="{FF2B5EF4-FFF2-40B4-BE49-F238E27FC236}">
                        <a16:creationId xmlns:a16="http://schemas.microsoft.com/office/drawing/2014/main" id="{57E235FA-7533-4B5C-A7C9-91DD7C754114}"/>
                      </a:ext>
                    </a:extLst>
                  </p:cNvPr>
                  <p:cNvSpPr>
                    <a:spLocks/>
                  </p:cNvSpPr>
                  <p:nvPr/>
                </p:nvSpPr>
                <p:spPr bwMode="ltGray">
                  <a:xfrm>
                    <a:off x="193" y="3846"/>
                    <a:ext cx="92" cy="386"/>
                  </a:xfrm>
                  <a:custGeom>
                    <a:avLst/>
                    <a:gdLst>
                      <a:gd name="T0" fmla="*/ 91 w 92"/>
                      <a:gd name="T1" fmla="*/ 385 h 386"/>
                      <a:gd name="T2" fmla="*/ 77 w 92"/>
                      <a:gd name="T3" fmla="*/ 347 h 386"/>
                      <a:gd name="T4" fmla="*/ 72 w 92"/>
                      <a:gd name="T5" fmla="*/ 325 h 386"/>
                      <a:gd name="T6" fmla="*/ 69 w 92"/>
                      <a:gd name="T7" fmla="*/ 306 h 386"/>
                      <a:gd name="T8" fmla="*/ 48 w 92"/>
                      <a:gd name="T9" fmla="*/ 129 h 386"/>
                      <a:gd name="T10" fmla="*/ 37 w 92"/>
                      <a:gd name="T11" fmla="*/ 73 h 386"/>
                      <a:gd name="T12" fmla="*/ 29 w 92"/>
                      <a:gd name="T13" fmla="*/ 37 h 386"/>
                      <a:gd name="T14" fmla="*/ 23 w 92"/>
                      <a:gd name="T15" fmla="*/ 18 h 386"/>
                      <a:gd name="T16" fmla="*/ 15 w 92"/>
                      <a:gd name="T17" fmla="*/ 5 h 386"/>
                      <a:gd name="T18" fmla="*/ 8 w 92"/>
                      <a:gd name="T19" fmla="*/ 0 h 386"/>
                      <a:gd name="T20" fmla="*/ 2 w 92"/>
                      <a:gd name="T21" fmla="*/ 3 h 386"/>
                      <a:gd name="T22" fmla="*/ 0 w 92"/>
                      <a:gd name="T23" fmla="*/ 2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 h="386">
                        <a:moveTo>
                          <a:pt x="91" y="385"/>
                        </a:moveTo>
                        <a:lnTo>
                          <a:pt x="77" y="347"/>
                        </a:lnTo>
                        <a:lnTo>
                          <a:pt x="72" y="325"/>
                        </a:lnTo>
                        <a:lnTo>
                          <a:pt x="69" y="306"/>
                        </a:lnTo>
                        <a:lnTo>
                          <a:pt x="48" y="129"/>
                        </a:lnTo>
                        <a:lnTo>
                          <a:pt x="37" y="73"/>
                        </a:lnTo>
                        <a:lnTo>
                          <a:pt x="29" y="37"/>
                        </a:lnTo>
                        <a:lnTo>
                          <a:pt x="23" y="18"/>
                        </a:lnTo>
                        <a:lnTo>
                          <a:pt x="15" y="5"/>
                        </a:lnTo>
                        <a:lnTo>
                          <a:pt x="8" y="0"/>
                        </a:lnTo>
                        <a:lnTo>
                          <a:pt x="2" y="3"/>
                        </a:lnTo>
                        <a:lnTo>
                          <a:pt x="0" y="2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114" name="Serbest Form 13">
                    <a:extLst>
                      <a:ext uri="{FF2B5EF4-FFF2-40B4-BE49-F238E27FC236}">
                        <a16:creationId xmlns:a16="http://schemas.microsoft.com/office/drawing/2014/main" id="{A0814712-5E98-4C70-A5BA-1B17AB143233}"/>
                      </a:ext>
                    </a:extLst>
                  </p:cNvPr>
                  <p:cNvSpPr>
                    <a:spLocks/>
                  </p:cNvSpPr>
                  <p:nvPr/>
                </p:nvSpPr>
                <p:spPr bwMode="ltGray">
                  <a:xfrm>
                    <a:off x="215" y="2703"/>
                    <a:ext cx="130" cy="1413"/>
                  </a:xfrm>
                  <a:custGeom>
                    <a:avLst/>
                    <a:gdLst>
                      <a:gd name="T0" fmla="*/ 0 w 130"/>
                      <a:gd name="T1" fmla="*/ 1412 h 1413"/>
                      <a:gd name="T2" fmla="*/ 45 w 130"/>
                      <a:gd name="T3" fmla="*/ 888 h 1413"/>
                      <a:gd name="T4" fmla="*/ 50 w 130"/>
                      <a:gd name="T5" fmla="*/ 804 h 1413"/>
                      <a:gd name="T6" fmla="*/ 62 w 130"/>
                      <a:gd name="T7" fmla="*/ 668 h 1413"/>
                      <a:gd name="T8" fmla="*/ 73 w 130"/>
                      <a:gd name="T9" fmla="*/ 526 h 1413"/>
                      <a:gd name="T10" fmla="*/ 79 w 130"/>
                      <a:gd name="T11" fmla="*/ 450 h 1413"/>
                      <a:gd name="T12" fmla="*/ 82 w 130"/>
                      <a:gd name="T13" fmla="*/ 368 h 1413"/>
                      <a:gd name="T14" fmla="*/ 85 w 130"/>
                      <a:gd name="T15" fmla="*/ 291 h 1413"/>
                      <a:gd name="T16" fmla="*/ 93 w 130"/>
                      <a:gd name="T17" fmla="*/ 202 h 1413"/>
                      <a:gd name="T18" fmla="*/ 100 w 130"/>
                      <a:gd name="T19" fmla="*/ 120 h 1413"/>
                      <a:gd name="T20" fmla="*/ 110 w 130"/>
                      <a:gd name="T21" fmla="*/ 48 h 1413"/>
                      <a:gd name="T22" fmla="*/ 117 w 130"/>
                      <a:gd name="T23" fmla="*/ 3 h 1413"/>
                      <a:gd name="T24" fmla="*/ 122 w 130"/>
                      <a:gd name="T25" fmla="*/ 0 h 1413"/>
                      <a:gd name="T26" fmla="*/ 126 w 130"/>
                      <a:gd name="T27" fmla="*/ 23 h 1413"/>
                      <a:gd name="T28" fmla="*/ 129 w 130"/>
                      <a:gd name="T29" fmla="*/ 102 h 1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413">
                        <a:moveTo>
                          <a:pt x="0" y="1412"/>
                        </a:moveTo>
                        <a:lnTo>
                          <a:pt x="45" y="888"/>
                        </a:lnTo>
                        <a:lnTo>
                          <a:pt x="50" y="804"/>
                        </a:lnTo>
                        <a:lnTo>
                          <a:pt x="62" y="668"/>
                        </a:lnTo>
                        <a:lnTo>
                          <a:pt x="73" y="526"/>
                        </a:lnTo>
                        <a:lnTo>
                          <a:pt x="79" y="450"/>
                        </a:lnTo>
                        <a:lnTo>
                          <a:pt x="82" y="368"/>
                        </a:lnTo>
                        <a:lnTo>
                          <a:pt x="85" y="291"/>
                        </a:lnTo>
                        <a:lnTo>
                          <a:pt x="93" y="202"/>
                        </a:lnTo>
                        <a:lnTo>
                          <a:pt x="100" y="120"/>
                        </a:lnTo>
                        <a:lnTo>
                          <a:pt x="110" y="48"/>
                        </a:lnTo>
                        <a:lnTo>
                          <a:pt x="117" y="3"/>
                        </a:lnTo>
                        <a:lnTo>
                          <a:pt x="122" y="0"/>
                        </a:lnTo>
                        <a:lnTo>
                          <a:pt x="126" y="23"/>
                        </a:lnTo>
                        <a:lnTo>
                          <a:pt x="129" y="102"/>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115" name="Serbest Form 14">
                    <a:extLst>
                      <a:ext uri="{FF2B5EF4-FFF2-40B4-BE49-F238E27FC236}">
                        <a16:creationId xmlns:a16="http://schemas.microsoft.com/office/drawing/2014/main" id="{12F3D971-01A2-49AC-9DE1-77D259A73CE0}"/>
                      </a:ext>
                    </a:extLst>
                  </p:cNvPr>
                  <p:cNvSpPr>
                    <a:spLocks/>
                  </p:cNvSpPr>
                  <p:nvPr/>
                </p:nvSpPr>
                <p:spPr bwMode="ltGray">
                  <a:xfrm>
                    <a:off x="237" y="3336"/>
                    <a:ext cx="106" cy="522"/>
                  </a:xfrm>
                  <a:custGeom>
                    <a:avLst/>
                    <a:gdLst>
                      <a:gd name="T0" fmla="*/ 0 w 106"/>
                      <a:gd name="T1" fmla="*/ 521 h 522"/>
                      <a:gd name="T2" fmla="*/ 20 w 106"/>
                      <a:gd name="T3" fmla="*/ 408 h 522"/>
                      <a:gd name="T4" fmla="*/ 32 w 106"/>
                      <a:gd name="T5" fmla="*/ 278 h 522"/>
                      <a:gd name="T6" fmla="*/ 38 w 106"/>
                      <a:gd name="T7" fmla="*/ 220 h 522"/>
                      <a:gd name="T8" fmla="*/ 47 w 106"/>
                      <a:gd name="T9" fmla="*/ 153 h 522"/>
                      <a:gd name="T10" fmla="*/ 59 w 106"/>
                      <a:gd name="T11" fmla="*/ 84 h 522"/>
                      <a:gd name="T12" fmla="*/ 69 w 106"/>
                      <a:gd name="T13" fmla="*/ 40 h 522"/>
                      <a:gd name="T14" fmla="*/ 75 w 106"/>
                      <a:gd name="T15" fmla="*/ 19 h 522"/>
                      <a:gd name="T16" fmla="*/ 84 w 106"/>
                      <a:gd name="T17" fmla="*/ 3 h 522"/>
                      <a:gd name="T18" fmla="*/ 96 w 106"/>
                      <a:gd name="T19" fmla="*/ 0 h 522"/>
                      <a:gd name="T20" fmla="*/ 101 w 106"/>
                      <a:gd name="T21" fmla="*/ 11 h 522"/>
                      <a:gd name="T22" fmla="*/ 105 w 106"/>
                      <a:gd name="T23" fmla="*/ 46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 h="522">
                        <a:moveTo>
                          <a:pt x="0" y="521"/>
                        </a:moveTo>
                        <a:lnTo>
                          <a:pt x="20" y="408"/>
                        </a:lnTo>
                        <a:lnTo>
                          <a:pt x="32" y="278"/>
                        </a:lnTo>
                        <a:lnTo>
                          <a:pt x="38" y="220"/>
                        </a:lnTo>
                        <a:lnTo>
                          <a:pt x="47" y="153"/>
                        </a:lnTo>
                        <a:lnTo>
                          <a:pt x="59" y="84"/>
                        </a:lnTo>
                        <a:lnTo>
                          <a:pt x="69" y="40"/>
                        </a:lnTo>
                        <a:lnTo>
                          <a:pt x="75" y="19"/>
                        </a:lnTo>
                        <a:lnTo>
                          <a:pt x="84" y="3"/>
                        </a:lnTo>
                        <a:lnTo>
                          <a:pt x="96" y="0"/>
                        </a:lnTo>
                        <a:lnTo>
                          <a:pt x="101" y="11"/>
                        </a:lnTo>
                        <a:lnTo>
                          <a:pt x="105" y="46"/>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116" name="Serbest Form 15">
                    <a:extLst>
                      <a:ext uri="{FF2B5EF4-FFF2-40B4-BE49-F238E27FC236}">
                        <a16:creationId xmlns:a16="http://schemas.microsoft.com/office/drawing/2014/main" id="{FBCDC119-7C6C-45BC-927D-F3F2FD91A1FA}"/>
                      </a:ext>
                    </a:extLst>
                  </p:cNvPr>
                  <p:cNvSpPr>
                    <a:spLocks/>
                  </p:cNvSpPr>
                  <p:nvPr/>
                </p:nvSpPr>
                <p:spPr bwMode="ltGray">
                  <a:xfrm>
                    <a:off x="194" y="3521"/>
                    <a:ext cx="48" cy="255"/>
                  </a:xfrm>
                  <a:custGeom>
                    <a:avLst/>
                    <a:gdLst>
                      <a:gd name="T0" fmla="*/ 0 w 48"/>
                      <a:gd name="T1" fmla="*/ 0 h 255"/>
                      <a:gd name="T2" fmla="*/ 7 w 48"/>
                      <a:gd name="T3" fmla="*/ 16 h 255"/>
                      <a:gd name="T4" fmla="*/ 18 w 48"/>
                      <a:gd name="T5" fmla="*/ 34 h 255"/>
                      <a:gd name="T6" fmla="*/ 26 w 48"/>
                      <a:gd name="T7" fmla="*/ 70 h 255"/>
                      <a:gd name="T8" fmla="*/ 33 w 48"/>
                      <a:gd name="T9" fmla="*/ 101 h 255"/>
                      <a:gd name="T10" fmla="*/ 40 w 48"/>
                      <a:gd name="T11" fmla="*/ 132 h 255"/>
                      <a:gd name="T12" fmla="*/ 43 w 48"/>
                      <a:gd name="T13" fmla="*/ 158 h 255"/>
                      <a:gd name="T14" fmla="*/ 45 w 48"/>
                      <a:gd name="T15" fmla="*/ 184 h 255"/>
                      <a:gd name="T16" fmla="*/ 47 w 48"/>
                      <a:gd name="T17" fmla="*/ 219 h 255"/>
                      <a:gd name="T18" fmla="*/ 47 w 48"/>
                      <a:gd name="T19" fmla="*/ 25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55">
                        <a:moveTo>
                          <a:pt x="0" y="0"/>
                        </a:moveTo>
                        <a:lnTo>
                          <a:pt x="7" y="16"/>
                        </a:lnTo>
                        <a:lnTo>
                          <a:pt x="18" y="34"/>
                        </a:lnTo>
                        <a:lnTo>
                          <a:pt x="26" y="70"/>
                        </a:lnTo>
                        <a:lnTo>
                          <a:pt x="33" y="101"/>
                        </a:lnTo>
                        <a:lnTo>
                          <a:pt x="40" y="132"/>
                        </a:lnTo>
                        <a:lnTo>
                          <a:pt x="43" y="158"/>
                        </a:lnTo>
                        <a:lnTo>
                          <a:pt x="45" y="184"/>
                        </a:lnTo>
                        <a:lnTo>
                          <a:pt x="47" y="219"/>
                        </a:lnTo>
                        <a:lnTo>
                          <a:pt x="47" y="254"/>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grpSp>
            <p:sp>
              <p:nvSpPr>
                <p:cNvPr id="102" name="Serbest Form 17">
                  <a:extLst>
                    <a:ext uri="{FF2B5EF4-FFF2-40B4-BE49-F238E27FC236}">
                      <a16:creationId xmlns:a16="http://schemas.microsoft.com/office/drawing/2014/main" id="{439432BA-D251-439E-B3D9-2BA5373FB88E}"/>
                    </a:ext>
                  </a:extLst>
                </p:cNvPr>
                <p:cNvSpPr>
                  <a:spLocks/>
                </p:cNvSpPr>
                <p:nvPr/>
              </p:nvSpPr>
              <p:spPr bwMode="ltGray">
                <a:xfrm>
                  <a:off x="782" y="4015"/>
                  <a:ext cx="164" cy="130"/>
                </a:xfrm>
                <a:custGeom>
                  <a:avLst/>
                  <a:gdLst>
                    <a:gd name="T0" fmla="*/ 163 w 164"/>
                    <a:gd name="T1" fmla="*/ 129 h 130"/>
                    <a:gd name="T2" fmla="*/ 138 w 164"/>
                    <a:gd name="T3" fmla="*/ 116 h 130"/>
                    <a:gd name="T4" fmla="*/ 129 w 164"/>
                    <a:gd name="T5" fmla="*/ 109 h 130"/>
                    <a:gd name="T6" fmla="*/ 123 w 164"/>
                    <a:gd name="T7" fmla="*/ 103 h 130"/>
                    <a:gd name="T8" fmla="*/ 86 w 164"/>
                    <a:gd name="T9" fmla="*/ 43 h 130"/>
                    <a:gd name="T10" fmla="*/ 67 w 164"/>
                    <a:gd name="T11" fmla="*/ 24 h 130"/>
                    <a:gd name="T12" fmla="*/ 52 w 164"/>
                    <a:gd name="T13" fmla="*/ 12 h 130"/>
                    <a:gd name="T14" fmla="*/ 41 w 164"/>
                    <a:gd name="T15" fmla="*/ 6 h 130"/>
                    <a:gd name="T16" fmla="*/ 27 w 164"/>
                    <a:gd name="T17" fmla="*/ 2 h 130"/>
                    <a:gd name="T18" fmla="*/ 14 w 164"/>
                    <a:gd name="T19" fmla="*/ 0 h 130"/>
                    <a:gd name="T20" fmla="*/ 5 w 164"/>
                    <a:gd name="T21" fmla="*/ 0 h 130"/>
                    <a:gd name="T22" fmla="*/ 0 w 164"/>
                    <a:gd name="T23" fmla="*/ 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30">
                      <a:moveTo>
                        <a:pt x="163" y="129"/>
                      </a:moveTo>
                      <a:lnTo>
                        <a:pt x="138" y="116"/>
                      </a:lnTo>
                      <a:lnTo>
                        <a:pt x="129" y="109"/>
                      </a:lnTo>
                      <a:lnTo>
                        <a:pt x="123" y="103"/>
                      </a:lnTo>
                      <a:lnTo>
                        <a:pt x="86" y="43"/>
                      </a:lnTo>
                      <a:lnTo>
                        <a:pt x="67" y="24"/>
                      </a:lnTo>
                      <a:lnTo>
                        <a:pt x="52" y="12"/>
                      </a:lnTo>
                      <a:lnTo>
                        <a:pt x="41" y="6"/>
                      </a:lnTo>
                      <a:lnTo>
                        <a:pt x="27" y="2"/>
                      </a:lnTo>
                      <a:lnTo>
                        <a:pt x="14" y="0"/>
                      </a:lnTo>
                      <a:lnTo>
                        <a:pt x="5" y="0"/>
                      </a:lnTo>
                      <a:lnTo>
                        <a:pt x="0" y="8"/>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103" name="Serbest Form 18">
                  <a:extLst>
                    <a:ext uri="{FF2B5EF4-FFF2-40B4-BE49-F238E27FC236}">
                      <a16:creationId xmlns:a16="http://schemas.microsoft.com/office/drawing/2014/main" id="{12AE0943-F8DB-47E9-930F-5DF0F55B51FC}"/>
                    </a:ext>
                  </a:extLst>
                </p:cNvPr>
                <p:cNvSpPr>
                  <a:spLocks/>
                </p:cNvSpPr>
                <p:nvPr/>
              </p:nvSpPr>
              <p:spPr bwMode="ltGray">
                <a:xfrm>
                  <a:off x="1275" y="3966"/>
                  <a:ext cx="218" cy="140"/>
                </a:xfrm>
                <a:custGeom>
                  <a:avLst/>
                  <a:gdLst>
                    <a:gd name="T0" fmla="*/ 0 w 218"/>
                    <a:gd name="T1" fmla="*/ 139 h 140"/>
                    <a:gd name="T2" fmla="*/ 32 w 218"/>
                    <a:gd name="T3" fmla="*/ 108 h 140"/>
                    <a:gd name="T4" fmla="*/ 59 w 218"/>
                    <a:gd name="T5" fmla="*/ 73 h 140"/>
                    <a:gd name="T6" fmla="*/ 73 w 218"/>
                    <a:gd name="T7" fmla="*/ 58 h 140"/>
                    <a:gd name="T8" fmla="*/ 93 w 218"/>
                    <a:gd name="T9" fmla="*/ 41 h 140"/>
                    <a:gd name="T10" fmla="*/ 119 w 218"/>
                    <a:gd name="T11" fmla="*/ 23 h 140"/>
                    <a:gd name="T12" fmla="*/ 139 w 218"/>
                    <a:gd name="T13" fmla="*/ 11 h 140"/>
                    <a:gd name="T14" fmla="*/ 153 w 218"/>
                    <a:gd name="T15" fmla="*/ 5 h 140"/>
                    <a:gd name="T16" fmla="*/ 173 w 218"/>
                    <a:gd name="T17" fmla="*/ 1 h 140"/>
                    <a:gd name="T18" fmla="*/ 196 w 218"/>
                    <a:gd name="T19" fmla="*/ 0 h 140"/>
                    <a:gd name="T20" fmla="*/ 206 w 218"/>
                    <a:gd name="T21" fmla="*/ 3 h 140"/>
                    <a:gd name="T22" fmla="*/ 217 w 218"/>
                    <a:gd name="T23"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8" h="140">
                      <a:moveTo>
                        <a:pt x="0" y="139"/>
                      </a:moveTo>
                      <a:lnTo>
                        <a:pt x="32" y="108"/>
                      </a:lnTo>
                      <a:lnTo>
                        <a:pt x="59" y="73"/>
                      </a:lnTo>
                      <a:lnTo>
                        <a:pt x="73" y="58"/>
                      </a:lnTo>
                      <a:lnTo>
                        <a:pt x="93" y="41"/>
                      </a:lnTo>
                      <a:lnTo>
                        <a:pt x="119" y="23"/>
                      </a:lnTo>
                      <a:lnTo>
                        <a:pt x="139" y="11"/>
                      </a:lnTo>
                      <a:lnTo>
                        <a:pt x="153" y="5"/>
                      </a:lnTo>
                      <a:lnTo>
                        <a:pt x="173" y="1"/>
                      </a:lnTo>
                      <a:lnTo>
                        <a:pt x="196" y="0"/>
                      </a:lnTo>
                      <a:lnTo>
                        <a:pt x="206" y="3"/>
                      </a:lnTo>
                      <a:lnTo>
                        <a:pt x="217" y="1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104" name="Serbest Form 19">
                  <a:extLst>
                    <a:ext uri="{FF2B5EF4-FFF2-40B4-BE49-F238E27FC236}">
                      <a16:creationId xmlns:a16="http://schemas.microsoft.com/office/drawing/2014/main" id="{3BAD7CC3-C987-4DBF-8A25-E0BCCEA3DF25}"/>
                    </a:ext>
                  </a:extLst>
                </p:cNvPr>
                <p:cNvSpPr>
                  <a:spLocks/>
                </p:cNvSpPr>
                <p:nvPr/>
              </p:nvSpPr>
              <p:spPr bwMode="ltGray">
                <a:xfrm>
                  <a:off x="1268" y="3802"/>
                  <a:ext cx="150" cy="345"/>
                </a:xfrm>
                <a:custGeom>
                  <a:avLst/>
                  <a:gdLst>
                    <a:gd name="T0" fmla="*/ 0 w 150"/>
                    <a:gd name="T1" fmla="*/ 344 h 345"/>
                    <a:gd name="T2" fmla="*/ 0 w 150"/>
                    <a:gd name="T3" fmla="*/ 311 h 345"/>
                    <a:gd name="T4" fmla="*/ 0 w 150"/>
                    <a:gd name="T5" fmla="*/ 287 h 345"/>
                    <a:gd name="T6" fmla="*/ 3 w 150"/>
                    <a:gd name="T7" fmla="*/ 270 h 345"/>
                    <a:gd name="T8" fmla="*/ 5 w 150"/>
                    <a:gd name="T9" fmla="*/ 249 h 345"/>
                    <a:gd name="T10" fmla="*/ 5 w 150"/>
                    <a:gd name="T11" fmla="*/ 228 h 345"/>
                    <a:gd name="T12" fmla="*/ 5 w 150"/>
                    <a:gd name="T13" fmla="*/ 211 h 345"/>
                    <a:gd name="T14" fmla="*/ 10 w 150"/>
                    <a:gd name="T15" fmla="*/ 194 h 345"/>
                    <a:gd name="T16" fmla="*/ 14 w 150"/>
                    <a:gd name="T17" fmla="*/ 165 h 345"/>
                    <a:gd name="T18" fmla="*/ 22 w 150"/>
                    <a:gd name="T19" fmla="*/ 134 h 345"/>
                    <a:gd name="T20" fmla="*/ 31 w 150"/>
                    <a:gd name="T21" fmla="*/ 102 h 345"/>
                    <a:gd name="T22" fmla="*/ 38 w 150"/>
                    <a:gd name="T23" fmla="*/ 68 h 345"/>
                    <a:gd name="T24" fmla="*/ 45 w 150"/>
                    <a:gd name="T25" fmla="*/ 48 h 345"/>
                    <a:gd name="T26" fmla="*/ 50 w 150"/>
                    <a:gd name="T27" fmla="*/ 40 h 345"/>
                    <a:gd name="T28" fmla="*/ 64 w 150"/>
                    <a:gd name="T29" fmla="*/ 27 h 345"/>
                    <a:gd name="T30" fmla="*/ 77 w 150"/>
                    <a:gd name="T31" fmla="*/ 16 h 345"/>
                    <a:gd name="T32" fmla="*/ 91 w 150"/>
                    <a:gd name="T33" fmla="*/ 8 h 345"/>
                    <a:gd name="T34" fmla="*/ 106 w 150"/>
                    <a:gd name="T35" fmla="*/ 2 h 345"/>
                    <a:gd name="T36" fmla="*/ 117 w 150"/>
                    <a:gd name="T37" fmla="*/ 0 h 345"/>
                    <a:gd name="T38" fmla="*/ 131 w 150"/>
                    <a:gd name="T39" fmla="*/ 0 h 345"/>
                    <a:gd name="T40" fmla="*/ 143 w 150"/>
                    <a:gd name="T41" fmla="*/ 2 h 345"/>
                    <a:gd name="T42" fmla="*/ 149 w 150"/>
                    <a:gd name="T43" fmla="*/ 5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0" h="345">
                      <a:moveTo>
                        <a:pt x="0" y="344"/>
                      </a:moveTo>
                      <a:lnTo>
                        <a:pt x="0" y="311"/>
                      </a:lnTo>
                      <a:lnTo>
                        <a:pt x="0" y="287"/>
                      </a:lnTo>
                      <a:lnTo>
                        <a:pt x="3" y="270"/>
                      </a:lnTo>
                      <a:lnTo>
                        <a:pt x="5" y="249"/>
                      </a:lnTo>
                      <a:lnTo>
                        <a:pt x="5" y="228"/>
                      </a:lnTo>
                      <a:lnTo>
                        <a:pt x="5" y="211"/>
                      </a:lnTo>
                      <a:lnTo>
                        <a:pt x="10" y="194"/>
                      </a:lnTo>
                      <a:lnTo>
                        <a:pt x="14" y="165"/>
                      </a:lnTo>
                      <a:lnTo>
                        <a:pt x="22" y="134"/>
                      </a:lnTo>
                      <a:lnTo>
                        <a:pt x="31" y="102"/>
                      </a:lnTo>
                      <a:lnTo>
                        <a:pt x="38" y="68"/>
                      </a:lnTo>
                      <a:lnTo>
                        <a:pt x="45" y="48"/>
                      </a:lnTo>
                      <a:lnTo>
                        <a:pt x="50" y="40"/>
                      </a:lnTo>
                      <a:lnTo>
                        <a:pt x="64" y="27"/>
                      </a:lnTo>
                      <a:lnTo>
                        <a:pt x="77" y="16"/>
                      </a:lnTo>
                      <a:lnTo>
                        <a:pt x="91" y="8"/>
                      </a:lnTo>
                      <a:lnTo>
                        <a:pt x="106" y="2"/>
                      </a:lnTo>
                      <a:lnTo>
                        <a:pt x="117" y="0"/>
                      </a:lnTo>
                      <a:lnTo>
                        <a:pt x="131" y="0"/>
                      </a:lnTo>
                      <a:lnTo>
                        <a:pt x="143" y="2"/>
                      </a:lnTo>
                      <a:lnTo>
                        <a:pt x="149" y="5"/>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105" name="Serbest Form 20">
                  <a:extLst>
                    <a:ext uri="{FF2B5EF4-FFF2-40B4-BE49-F238E27FC236}">
                      <a16:creationId xmlns:a16="http://schemas.microsoft.com/office/drawing/2014/main" id="{C032D7F0-AB11-4A6E-B6E8-82F92FBC7E4D}"/>
                    </a:ext>
                  </a:extLst>
                </p:cNvPr>
                <p:cNvSpPr>
                  <a:spLocks/>
                </p:cNvSpPr>
                <p:nvPr/>
              </p:nvSpPr>
              <p:spPr bwMode="ltGray">
                <a:xfrm>
                  <a:off x="707" y="3886"/>
                  <a:ext cx="261" cy="312"/>
                </a:xfrm>
                <a:custGeom>
                  <a:avLst/>
                  <a:gdLst>
                    <a:gd name="T0" fmla="*/ 260 w 261"/>
                    <a:gd name="T1" fmla="*/ 311 h 312"/>
                    <a:gd name="T2" fmla="*/ 252 w 261"/>
                    <a:gd name="T3" fmla="*/ 286 h 312"/>
                    <a:gd name="T4" fmla="*/ 171 w 261"/>
                    <a:gd name="T5" fmla="*/ 117 h 312"/>
                    <a:gd name="T6" fmla="*/ 134 w 261"/>
                    <a:gd name="T7" fmla="*/ 65 h 312"/>
                    <a:gd name="T8" fmla="*/ 124 w 261"/>
                    <a:gd name="T9" fmla="*/ 48 h 312"/>
                    <a:gd name="T10" fmla="*/ 109 w 261"/>
                    <a:gd name="T11" fmla="*/ 28 h 312"/>
                    <a:gd name="T12" fmla="*/ 94 w 261"/>
                    <a:gd name="T13" fmla="*/ 13 h 312"/>
                    <a:gd name="T14" fmla="*/ 78 w 261"/>
                    <a:gd name="T15" fmla="*/ 5 h 312"/>
                    <a:gd name="T16" fmla="*/ 59 w 261"/>
                    <a:gd name="T17" fmla="*/ 0 h 312"/>
                    <a:gd name="T18" fmla="*/ 40 w 261"/>
                    <a:gd name="T19" fmla="*/ 0 h 312"/>
                    <a:gd name="T20" fmla="*/ 27 w 261"/>
                    <a:gd name="T21" fmla="*/ 5 h 312"/>
                    <a:gd name="T22" fmla="*/ 0 w 261"/>
                    <a:gd name="T23" fmla="*/ 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1" h="312">
                      <a:moveTo>
                        <a:pt x="260" y="311"/>
                      </a:moveTo>
                      <a:lnTo>
                        <a:pt x="252" y="286"/>
                      </a:lnTo>
                      <a:lnTo>
                        <a:pt x="171" y="117"/>
                      </a:lnTo>
                      <a:lnTo>
                        <a:pt x="134" y="65"/>
                      </a:lnTo>
                      <a:lnTo>
                        <a:pt x="124" y="48"/>
                      </a:lnTo>
                      <a:lnTo>
                        <a:pt x="109" y="28"/>
                      </a:lnTo>
                      <a:lnTo>
                        <a:pt x="94" y="13"/>
                      </a:lnTo>
                      <a:lnTo>
                        <a:pt x="78" y="5"/>
                      </a:lnTo>
                      <a:lnTo>
                        <a:pt x="59" y="0"/>
                      </a:lnTo>
                      <a:lnTo>
                        <a:pt x="40" y="0"/>
                      </a:lnTo>
                      <a:lnTo>
                        <a:pt x="27" y="5"/>
                      </a:lnTo>
                      <a:lnTo>
                        <a:pt x="0" y="3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106" name="Serbest Form 21">
                  <a:extLst>
                    <a:ext uri="{FF2B5EF4-FFF2-40B4-BE49-F238E27FC236}">
                      <a16:creationId xmlns:a16="http://schemas.microsoft.com/office/drawing/2014/main" id="{4CCF98B5-D712-440B-9F49-9CF884C36C8F}"/>
                    </a:ext>
                  </a:extLst>
                </p:cNvPr>
                <p:cNvSpPr>
                  <a:spLocks/>
                </p:cNvSpPr>
                <p:nvPr/>
              </p:nvSpPr>
              <p:spPr bwMode="ltGray">
                <a:xfrm>
                  <a:off x="1026" y="3664"/>
                  <a:ext cx="236" cy="479"/>
                </a:xfrm>
                <a:custGeom>
                  <a:avLst/>
                  <a:gdLst>
                    <a:gd name="T0" fmla="*/ 0 w 236"/>
                    <a:gd name="T1" fmla="*/ 478 h 479"/>
                    <a:gd name="T2" fmla="*/ 84 w 236"/>
                    <a:gd name="T3" fmla="*/ 300 h 479"/>
                    <a:gd name="T4" fmla="*/ 93 w 236"/>
                    <a:gd name="T5" fmla="*/ 272 h 479"/>
                    <a:gd name="T6" fmla="*/ 114 w 236"/>
                    <a:gd name="T7" fmla="*/ 226 h 479"/>
                    <a:gd name="T8" fmla="*/ 133 w 236"/>
                    <a:gd name="T9" fmla="*/ 178 h 479"/>
                    <a:gd name="T10" fmla="*/ 144 w 236"/>
                    <a:gd name="T11" fmla="*/ 152 h 479"/>
                    <a:gd name="T12" fmla="*/ 149 w 236"/>
                    <a:gd name="T13" fmla="*/ 124 h 479"/>
                    <a:gd name="T14" fmla="*/ 157 w 236"/>
                    <a:gd name="T15" fmla="*/ 98 h 479"/>
                    <a:gd name="T16" fmla="*/ 169 w 236"/>
                    <a:gd name="T17" fmla="*/ 68 h 479"/>
                    <a:gd name="T18" fmla="*/ 183 w 236"/>
                    <a:gd name="T19" fmla="*/ 40 h 479"/>
                    <a:gd name="T20" fmla="*/ 200 w 236"/>
                    <a:gd name="T21" fmla="*/ 16 h 479"/>
                    <a:gd name="T22" fmla="*/ 214 w 236"/>
                    <a:gd name="T23" fmla="*/ 1 h 479"/>
                    <a:gd name="T24" fmla="*/ 222 w 236"/>
                    <a:gd name="T25" fmla="*/ 0 h 479"/>
                    <a:gd name="T26" fmla="*/ 230 w 236"/>
                    <a:gd name="T27" fmla="*/ 8 h 479"/>
                    <a:gd name="T28" fmla="*/ 235 w 236"/>
                    <a:gd name="T29" fmla="*/ 34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479">
                      <a:moveTo>
                        <a:pt x="0" y="478"/>
                      </a:moveTo>
                      <a:lnTo>
                        <a:pt x="84" y="300"/>
                      </a:lnTo>
                      <a:lnTo>
                        <a:pt x="93" y="272"/>
                      </a:lnTo>
                      <a:lnTo>
                        <a:pt x="114" y="226"/>
                      </a:lnTo>
                      <a:lnTo>
                        <a:pt x="133" y="178"/>
                      </a:lnTo>
                      <a:lnTo>
                        <a:pt x="144" y="152"/>
                      </a:lnTo>
                      <a:lnTo>
                        <a:pt x="149" y="124"/>
                      </a:lnTo>
                      <a:lnTo>
                        <a:pt x="157" y="98"/>
                      </a:lnTo>
                      <a:lnTo>
                        <a:pt x="169" y="68"/>
                      </a:lnTo>
                      <a:lnTo>
                        <a:pt x="183" y="40"/>
                      </a:lnTo>
                      <a:lnTo>
                        <a:pt x="200" y="16"/>
                      </a:lnTo>
                      <a:lnTo>
                        <a:pt x="214" y="1"/>
                      </a:lnTo>
                      <a:lnTo>
                        <a:pt x="222" y="0"/>
                      </a:lnTo>
                      <a:lnTo>
                        <a:pt x="230" y="8"/>
                      </a:lnTo>
                      <a:lnTo>
                        <a:pt x="235" y="34"/>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107" name="Serbest Form 22">
                  <a:extLst>
                    <a:ext uri="{FF2B5EF4-FFF2-40B4-BE49-F238E27FC236}">
                      <a16:creationId xmlns:a16="http://schemas.microsoft.com/office/drawing/2014/main" id="{7C57D2CB-7B15-4D2A-A46A-F61CCB0E1079}"/>
                    </a:ext>
                  </a:extLst>
                </p:cNvPr>
                <p:cNvSpPr>
                  <a:spLocks/>
                </p:cNvSpPr>
                <p:nvPr/>
              </p:nvSpPr>
              <p:spPr bwMode="ltGray">
                <a:xfrm>
                  <a:off x="1067" y="3877"/>
                  <a:ext cx="189" cy="178"/>
                </a:xfrm>
                <a:custGeom>
                  <a:avLst/>
                  <a:gdLst>
                    <a:gd name="T0" fmla="*/ 0 w 189"/>
                    <a:gd name="T1" fmla="*/ 177 h 178"/>
                    <a:gd name="T2" fmla="*/ 35 w 189"/>
                    <a:gd name="T3" fmla="*/ 138 h 178"/>
                    <a:gd name="T4" fmla="*/ 57 w 189"/>
                    <a:gd name="T5" fmla="*/ 94 h 178"/>
                    <a:gd name="T6" fmla="*/ 70 w 189"/>
                    <a:gd name="T7" fmla="*/ 74 h 178"/>
                    <a:gd name="T8" fmla="*/ 86 w 189"/>
                    <a:gd name="T9" fmla="*/ 51 h 178"/>
                    <a:gd name="T10" fmla="*/ 107 w 189"/>
                    <a:gd name="T11" fmla="*/ 28 h 178"/>
                    <a:gd name="T12" fmla="*/ 123 w 189"/>
                    <a:gd name="T13" fmla="*/ 13 h 178"/>
                    <a:gd name="T14" fmla="*/ 136 w 189"/>
                    <a:gd name="T15" fmla="*/ 6 h 178"/>
                    <a:gd name="T16" fmla="*/ 152 w 189"/>
                    <a:gd name="T17" fmla="*/ 1 h 178"/>
                    <a:gd name="T18" fmla="*/ 171 w 189"/>
                    <a:gd name="T19" fmla="*/ 0 h 178"/>
                    <a:gd name="T20" fmla="*/ 179 w 189"/>
                    <a:gd name="T21" fmla="*/ 3 h 178"/>
                    <a:gd name="T22" fmla="*/ 188 w 189"/>
                    <a:gd name="T23" fmla="*/ 1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78">
                      <a:moveTo>
                        <a:pt x="0" y="177"/>
                      </a:moveTo>
                      <a:lnTo>
                        <a:pt x="35" y="138"/>
                      </a:lnTo>
                      <a:lnTo>
                        <a:pt x="57" y="94"/>
                      </a:lnTo>
                      <a:lnTo>
                        <a:pt x="70" y="74"/>
                      </a:lnTo>
                      <a:lnTo>
                        <a:pt x="86" y="51"/>
                      </a:lnTo>
                      <a:lnTo>
                        <a:pt x="107" y="28"/>
                      </a:lnTo>
                      <a:lnTo>
                        <a:pt x="123" y="13"/>
                      </a:lnTo>
                      <a:lnTo>
                        <a:pt x="136" y="6"/>
                      </a:lnTo>
                      <a:lnTo>
                        <a:pt x="152" y="1"/>
                      </a:lnTo>
                      <a:lnTo>
                        <a:pt x="171" y="0"/>
                      </a:lnTo>
                      <a:lnTo>
                        <a:pt x="179" y="3"/>
                      </a:lnTo>
                      <a:lnTo>
                        <a:pt x="188" y="1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108" name="Serbest Form 23">
                  <a:extLst>
                    <a:ext uri="{FF2B5EF4-FFF2-40B4-BE49-F238E27FC236}">
                      <a16:creationId xmlns:a16="http://schemas.microsoft.com/office/drawing/2014/main" id="{DA4AF4B3-8A40-4867-909E-33A8CDA1FBE5}"/>
                    </a:ext>
                  </a:extLst>
                </p:cNvPr>
                <p:cNvSpPr>
                  <a:spLocks/>
                </p:cNvSpPr>
                <p:nvPr/>
              </p:nvSpPr>
              <p:spPr bwMode="ltGray">
                <a:xfrm>
                  <a:off x="988" y="3941"/>
                  <a:ext cx="91" cy="87"/>
                </a:xfrm>
                <a:custGeom>
                  <a:avLst/>
                  <a:gdLst>
                    <a:gd name="T0" fmla="*/ 0 w 91"/>
                    <a:gd name="T1" fmla="*/ 0 h 87"/>
                    <a:gd name="T2" fmla="*/ 15 w 91"/>
                    <a:gd name="T3" fmla="*/ 5 h 87"/>
                    <a:gd name="T4" fmla="*/ 33 w 91"/>
                    <a:gd name="T5" fmla="*/ 11 h 87"/>
                    <a:gd name="T6" fmla="*/ 50 w 91"/>
                    <a:gd name="T7" fmla="*/ 23 h 87"/>
                    <a:gd name="T8" fmla="*/ 65 w 91"/>
                    <a:gd name="T9" fmla="*/ 33 h 87"/>
                    <a:gd name="T10" fmla="*/ 77 w 91"/>
                    <a:gd name="T11" fmla="*/ 44 h 87"/>
                    <a:gd name="T12" fmla="*/ 84 w 91"/>
                    <a:gd name="T13" fmla="*/ 53 h 87"/>
                    <a:gd name="T14" fmla="*/ 87 w 91"/>
                    <a:gd name="T15" fmla="*/ 62 h 87"/>
                    <a:gd name="T16" fmla="*/ 90 w 91"/>
                    <a:gd name="T17" fmla="*/ 74 h 87"/>
                    <a:gd name="T18" fmla="*/ 90 w 91"/>
                    <a:gd name="T19" fmla="*/ 8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87">
                      <a:moveTo>
                        <a:pt x="0" y="0"/>
                      </a:moveTo>
                      <a:lnTo>
                        <a:pt x="15" y="5"/>
                      </a:lnTo>
                      <a:lnTo>
                        <a:pt x="33" y="11"/>
                      </a:lnTo>
                      <a:lnTo>
                        <a:pt x="50" y="23"/>
                      </a:lnTo>
                      <a:lnTo>
                        <a:pt x="65" y="33"/>
                      </a:lnTo>
                      <a:lnTo>
                        <a:pt x="77" y="44"/>
                      </a:lnTo>
                      <a:lnTo>
                        <a:pt x="84" y="53"/>
                      </a:lnTo>
                      <a:lnTo>
                        <a:pt x="87" y="62"/>
                      </a:lnTo>
                      <a:lnTo>
                        <a:pt x="90" y="74"/>
                      </a:lnTo>
                      <a:lnTo>
                        <a:pt x="90" y="86"/>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109" name="Serbest Form 24">
                  <a:extLst>
                    <a:ext uri="{FF2B5EF4-FFF2-40B4-BE49-F238E27FC236}">
                      <a16:creationId xmlns:a16="http://schemas.microsoft.com/office/drawing/2014/main" id="{84B16307-29CD-4A23-BAC4-91B168603A31}"/>
                    </a:ext>
                  </a:extLst>
                </p:cNvPr>
                <p:cNvSpPr>
                  <a:spLocks/>
                </p:cNvSpPr>
                <p:nvPr/>
              </p:nvSpPr>
              <p:spPr bwMode="ltGray">
                <a:xfrm>
                  <a:off x="460" y="3189"/>
                  <a:ext cx="227" cy="968"/>
                </a:xfrm>
                <a:custGeom>
                  <a:avLst/>
                  <a:gdLst>
                    <a:gd name="T0" fmla="*/ 0 w 227"/>
                    <a:gd name="T1" fmla="*/ 967 h 968"/>
                    <a:gd name="T2" fmla="*/ 80 w 227"/>
                    <a:gd name="T3" fmla="*/ 608 h 968"/>
                    <a:gd name="T4" fmla="*/ 89 w 227"/>
                    <a:gd name="T5" fmla="*/ 550 h 968"/>
                    <a:gd name="T6" fmla="*/ 109 w 227"/>
                    <a:gd name="T7" fmla="*/ 458 h 968"/>
                    <a:gd name="T8" fmla="*/ 128 w 227"/>
                    <a:gd name="T9" fmla="*/ 361 h 968"/>
                    <a:gd name="T10" fmla="*/ 138 w 227"/>
                    <a:gd name="T11" fmla="*/ 307 h 968"/>
                    <a:gd name="T12" fmla="*/ 143 w 227"/>
                    <a:gd name="T13" fmla="*/ 252 h 968"/>
                    <a:gd name="T14" fmla="*/ 151 w 227"/>
                    <a:gd name="T15" fmla="*/ 199 h 968"/>
                    <a:gd name="T16" fmla="*/ 163 w 227"/>
                    <a:gd name="T17" fmla="*/ 138 h 968"/>
                    <a:gd name="T18" fmla="*/ 175 w 227"/>
                    <a:gd name="T19" fmla="*/ 81 h 968"/>
                    <a:gd name="T20" fmla="*/ 192 w 227"/>
                    <a:gd name="T21" fmla="*/ 32 h 968"/>
                    <a:gd name="T22" fmla="*/ 206 w 227"/>
                    <a:gd name="T23" fmla="*/ 2 h 968"/>
                    <a:gd name="T24" fmla="*/ 214 w 227"/>
                    <a:gd name="T25" fmla="*/ 0 h 968"/>
                    <a:gd name="T26" fmla="*/ 221 w 227"/>
                    <a:gd name="T27" fmla="*/ 15 h 968"/>
                    <a:gd name="T28" fmla="*/ 226 w 227"/>
                    <a:gd name="T29" fmla="*/ 69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7" h="968">
                      <a:moveTo>
                        <a:pt x="0" y="967"/>
                      </a:moveTo>
                      <a:lnTo>
                        <a:pt x="80" y="608"/>
                      </a:lnTo>
                      <a:lnTo>
                        <a:pt x="89" y="550"/>
                      </a:lnTo>
                      <a:lnTo>
                        <a:pt x="109" y="458"/>
                      </a:lnTo>
                      <a:lnTo>
                        <a:pt x="128" y="361"/>
                      </a:lnTo>
                      <a:lnTo>
                        <a:pt x="138" y="307"/>
                      </a:lnTo>
                      <a:lnTo>
                        <a:pt x="143" y="252"/>
                      </a:lnTo>
                      <a:lnTo>
                        <a:pt x="151" y="199"/>
                      </a:lnTo>
                      <a:lnTo>
                        <a:pt x="163" y="138"/>
                      </a:lnTo>
                      <a:lnTo>
                        <a:pt x="175" y="81"/>
                      </a:lnTo>
                      <a:lnTo>
                        <a:pt x="192" y="32"/>
                      </a:lnTo>
                      <a:lnTo>
                        <a:pt x="206" y="2"/>
                      </a:lnTo>
                      <a:lnTo>
                        <a:pt x="214" y="0"/>
                      </a:lnTo>
                      <a:lnTo>
                        <a:pt x="221" y="15"/>
                      </a:lnTo>
                      <a:lnTo>
                        <a:pt x="226" y="6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110" name="Serbest Form 25">
                  <a:extLst>
                    <a:ext uri="{FF2B5EF4-FFF2-40B4-BE49-F238E27FC236}">
                      <a16:creationId xmlns:a16="http://schemas.microsoft.com/office/drawing/2014/main" id="{80EA11E3-5F1B-46B6-AC4C-61C0ABDB9EAD}"/>
                    </a:ext>
                  </a:extLst>
                </p:cNvPr>
                <p:cNvSpPr>
                  <a:spLocks/>
                </p:cNvSpPr>
                <p:nvPr/>
              </p:nvSpPr>
              <p:spPr bwMode="ltGray">
                <a:xfrm>
                  <a:off x="501" y="3621"/>
                  <a:ext cx="179" cy="360"/>
                </a:xfrm>
                <a:custGeom>
                  <a:avLst/>
                  <a:gdLst>
                    <a:gd name="T0" fmla="*/ 0 w 179"/>
                    <a:gd name="T1" fmla="*/ 359 h 360"/>
                    <a:gd name="T2" fmla="*/ 33 w 179"/>
                    <a:gd name="T3" fmla="*/ 281 h 360"/>
                    <a:gd name="T4" fmla="*/ 54 w 179"/>
                    <a:gd name="T5" fmla="*/ 191 h 360"/>
                    <a:gd name="T6" fmla="*/ 65 w 179"/>
                    <a:gd name="T7" fmla="*/ 151 h 360"/>
                    <a:gd name="T8" fmla="*/ 81 w 179"/>
                    <a:gd name="T9" fmla="*/ 105 h 360"/>
                    <a:gd name="T10" fmla="*/ 101 w 179"/>
                    <a:gd name="T11" fmla="*/ 57 h 360"/>
                    <a:gd name="T12" fmla="*/ 117 w 179"/>
                    <a:gd name="T13" fmla="*/ 28 h 360"/>
                    <a:gd name="T14" fmla="*/ 128 w 179"/>
                    <a:gd name="T15" fmla="*/ 13 h 360"/>
                    <a:gd name="T16" fmla="*/ 144 w 179"/>
                    <a:gd name="T17" fmla="*/ 2 h 360"/>
                    <a:gd name="T18" fmla="*/ 162 w 179"/>
                    <a:gd name="T19" fmla="*/ 0 h 360"/>
                    <a:gd name="T20" fmla="*/ 169 w 179"/>
                    <a:gd name="T21" fmla="*/ 8 h 360"/>
                    <a:gd name="T22" fmla="*/ 178 w 179"/>
                    <a:gd name="T23" fmla="*/ 31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9" h="360">
                      <a:moveTo>
                        <a:pt x="0" y="359"/>
                      </a:moveTo>
                      <a:lnTo>
                        <a:pt x="33" y="281"/>
                      </a:lnTo>
                      <a:lnTo>
                        <a:pt x="54" y="191"/>
                      </a:lnTo>
                      <a:lnTo>
                        <a:pt x="65" y="151"/>
                      </a:lnTo>
                      <a:lnTo>
                        <a:pt x="81" y="105"/>
                      </a:lnTo>
                      <a:lnTo>
                        <a:pt x="101" y="57"/>
                      </a:lnTo>
                      <a:lnTo>
                        <a:pt x="117" y="28"/>
                      </a:lnTo>
                      <a:lnTo>
                        <a:pt x="128" y="13"/>
                      </a:lnTo>
                      <a:lnTo>
                        <a:pt x="144" y="2"/>
                      </a:lnTo>
                      <a:lnTo>
                        <a:pt x="162" y="0"/>
                      </a:lnTo>
                      <a:lnTo>
                        <a:pt x="169" y="8"/>
                      </a:lnTo>
                      <a:lnTo>
                        <a:pt x="178" y="31"/>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111" name="Serbest Form 26">
                  <a:extLst>
                    <a:ext uri="{FF2B5EF4-FFF2-40B4-BE49-F238E27FC236}">
                      <a16:creationId xmlns:a16="http://schemas.microsoft.com/office/drawing/2014/main" id="{58F440C3-F98F-4043-ADE5-CAB506E29FA2}"/>
                    </a:ext>
                  </a:extLst>
                </p:cNvPr>
                <p:cNvSpPr>
                  <a:spLocks/>
                </p:cNvSpPr>
                <p:nvPr/>
              </p:nvSpPr>
              <p:spPr bwMode="ltGray">
                <a:xfrm>
                  <a:off x="425" y="3751"/>
                  <a:ext cx="88" cy="174"/>
                </a:xfrm>
                <a:custGeom>
                  <a:avLst/>
                  <a:gdLst>
                    <a:gd name="T0" fmla="*/ 0 w 88"/>
                    <a:gd name="T1" fmla="*/ 0 h 174"/>
                    <a:gd name="T2" fmla="*/ 14 w 88"/>
                    <a:gd name="T3" fmla="*/ 10 h 174"/>
                    <a:gd name="T4" fmla="*/ 32 w 88"/>
                    <a:gd name="T5" fmla="*/ 24 h 174"/>
                    <a:gd name="T6" fmla="*/ 48 w 88"/>
                    <a:gd name="T7" fmla="*/ 47 h 174"/>
                    <a:gd name="T8" fmla="*/ 62 w 88"/>
                    <a:gd name="T9" fmla="*/ 68 h 174"/>
                    <a:gd name="T10" fmla="*/ 75 w 88"/>
                    <a:gd name="T11" fmla="*/ 90 h 174"/>
                    <a:gd name="T12" fmla="*/ 81 w 88"/>
                    <a:gd name="T13" fmla="*/ 108 h 174"/>
                    <a:gd name="T14" fmla="*/ 84 w 88"/>
                    <a:gd name="T15" fmla="*/ 125 h 174"/>
                    <a:gd name="T16" fmla="*/ 87 w 88"/>
                    <a:gd name="T17" fmla="*/ 148 h 174"/>
                    <a:gd name="T18" fmla="*/ 87 w 88"/>
                    <a:gd name="T19"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174">
                      <a:moveTo>
                        <a:pt x="0" y="0"/>
                      </a:moveTo>
                      <a:lnTo>
                        <a:pt x="14" y="10"/>
                      </a:lnTo>
                      <a:lnTo>
                        <a:pt x="32" y="24"/>
                      </a:lnTo>
                      <a:lnTo>
                        <a:pt x="48" y="47"/>
                      </a:lnTo>
                      <a:lnTo>
                        <a:pt x="62" y="68"/>
                      </a:lnTo>
                      <a:lnTo>
                        <a:pt x="75" y="90"/>
                      </a:lnTo>
                      <a:lnTo>
                        <a:pt x="81" y="108"/>
                      </a:lnTo>
                      <a:lnTo>
                        <a:pt x="84" y="125"/>
                      </a:lnTo>
                      <a:lnTo>
                        <a:pt x="87" y="148"/>
                      </a:lnTo>
                      <a:lnTo>
                        <a:pt x="87" y="173"/>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112" name="Serbest Form 27">
                  <a:extLst>
                    <a:ext uri="{FF2B5EF4-FFF2-40B4-BE49-F238E27FC236}">
                      <a16:creationId xmlns:a16="http://schemas.microsoft.com/office/drawing/2014/main" id="{10588417-FFC6-4190-88B8-25AA87E42A05}"/>
                    </a:ext>
                  </a:extLst>
                </p:cNvPr>
                <p:cNvSpPr>
                  <a:spLocks/>
                </p:cNvSpPr>
                <p:nvPr/>
              </p:nvSpPr>
              <p:spPr bwMode="ltGray">
                <a:xfrm>
                  <a:off x="915" y="3389"/>
                  <a:ext cx="123" cy="805"/>
                </a:xfrm>
                <a:custGeom>
                  <a:avLst/>
                  <a:gdLst>
                    <a:gd name="T0" fmla="*/ 121 w 123"/>
                    <a:gd name="T1" fmla="*/ 804 h 805"/>
                    <a:gd name="T2" fmla="*/ 122 w 123"/>
                    <a:gd name="T3" fmla="*/ 687 h 805"/>
                    <a:gd name="T4" fmla="*/ 122 w 123"/>
                    <a:gd name="T5" fmla="*/ 634 h 805"/>
                    <a:gd name="T6" fmla="*/ 119 w 123"/>
                    <a:gd name="T7" fmla="*/ 596 h 805"/>
                    <a:gd name="T8" fmla="*/ 117 w 123"/>
                    <a:gd name="T9" fmla="*/ 551 h 805"/>
                    <a:gd name="T10" fmla="*/ 118 w 123"/>
                    <a:gd name="T11" fmla="*/ 503 h 805"/>
                    <a:gd name="T12" fmla="*/ 116 w 123"/>
                    <a:gd name="T13" fmla="*/ 464 h 805"/>
                    <a:gd name="T14" fmla="*/ 114 w 123"/>
                    <a:gd name="T15" fmla="*/ 428 h 805"/>
                    <a:gd name="T16" fmla="*/ 109 w 123"/>
                    <a:gd name="T17" fmla="*/ 365 h 805"/>
                    <a:gd name="T18" fmla="*/ 103 w 123"/>
                    <a:gd name="T19" fmla="*/ 296 h 805"/>
                    <a:gd name="T20" fmla="*/ 96 w 123"/>
                    <a:gd name="T21" fmla="*/ 226 h 805"/>
                    <a:gd name="T22" fmla="*/ 90 w 123"/>
                    <a:gd name="T23" fmla="*/ 151 h 805"/>
                    <a:gd name="T24" fmla="*/ 84 w 123"/>
                    <a:gd name="T25" fmla="*/ 106 h 805"/>
                    <a:gd name="T26" fmla="*/ 80 w 123"/>
                    <a:gd name="T27" fmla="*/ 89 h 805"/>
                    <a:gd name="T28" fmla="*/ 68 w 123"/>
                    <a:gd name="T29" fmla="*/ 59 h 805"/>
                    <a:gd name="T30" fmla="*/ 58 w 123"/>
                    <a:gd name="T31" fmla="*/ 37 h 805"/>
                    <a:gd name="T32" fmla="*/ 47 w 123"/>
                    <a:gd name="T33" fmla="*/ 18 h 805"/>
                    <a:gd name="T34" fmla="*/ 34 w 123"/>
                    <a:gd name="T35" fmla="*/ 4 h 805"/>
                    <a:gd name="T36" fmla="*/ 26 w 123"/>
                    <a:gd name="T37" fmla="*/ 0 h 805"/>
                    <a:gd name="T38" fmla="*/ 14 w 123"/>
                    <a:gd name="T39" fmla="*/ 0 h 805"/>
                    <a:gd name="T40" fmla="*/ 5 w 123"/>
                    <a:gd name="T41" fmla="*/ 5 h 805"/>
                    <a:gd name="T42" fmla="*/ 0 w 123"/>
                    <a:gd name="T43" fmla="*/ 13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3" h="805">
                      <a:moveTo>
                        <a:pt x="121" y="804"/>
                      </a:moveTo>
                      <a:lnTo>
                        <a:pt x="122" y="687"/>
                      </a:lnTo>
                      <a:lnTo>
                        <a:pt x="122" y="634"/>
                      </a:lnTo>
                      <a:lnTo>
                        <a:pt x="119" y="596"/>
                      </a:lnTo>
                      <a:lnTo>
                        <a:pt x="117" y="551"/>
                      </a:lnTo>
                      <a:lnTo>
                        <a:pt x="118" y="503"/>
                      </a:lnTo>
                      <a:lnTo>
                        <a:pt x="116" y="464"/>
                      </a:lnTo>
                      <a:lnTo>
                        <a:pt x="114" y="428"/>
                      </a:lnTo>
                      <a:lnTo>
                        <a:pt x="109" y="365"/>
                      </a:lnTo>
                      <a:lnTo>
                        <a:pt x="103" y="296"/>
                      </a:lnTo>
                      <a:lnTo>
                        <a:pt x="96" y="226"/>
                      </a:lnTo>
                      <a:lnTo>
                        <a:pt x="90" y="151"/>
                      </a:lnTo>
                      <a:lnTo>
                        <a:pt x="84" y="106"/>
                      </a:lnTo>
                      <a:lnTo>
                        <a:pt x="80" y="89"/>
                      </a:lnTo>
                      <a:lnTo>
                        <a:pt x="68" y="59"/>
                      </a:lnTo>
                      <a:lnTo>
                        <a:pt x="58" y="37"/>
                      </a:lnTo>
                      <a:lnTo>
                        <a:pt x="47" y="18"/>
                      </a:lnTo>
                      <a:lnTo>
                        <a:pt x="34" y="4"/>
                      </a:lnTo>
                      <a:lnTo>
                        <a:pt x="26" y="0"/>
                      </a:lnTo>
                      <a:lnTo>
                        <a:pt x="14" y="0"/>
                      </a:lnTo>
                      <a:lnTo>
                        <a:pt x="5" y="5"/>
                      </a:lnTo>
                      <a:lnTo>
                        <a:pt x="0" y="1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grpSp>
          <p:sp>
            <p:nvSpPr>
              <p:cNvPr id="57" name="Serbest Form 29">
                <a:extLst>
                  <a:ext uri="{FF2B5EF4-FFF2-40B4-BE49-F238E27FC236}">
                    <a16:creationId xmlns:a16="http://schemas.microsoft.com/office/drawing/2014/main" id="{B86045EC-7B5E-4EE0-99F6-B5CF34E9E39D}"/>
                  </a:ext>
                </a:extLst>
              </p:cNvPr>
              <p:cNvSpPr>
                <a:spLocks/>
              </p:cNvSpPr>
              <p:nvPr/>
            </p:nvSpPr>
            <p:spPr bwMode="ltGray">
              <a:xfrm>
                <a:off x="324" y="3805"/>
                <a:ext cx="29" cy="224"/>
              </a:xfrm>
              <a:custGeom>
                <a:avLst/>
                <a:gdLst>
                  <a:gd name="T0" fmla="*/ 27 w 29"/>
                  <a:gd name="T1" fmla="*/ 35 h 224"/>
                  <a:gd name="T2" fmla="*/ 21 w 29"/>
                  <a:gd name="T3" fmla="*/ 0 h 224"/>
                  <a:gd name="T4" fmla="*/ 17 w 29"/>
                  <a:gd name="T5" fmla="*/ 0 h 224"/>
                  <a:gd name="T6" fmla="*/ 14 w 29"/>
                  <a:gd name="T7" fmla="*/ 2 h 224"/>
                  <a:gd name="T8" fmla="*/ 12 w 29"/>
                  <a:gd name="T9" fmla="*/ 11 h 224"/>
                  <a:gd name="T10" fmla="*/ 5 w 29"/>
                  <a:gd name="T11" fmla="*/ 40 h 224"/>
                  <a:gd name="T12" fmla="*/ 3 w 29"/>
                  <a:gd name="T13" fmla="*/ 53 h 224"/>
                  <a:gd name="T14" fmla="*/ 2 w 29"/>
                  <a:gd name="T15" fmla="*/ 66 h 224"/>
                  <a:gd name="T16" fmla="*/ 0 w 29"/>
                  <a:gd name="T17" fmla="*/ 104 h 224"/>
                  <a:gd name="T18" fmla="*/ 0 w 29"/>
                  <a:gd name="T19" fmla="*/ 116 h 224"/>
                  <a:gd name="T20" fmla="*/ 0 w 29"/>
                  <a:gd name="T21" fmla="*/ 130 h 224"/>
                  <a:gd name="T22" fmla="*/ 1 w 29"/>
                  <a:gd name="T23" fmla="*/ 146 h 224"/>
                  <a:gd name="T24" fmla="*/ 3 w 29"/>
                  <a:gd name="T25" fmla="*/ 169 h 224"/>
                  <a:gd name="T26" fmla="*/ 6 w 29"/>
                  <a:gd name="T27" fmla="*/ 185 h 224"/>
                  <a:gd name="T28" fmla="*/ 9 w 29"/>
                  <a:gd name="T29" fmla="*/ 202 h 224"/>
                  <a:gd name="T30" fmla="*/ 15 w 29"/>
                  <a:gd name="T31" fmla="*/ 223 h 224"/>
                  <a:gd name="T32" fmla="*/ 12 w 29"/>
                  <a:gd name="T33" fmla="*/ 197 h 224"/>
                  <a:gd name="T34" fmla="*/ 9 w 29"/>
                  <a:gd name="T35" fmla="*/ 173 h 224"/>
                  <a:gd name="T36" fmla="*/ 8 w 29"/>
                  <a:gd name="T37" fmla="*/ 152 h 224"/>
                  <a:gd name="T38" fmla="*/ 9 w 29"/>
                  <a:gd name="T39" fmla="*/ 130 h 224"/>
                  <a:gd name="T40" fmla="*/ 9 w 29"/>
                  <a:gd name="T41" fmla="*/ 116 h 224"/>
                  <a:gd name="T42" fmla="*/ 8 w 29"/>
                  <a:gd name="T43" fmla="*/ 97 h 224"/>
                  <a:gd name="T44" fmla="*/ 7 w 29"/>
                  <a:gd name="T45" fmla="*/ 83 h 224"/>
                  <a:gd name="T46" fmla="*/ 10 w 29"/>
                  <a:gd name="T47" fmla="*/ 53 h 224"/>
                  <a:gd name="T48" fmla="*/ 10 w 29"/>
                  <a:gd name="T49" fmla="*/ 38 h 224"/>
                  <a:gd name="T50" fmla="*/ 12 w 29"/>
                  <a:gd name="T51" fmla="*/ 25 h 224"/>
                  <a:gd name="T52" fmla="*/ 17 w 29"/>
                  <a:gd name="T53" fmla="*/ 8 h 224"/>
                  <a:gd name="T54" fmla="*/ 19 w 29"/>
                  <a:gd name="T55" fmla="*/ 21 h 224"/>
                  <a:gd name="T56" fmla="*/ 28 w 29"/>
                  <a:gd name="T57" fmla="*/ 42 h 224"/>
                  <a:gd name="T58" fmla="*/ 27 w 29"/>
                  <a:gd name="T59" fmla="*/ 35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 h="224">
                    <a:moveTo>
                      <a:pt x="27" y="35"/>
                    </a:moveTo>
                    <a:lnTo>
                      <a:pt x="21" y="0"/>
                    </a:lnTo>
                    <a:lnTo>
                      <a:pt x="17" y="0"/>
                    </a:lnTo>
                    <a:lnTo>
                      <a:pt x="14" y="2"/>
                    </a:lnTo>
                    <a:lnTo>
                      <a:pt x="12" y="11"/>
                    </a:lnTo>
                    <a:lnTo>
                      <a:pt x="5" y="40"/>
                    </a:lnTo>
                    <a:lnTo>
                      <a:pt x="3" y="53"/>
                    </a:lnTo>
                    <a:lnTo>
                      <a:pt x="2" y="66"/>
                    </a:lnTo>
                    <a:lnTo>
                      <a:pt x="0" y="104"/>
                    </a:lnTo>
                    <a:lnTo>
                      <a:pt x="0" y="116"/>
                    </a:lnTo>
                    <a:lnTo>
                      <a:pt x="0" y="130"/>
                    </a:lnTo>
                    <a:lnTo>
                      <a:pt x="1" y="146"/>
                    </a:lnTo>
                    <a:lnTo>
                      <a:pt x="3" y="169"/>
                    </a:lnTo>
                    <a:lnTo>
                      <a:pt x="6" y="185"/>
                    </a:lnTo>
                    <a:lnTo>
                      <a:pt x="9" y="202"/>
                    </a:lnTo>
                    <a:lnTo>
                      <a:pt x="15" y="223"/>
                    </a:lnTo>
                    <a:lnTo>
                      <a:pt x="12" y="197"/>
                    </a:lnTo>
                    <a:lnTo>
                      <a:pt x="9" y="173"/>
                    </a:lnTo>
                    <a:lnTo>
                      <a:pt x="8" y="152"/>
                    </a:lnTo>
                    <a:lnTo>
                      <a:pt x="9" y="130"/>
                    </a:lnTo>
                    <a:lnTo>
                      <a:pt x="9" y="116"/>
                    </a:lnTo>
                    <a:lnTo>
                      <a:pt x="8" y="97"/>
                    </a:lnTo>
                    <a:lnTo>
                      <a:pt x="7" y="83"/>
                    </a:lnTo>
                    <a:lnTo>
                      <a:pt x="10" y="53"/>
                    </a:lnTo>
                    <a:lnTo>
                      <a:pt x="10" y="38"/>
                    </a:lnTo>
                    <a:lnTo>
                      <a:pt x="12" y="25"/>
                    </a:lnTo>
                    <a:lnTo>
                      <a:pt x="17" y="8"/>
                    </a:lnTo>
                    <a:lnTo>
                      <a:pt x="19" y="21"/>
                    </a:lnTo>
                    <a:lnTo>
                      <a:pt x="28" y="42"/>
                    </a:lnTo>
                    <a:lnTo>
                      <a:pt x="27" y="3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grpSp>
            <p:nvGrpSpPr>
              <p:cNvPr id="58" name="Grup 33">
                <a:extLst>
                  <a:ext uri="{FF2B5EF4-FFF2-40B4-BE49-F238E27FC236}">
                    <a16:creationId xmlns:a16="http://schemas.microsoft.com/office/drawing/2014/main" id="{19949A28-8012-4E50-99B6-8548F9FC7C98}"/>
                  </a:ext>
                </a:extLst>
              </p:cNvPr>
              <p:cNvGrpSpPr>
                <a:grpSpLocks/>
              </p:cNvGrpSpPr>
              <p:nvPr/>
            </p:nvGrpSpPr>
            <p:grpSpPr bwMode="auto">
              <a:xfrm>
                <a:off x="454" y="3586"/>
                <a:ext cx="255" cy="498"/>
                <a:chOff x="454" y="3586"/>
                <a:chExt cx="255" cy="498"/>
              </a:xfrm>
            </p:grpSpPr>
            <p:sp>
              <p:nvSpPr>
                <p:cNvPr id="93" name="Serbest Form 30">
                  <a:extLst>
                    <a:ext uri="{FF2B5EF4-FFF2-40B4-BE49-F238E27FC236}">
                      <a16:creationId xmlns:a16="http://schemas.microsoft.com/office/drawing/2014/main" id="{50AE1C8E-ABEC-4B11-98F9-2E7A6A0A8C04}"/>
                    </a:ext>
                  </a:extLst>
                </p:cNvPr>
                <p:cNvSpPr>
                  <a:spLocks/>
                </p:cNvSpPr>
                <p:nvPr/>
              </p:nvSpPr>
              <p:spPr bwMode="ltGray">
                <a:xfrm>
                  <a:off x="633" y="3878"/>
                  <a:ext cx="38" cy="206"/>
                </a:xfrm>
                <a:custGeom>
                  <a:avLst/>
                  <a:gdLst>
                    <a:gd name="T0" fmla="*/ 7 w 38"/>
                    <a:gd name="T1" fmla="*/ 0 h 206"/>
                    <a:gd name="T2" fmla="*/ 14 w 38"/>
                    <a:gd name="T3" fmla="*/ 15 h 206"/>
                    <a:gd name="T4" fmla="*/ 22 w 38"/>
                    <a:gd name="T5" fmla="*/ 40 h 206"/>
                    <a:gd name="T6" fmla="*/ 29 w 38"/>
                    <a:gd name="T7" fmla="*/ 74 h 206"/>
                    <a:gd name="T8" fmla="*/ 37 w 38"/>
                    <a:gd name="T9" fmla="*/ 118 h 206"/>
                    <a:gd name="T10" fmla="*/ 37 w 38"/>
                    <a:gd name="T11" fmla="*/ 164 h 206"/>
                    <a:gd name="T12" fmla="*/ 33 w 38"/>
                    <a:gd name="T13" fmla="*/ 205 h 206"/>
                    <a:gd name="T14" fmla="*/ 29 w 38"/>
                    <a:gd name="T15" fmla="*/ 205 h 206"/>
                    <a:gd name="T16" fmla="*/ 33 w 38"/>
                    <a:gd name="T17" fmla="*/ 164 h 206"/>
                    <a:gd name="T18" fmla="*/ 33 w 38"/>
                    <a:gd name="T19" fmla="*/ 130 h 206"/>
                    <a:gd name="T20" fmla="*/ 26 w 38"/>
                    <a:gd name="T21" fmla="*/ 93 h 206"/>
                    <a:gd name="T22" fmla="*/ 14 w 38"/>
                    <a:gd name="T23" fmla="*/ 56 h 206"/>
                    <a:gd name="T24" fmla="*/ 0 w 38"/>
                    <a:gd name="T25" fmla="*/ 9 h 206"/>
                    <a:gd name="T26" fmla="*/ 7 w 38"/>
                    <a:gd name="T2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206">
                      <a:moveTo>
                        <a:pt x="7" y="0"/>
                      </a:moveTo>
                      <a:lnTo>
                        <a:pt x="14" y="15"/>
                      </a:lnTo>
                      <a:lnTo>
                        <a:pt x="22" y="40"/>
                      </a:lnTo>
                      <a:lnTo>
                        <a:pt x="29" y="74"/>
                      </a:lnTo>
                      <a:lnTo>
                        <a:pt x="37" y="118"/>
                      </a:lnTo>
                      <a:lnTo>
                        <a:pt x="37" y="164"/>
                      </a:lnTo>
                      <a:lnTo>
                        <a:pt x="33" y="205"/>
                      </a:lnTo>
                      <a:lnTo>
                        <a:pt x="29" y="205"/>
                      </a:lnTo>
                      <a:lnTo>
                        <a:pt x="33" y="164"/>
                      </a:lnTo>
                      <a:lnTo>
                        <a:pt x="33" y="130"/>
                      </a:lnTo>
                      <a:lnTo>
                        <a:pt x="26" y="93"/>
                      </a:lnTo>
                      <a:lnTo>
                        <a:pt x="14" y="56"/>
                      </a:lnTo>
                      <a:lnTo>
                        <a:pt x="0" y="9"/>
                      </a:lnTo>
                      <a:lnTo>
                        <a:pt x="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94" name="Serbest Form 31">
                  <a:extLst>
                    <a:ext uri="{FF2B5EF4-FFF2-40B4-BE49-F238E27FC236}">
                      <a16:creationId xmlns:a16="http://schemas.microsoft.com/office/drawing/2014/main" id="{AB9FEAD3-4567-44B6-9CD0-5EC265A36352}"/>
                    </a:ext>
                  </a:extLst>
                </p:cNvPr>
                <p:cNvSpPr>
                  <a:spLocks/>
                </p:cNvSpPr>
                <p:nvPr/>
              </p:nvSpPr>
              <p:spPr bwMode="ltGray">
                <a:xfrm>
                  <a:off x="454" y="3767"/>
                  <a:ext cx="61" cy="205"/>
                </a:xfrm>
                <a:custGeom>
                  <a:avLst/>
                  <a:gdLst>
                    <a:gd name="T0" fmla="*/ 58 w 61"/>
                    <a:gd name="T1" fmla="*/ 32 h 205"/>
                    <a:gd name="T2" fmla="*/ 46 w 61"/>
                    <a:gd name="T3" fmla="*/ 0 h 205"/>
                    <a:gd name="T4" fmla="*/ 37 w 61"/>
                    <a:gd name="T5" fmla="*/ 0 h 205"/>
                    <a:gd name="T6" fmla="*/ 31 w 61"/>
                    <a:gd name="T7" fmla="*/ 2 h 205"/>
                    <a:gd name="T8" fmla="*/ 26 w 61"/>
                    <a:gd name="T9" fmla="*/ 10 h 205"/>
                    <a:gd name="T10" fmla="*/ 12 w 61"/>
                    <a:gd name="T11" fmla="*/ 37 h 205"/>
                    <a:gd name="T12" fmla="*/ 7 w 61"/>
                    <a:gd name="T13" fmla="*/ 48 h 205"/>
                    <a:gd name="T14" fmla="*/ 4 w 61"/>
                    <a:gd name="T15" fmla="*/ 60 h 205"/>
                    <a:gd name="T16" fmla="*/ 0 w 61"/>
                    <a:gd name="T17" fmla="*/ 95 h 205"/>
                    <a:gd name="T18" fmla="*/ 0 w 61"/>
                    <a:gd name="T19" fmla="*/ 106 h 205"/>
                    <a:gd name="T20" fmla="*/ 0 w 61"/>
                    <a:gd name="T21" fmla="*/ 119 h 205"/>
                    <a:gd name="T22" fmla="*/ 2 w 61"/>
                    <a:gd name="T23" fmla="*/ 133 h 205"/>
                    <a:gd name="T24" fmla="*/ 8 w 61"/>
                    <a:gd name="T25" fmla="*/ 155 h 205"/>
                    <a:gd name="T26" fmla="*/ 13 w 61"/>
                    <a:gd name="T27" fmla="*/ 169 h 205"/>
                    <a:gd name="T28" fmla="*/ 20 w 61"/>
                    <a:gd name="T29" fmla="*/ 184 h 205"/>
                    <a:gd name="T30" fmla="*/ 33 w 61"/>
                    <a:gd name="T31" fmla="*/ 204 h 205"/>
                    <a:gd name="T32" fmla="*/ 26 w 61"/>
                    <a:gd name="T33" fmla="*/ 180 h 205"/>
                    <a:gd name="T34" fmla="*/ 20 w 61"/>
                    <a:gd name="T35" fmla="*/ 158 h 205"/>
                    <a:gd name="T36" fmla="*/ 18 w 61"/>
                    <a:gd name="T37" fmla="*/ 138 h 205"/>
                    <a:gd name="T38" fmla="*/ 18 w 61"/>
                    <a:gd name="T39" fmla="*/ 119 h 205"/>
                    <a:gd name="T40" fmla="*/ 20 w 61"/>
                    <a:gd name="T41" fmla="*/ 106 h 205"/>
                    <a:gd name="T42" fmla="*/ 18 w 61"/>
                    <a:gd name="T43" fmla="*/ 89 h 205"/>
                    <a:gd name="T44" fmla="*/ 16 w 61"/>
                    <a:gd name="T45" fmla="*/ 76 h 205"/>
                    <a:gd name="T46" fmla="*/ 22 w 61"/>
                    <a:gd name="T47" fmla="*/ 48 h 205"/>
                    <a:gd name="T48" fmla="*/ 23 w 61"/>
                    <a:gd name="T49" fmla="*/ 35 h 205"/>
                    <a:gd name="T50" fmla="*/ 28 w 61"/>
                    <a:gd name="T51" fmla="*/ 23 h 205"/>
                    <a:gd name="T52" fmla="*/ 37 w 61"/>
                    <a:gd name="T53" fmla="*/ 8 h 205"/>
                    <a:gd name="T54" fmla="*/ 42 w 61"/>
                    <a:gd name="T55" fmla="*/ 19 h 205"/>
                    <a:gd name="T56" fmla="*/ 60 w 61"/>
                    <a:gd name="T57" fmla="*/ 38 h 205"/>
                    <a:gd name="T58" fmla="*/ 58 w 61"/>
                    <a:gd name="T59" fmla="*/ 3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205">
                      <a:moveTo>
                        <a:pt x="58" y="32"/>
                      </a:moveTo>
                      <a:lnTo>
                        <a:pt x="46" y="0"/>
                      </a:lnTo>
                      <a:lnTo>
                        <a:pt x="37" y="0"/>
                      </a:lnTo>
                      <a:lnTo>
                        <a:pt x="31" y="2"/>
                      </a:lnTo>
                      <a:lnTo>
                        <a:pt x="26" y="10"/>
                      </a:lnTo>
                      <a:lnTo>
                        <a:pt x="12" y="37"/>
                      </a:lnTo>
                      <a:lnTo>
                        <a:pt x="7" y="48"/>
                      </a:lnTo>
                      <a:lnTo>
                        <a:pt x="4" y="60"/>
                      </a:lnTo>
                      <a:lnTo>
                        <a:pt x="0" y="95"/>
                      </a:lnTo>
                      <a:lnTo>
                        <a:pt x="0" y="106"/>
                      </a:lnTo>
                      <a:lnTo>
                        <a:pt x="0" y="119"/>
                      </a:lnTo>
                      <a:lnTo>
                        <a:pt x="2" y="133"/>
                      </a:lnTo>
                      <a:lnTo>
                        <a:pt x="8" y="155"/>
                      </a:lnTo>
                      <a:lnTo>
                        <a:pt x="13" y="169"/>
                      </a:lnTo>
                      <a:lnTo>
                        <a:pt x="20" y="184"/>
                      </a:lnTo>
                      <a:lnTo>
                        <a:pt x="33" y="204"/>
                      </a:lnTo>
                      <a:lnTo>
                        <a:pt x="26" y="180"/>
                      </a:lnTo>
                      <a:lnTo>
                        <a:pt x="20" y="158"/>
                      </a:lnTo>
                      <a:lnTo>
                        <a:pt x="18" y="138"/>
                      </a:lnTo>
                      <a:lnTo>
                        <a:pt x="18" y="119"/>
                      </a:lnTo>
                      <a:lnTo>
                        <a:pt x="20" y="106"/>
                      </a:lnTo>
                      <a:lnTo>
                        <a:pt x="18" y="89"/>
                      </a:lnTo>
                      <a:lnTo>
                        <a:pt x="16" y="76"/>
                      </a:lnTo>
                      <a:lnTo>
                        <a:pt x="22" y="48"/>
                      </a:lnTo>
                      <a:lnTo>
                        <a:pt x="23" y="35"/>
                      </a:lnTo>
                      <a:lnTo>
                        <a:pt x="28" y="23"/>
                      </a:lnTo>
                      <a:lnTo>
                        <a:pt x="37" y="8"/>
                      </a:lnTo>
                      <a:lnTo>
                        <a:pt x="42" y="19"/>
                      </a:lnTo>
                      <a:lnTo>
                        <a:pt x="60" y="38"/>
                      </a:lnTo>
                      <a:lnTo>
                        <a:pt x="58" y="3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95" name="Serbest Form 32">
                  <a:extLst>
                    <a:ext uri="{FF2B5EF4-FFF2-40B4-BE49-F238E27FC236}">
                      <a16:creationId xmlns:a16="http://schemas.microsoft.com/office/drawing/2014/main" id="{9A634378-6FA9-415C-B6F8-35DB8B8434F3}"/>
                    </a:ext>
                  </a:extLst>
                </p:cNvPr>
                <p:cNvSpPr>
                  <a:spLocks/>
                </p:cNvSpPr>
                <p:nvPr/>
              </p:nvSpPr>
              <p:spPr bwMode="ltGray">
                <a:xfrm>
                  <a:off x="559" y="3586"/>
                  <a:ext cx="150" cy="369"/>
                </a:xfrm>
                <a:custGeom>
                  <a:avLst/>
                  <a:gdLst>
                    <a:gd name="T0" fmla="*/ 48 w 150"/>
                    <a:gd name="T1" fmla="*/ 4 h 369"/>
                    <a:gd name="T2" fmla="*/ 52 w 150"/>
                    <a:gd name="T3" fmla="*/ 15 h 369"/>
                    <a:gd name="T4" fmla="*/ 85 w 150"/>
                    <a:gd name="T5" fmla="*/ 13 h 369"/>
                    <a:gd name="T6" fmla="*/ 72 w 150"/>
                    <a:gd name="T7" fmla="*/ 19 h 369"/>
                    <a:gd name="T8" fmla="*/ 58 w 150"/>
                    <a:gd name="T9" fmla="*/ 24 h 369"/>
                    <a:gd name="T10" fmla="*/ 89 w 150"/>
                    <a:gd name="T11" fmla="*/ 34 h 369"/>
                    <a:gd name="T12" fmla="*/ 65 w 150"/>
                    <a:gd name="T13" fmla="*/ 38 h 369"/>
                    <a:gd name="T14" fmla="*/ 63 w 150"/>
                    <a:gd name="T15" fmla="*/ 48 h 369"/>
                    <a:gd name="T16" fmla="*/ 133 w 150"/>
                    <a:gd name="T17" fmla="*/ 100 h 369"/>
                    <a:gd name="T18" fmla="*/ 68 w 150"/>
                    <a:gd name="T19" fmla="*/ 62 h 369"/>
                    <a:gd name="T20" fmla="*/ 82 w 150"/>
                    <a:gd name="T21" fmla="*/ 84 h 369"/>
                    <a:gd name="T22" fmla="*/ 73 w 150"/>
                    <a:gd name="T23" fmla="*/ 85 h 369"/>
                    <a:gd name="T24" fmla="*/ 85 w 150"/>
                    <a:gd name="T25" fmla="*/ 115 h 369"/>
                    <a:gd name="T26" fmla="*/ 112 w 150"/>
                    <a:gd name="T27" fmla="*/ 146 h 369"/>
                    <a:gd name="T28" fmla="*/ 82 w 150"/>
                    <a:gd name="T29" fmla="*/ 123 h 369"/>
                    <a:gd name="T30" fmla="*/ 107 w 150"/>
                    <a:gd name="T31" fmla="*/ 170 h 369"/>
                    <a:gd name="T32" fmla="*/ 85 w 150"/>
                    <a:gd name="T33" fmla="*/ 139 h 369"/>
                    <a:gd name="T34" fmla="*/ 79 w 150"/>
                    <a:gd name="T35" fmla="*/ 139 h 369"/>
                    <a:gd name="T36" fmla="*/ 87 w 150"/>
                    <a:gd name="T37" fmla="*/ 166 h 369"/>
                    <a:gd name="T38" fmla="*/ 81 w 150"/>
                    <a:gd name="T39" fmla="*/ 166 h 369"/>
                    <a:gd name="T40" fmla="*/ 94 w 150"/>
                    <a:gd name="T41" fmla="*/ 198 h 369"/>
                    <a:gd name="T42" fmla="*/ 86 w 150"/>
                    <a:gd name="T43" fmla="*/ 190 h 369"/>
                    <a:gd name="T44" fmla="*/ 93 w 150"/>
                    <a:gd name="T45" fmla="*/ 220 h 369"/>
                    <a:gd name="T46" fmla="*/ 87 w 150"/>
                    <a:gd name="T47" fmla="*/ 210 h 369"/>
                    <a:gd name="T48" fmla="*/ 81 w 150"/>
                    <a:gd name="T49" fmla="*/ 207 h 369"/>
                    <a:gd name="T50" fmla="*/ 85 w 150"/>
                    <a:gd name="T51" fmla="*/ 229 h 369"/>
                    <a:gd name="T52" fmla="*/ 99 w 150"/>
                    <a:gd name="T53" fmla="*/ 269 h 369"/>
                    <a:gd name="T54" fmla="*/ 81 w 150"/>
                    <a:gd name="T55" fmla="*/ 238 h 369"/>
                    <a:gd name="T56" fmla="*/ 77 w 150"/>
                    <a:gd name="T57" fmla="*/ 233 h 369"/>
                    <a:gd name="T58" fmla="*/ 78 w 150"/>
                    <a:gd name="T59" fmla="*/ 267 h 369"/>
                    <a:gd name="T60" fmla="*/ 72 w 150"/>
                    <a:gd name="T61" fmla="*/ 283 h 369"/>
                    <a:gd name="T62" fmla="*/ 70 w 150"/>
                    <a:gd name="T63" fmla="*/ 264 h 369"/>
                    <a:gd name="T64" fmla="*/ 17 w 150"/>
                    <a:gd name="T65" fmla="*/ 315 h 369"/>
                    <a:gd name="T66" fmla="*/ 65 w 150"/>
                    <a:gd name="T67" fmla="*/ 241 h 369"/>
                    <a:gd name="T68" fmla="*/ 55 w 150"/>
                    <a:gd name="T69" fmla="*/ 257 h 369"/>
                    <a:gd name="T70" fmla="*/ 69 w 150"/>
                    <a:gd name="T71" fmla="*/ 216 h 369"/>
                    <a:gd name="T72" fmla="*/ 10 w 150"/>
                    <a:gd name="T73" fmla="*/ 248 h 369"/>
                    <a:gd name="T74" fmla="*/ 69 w 150"/>
                    <a:gd name="T75" fmla="*/ 204 h 369"/>
                    <a:gd name="T76" fmla="*/ 61 w 150"/>
                    <a:gd name="T77" fmla="*/ 193 h 369"/>
                    <a:gd name="T78" fmla="*/ 67 w 150"/>
                    <a:gd name="T79" fmla="*/ 177 h 369"/>
                    <a:gd name="T80" fmla="*/ 58 w 150"/>
                    <a:gd name="T81" fmla="*/ 177 h 369"/>
                    <a:gd name="T82" fmla="*/ 32 w 150"/>
                    <a:gd name="T83" fmla="*/ 208 h 369"/>
                    <a:gd name="T84" fmla="*/ 57 w 150"/>
                    <a:gd name="T85" fmla="*/ 148 h 369"/>
                    <a:gd name="T86" fmla="*/ 62 w 150"/>
                    <a:gd name="T87" fmla="*/ 126 h 369"/>
                    <a:gd name="T88" fmla="*/ 55 w 150"/>
                    <a:gd name="T89" fmla="*/ 122 h 369"/>
                    <a:gd name="T90" fmla="*/ 57 w 150"/>
                    <a:gd name="T91" fmla="*/ 101 h 369"/>
                    <a:gd name="T92" fmla="*/ 53 w 150"/>
                    <a:gd name="T93" fmla="*/ 99 h 369"/>
                    <a:gd name="T94" fmla="*/ 35 w 150"/>
                    <a:gd name="T95" fmla="*/ 117 h 369"/>
                    <a:gd name="T96" fmla="*/ 49 w 150"/>
                    <a:gd name="T97" fmla="*/ 87 h 369"/>
                    <a:gd name="T98" fmla="*/ 48 w 150"/>
                    <a:gd name="T99" fmla="*/ 62 h 369"/>
                    <a:gd name="T100" fmla="*/ 49 w 150"/>
                    <a:gd name="T101" fmla="*/ 46 h 369"/>
                    <a:gd name="T102" fmla="*/ 34 w 150"/>
                    <a:gd name="T103" fmla="*/ 46 h 369"/>
                    <a:gd name="T104" fmla="*/ 38 w 150"/>
                    <a:gd name="T105" fmla="*/ 24 h 369"/>
                    <a:gd name="T106" fmla="*/ 31 w 150"/>
                    <a:gd name="T107" fmla="*/ 19 h 369"/>
                    <a:gd name="T108" fmla="*/ 33 w 150"/>
                    <a:gd name="T109"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0" h="369">
                      <a:moveTo>
                        <a:pt x="33" y="0"/>
                      </a:moveTo>
                      <a:lnTo>
                        <a:pt x="39" y="1"/>
                      </a:lnTo>
                      <a:lnTo>
                        <a:pt x="48" y="4"/>
                      </a:lnTo>
                      <a:lnTo>
                        <a:pt x="42" y="5"/>
                      </a:lnTo>
                      <a:lnTo>
                        <a:pt x="47" y="10"/>
                      </a:lnTo>
                      <a:lnTo>
                        <a:pt x="52" y="15"/>
                      </a:lnTo>
                      <a:lnTo>
                        <a:pt x="60" y="17"/>
                      </a:lnTo>
                      <a:lnTo>
                        <a:pt x="72" y="16"/>
                      </a:lnTo>
                      <a:lnTo>
                        <a:pt x="85" y="13"/>
                      </a:lnTo>
                      <a:lnTo>
                        <a:pt x="119" y="16"/>
                      </a:lnTo>
                      <a:lnTo>
                        <a:pt x="86" y="14"/>
                      </a:lnTo>
                      <a:lnTo>
                        <a:pt x="72" y="19"/>
                      </a:lnTo>
                      <a:lnTo>
                        <a:pt x="60" y="17"/>
                      </a:lnTo>
                      <a:lnTo>
                        <a:pt x="52" y="21"/>
                      </a:lnTo>
                      <a:lnTo>
                        <a:pt x="58" y="24"/>
                      </a:lnTo>
                      <a:lnTo>
                        <a:pt x="54" y="27"/>
                      </a:lnTo>
                      <a:lnTo>
                        <a:pt x="65" y="35"/>
                      </a:lnTo>
                      <a:lnTo>
                        <a:pt x="89" y="34"/>
                      </a:lnTo>
                      <a:lnTo>
                        <a:pt x="121" y="63"/>
                      </a:lnTo>
                      <a:lnTo>
                        <a:pt x="89" y="35"/>
                      </a:lnTo>
                      <a:lnTo>
                        <a:pt x="65" y="38"/>
                      </a:lnTo>
                      <a:lnTo>
                        <a:pt x="58" y="38"/>
                      </a:lnTo>
                      <a:lnTo>
                        <a:pt x="71" y="48"/>
                      </a:lnTo>
                      <a:lnTo>
                        <a:pt x="63" y="48"/>
                      </a:lnTo>
                      <a:lnTo>
                        <a:pt x="77" y="59"/>
                      </a:lnTo>
                      <a:lnTo>
                        <a:pt x="103" y="74"/>
                      </a:lnTo>
                      <a:lnTo>
                        <a:pt x="133" y="100"/>
                      </a:lnTo>
                      <a:lnTo>
                        <a:pt x="103" y="76"/>
                      </a:lnTo>
                      <a:lnTo>
                        <a:pt x="76" y="62"/>
                      </a:lnTo>
                      <a:lnTo>
                        <a:pt x="68" y="62"/>
                      </a:lnTo>
                      <a:lnTo>
                        <a:pt x="81" y="70"/>
                      </a:lnTo>
                      <a:lnTo>
                        <a:pt x="72" y="73"/>
                      </a:lnTo>
                      <a:lnTo>
                        <a:pt x="82" y="84"/>
                      </a:lnTo>
                      <a:lnTo>
                        <a:pt x="146" y="172"/>
                      </a:lnTo>
                      <a:lnTo>
                        <a:pt x="82" y="85"/>
                      </a:lnTo>
                      <a:lnTo>
                        <a:pt x="73" y="85"/>
                      </a:lnTo>
                      <a:lnTo>
                        <a:pt x="83" y="99"/>
                      </a:lnTo>
                      <a:lnTo>
                        <a:pt x="76" y="98"/>
                      </a:lnTo>
                      <a:lnTo>
                        <a:pt x="85" y="115"/>
                      </a:lnTo>
                      <a:lnTo>
                        <a:pt x="112" y="145"/>
                      </a:lnTo>
                      <a:lnTo>
                        <a:pt x="138" y="189"/>
                      </a:lnTo>
                      <a:lnTo>
                        <a:pt x="112" y="146"/>
                      </a:lnTo>
                      <a:lnTo>
                        <a:pt x="85" y="116"/>
                      </a:lnTo>
                      <a:lnTo>
                        <a:pt x="76" y="112"/>
                      </a:lnTo>
                      <a:lnTo>
                        <a:pt x="82" y="123"/>
                      </a:lnTo>
                      <a:lnTo>
                        <a:pt x="77" y="121"/>
                      </a:lnTo>
                      <a:lnTo>
                        <a:pt x="85" y="138"/>
                      </a:lnTo>
                      <a:lnTo>
                        <a:pt x="107" y="170"/>
                      </a:lnTo>
                      <a:lnTo>
                        <a:pt x="149" y="211"/>
                      </a:lnTo>
                      <a:lnTo>
                        <a:pt x="107" y="170"/>
                      </a:lnTo>
                      <a:lnTo>
                        <a:pt x="85" y="139"/>
                      </a:lnTo>
                      <a:lnTo>
                        <a:pt x="81" y="139"/>
                      </a:lnTo>
                      <a:lnTo>
                        <a:pt x="120" y="233"/>
                      </a:lnTo>
                      <a:lnTo>
                        <a:pt x="79" y="139"/>
                      </a:lnTo>
                      <a:lnTo>
                        <a:pt x="85" y="152"/>
                      </a:lnTo>
                      <a:lnTo>
                        <a:pt x="79" y="147"/>
                      </a:lnTo>
                      <a:lnTo>
                        <a:pt x="87" y="166"/>
                      </a:lnTo>
                      <a:lnTo>
                        <a:pt x="115" y="210"/>
                      </a:lnTo>
                      <a:lnTo>
                        <a:pt x="87" y="170"/>
                      </a:lnTo>
                      <a:lnTo>
                        <a:pt x="81" y="166"/>
                      </a:lnTo>
                      <a:lnTo>
                        <a:pt x="87" y="179"/>
                      </a:lnTo>
                      <a:lnTo>
                        <a:pt x="120" y="264"/>
                      </a:lnTo>
                      <a:lnTo>
                        <a:pt x="94" y="198"/>
                      </a:lnTo>
                      <a:lnTo>
                        <a:pt x="85" y="179"/>
                      </a:lnTo>
                      <a:lnTo>
                        <a:pt x="81" y="177"/>
                      </a:lnTo>
                      <a:lnTo>
                        <a:pt x="86" y="190"/>
                      </a:lnTo>
                      <a:lnTo>
                        <a:pt x="81" y="188"/>
                      </a:lnTo>
                      <a:lnTo>
                        <a:pt x="89" y="205"/>
                      </a:lnTo>
                      <a:lnTo>
                        <a:pt x="93" y="220"/>
                      </a:lnTo>
                      <a:lnTo>
                        <a:pt x="135" y="269"/>
                      </a:lnTo>
                      <a:lnTo>
                        <a:pt x="92" y="220"/>
                      </a:lnTo>
                      <a:lnTo>
                        <a:pt x="87" y="210"/>
                      </a:lnTo>
                      <a:lnTo>
                        <a:pt x="82" y="207"/>
                      </a:lnTo>
                      <a:lnTo>
                        <a:pt x="92" y="235"/>
                      </a:lnTo>
                      <a:lnTo>
                        <a:pt x="81" y="207"/>
                      </a:lnTo>
                      <a:lnTo>
                        <a:pt x="87" y="220"/>
                      </a:lnTo>
                      <a:lnTo>
                        <a:pt x="81" y="218"/>
                      </a:lnTo>
                      <a:lnTo>
                        <a:pt x="85" y="229"/>
                      </a:lnTo>
                      <a:lnTo>
                        <a:pt x="99" y="269"/>
                      </a:lnTo>
                      <a:lnTo>
                        <a:pt x="113" y="294"/>
                      </a:lnTo>
                      <a:lnTo>
                        <a:pt x="99" y="269"/>
                      </a:lnTo>
                      <a:lnTo>
                        <a:pt x="85" y="231"/>
                      </a:lnTo>
                      <a:lnTo>
                        <a:pt x="79" y="229"/>
                      </a:lnTo>
                      <a:lnTo>
                        <a:pt x="81" y="238"/>
                      </a:lnTo>
                      <a:lnTo>
                        <a:pt x="92" y="264"/>
                      </a:lnTo>
                      <a:lnTo>
                        <a:pt x="81" y="241"/>
                      </a:lnTo>
                      <a:lnTo>
                        <a:pt x="77" y="233"/>
                      </a:lnTo>
                      <a:lnTo>
                        <a:pt x="82" y="254"/>
                      </a:lnTo>
                      <a:lnTo>
                        <a:pt x="76" y="250"/>
                      </a:lnTo>
                      <a:lnTo>
                        <a:pt x="78" y="267"/>
                      </a:lnTo>
                      <a:lnTo>
                        <a:pt x="74" y="259"/>
                      </a:lnTo>
                      <a:lnTo>
                        <a:pt x="71" y="266"/>
                      </a:lnTo>
                      <a:lnTo>
                        <a:pt x="72" y="283"/>
                      </a:lnTo>
                      <a:lnTo>
                        <a:pt x="99" y="368"/>
                      </a:lnTo>
                      <a:lnTo>
                        <a:pt x="70" y="283"/>
                      </a:lnTo>
                      <a:lnTo>
                        <a:pt x="70" y="264"/>
                      </a:lnTo>
                      <a:lnTo>
                        <a:pt x="70" y="253"/>
                      </a:lnTo>
                      <a:lnTo>
                        <a:pt x="65" y="259"/>
                      </a:lnTo>
                      <a:lnTo>
                        <a:pt x="17" y="315"/>
                      </a:lnTo>
                      <a:lnTo>
                        <a:pt x="66" y="254"/>
                      </a:lnTo>
                      <a:lnTo>
                        <a:pt x="70" y="238"/>
                      </a:lnTo>
                      <a:lnTo>
                        <a:pt x="65" y="241"/>
                      </a:lnTo>
                      <a:lnTo>
                        <a:pt x="72" y="223"/>
                      </a:lnTo>
                      <a:lnTo>
                        <a:pt x="66" y="230"/>
                      </a:lnTo>
                      <a:lnTo>
                        <a:pt x="55" y="257"/>
                      </a:lnTo>
                      <a:lnTo>
                        <a:pt x="65" y="228"/>
                      </a:lnTo>
                      <a:lnTo>
                        <a:pt x="70" y="216"/>
                      </a:lnTo>
                      <a:lnTo>
                        <a:pt x="69" y="216"/>
                      </a:lnTo>
                      <a:lnTo>
                        <a:pt x="63" y="223"/>
                      </a:lnTo>
                      <a:lnTo>
                        <a:pt x="51" y="237"/>
                      </a:lnTo>
                      <a:lnTo>
                        <a:pt x="10" y="248"/>
                      </a:lnTo>
                      <a:lnTo>
                        <a:pt x="52" y="235"/>
                      </a:lnTo>
                      <a:lnTo>
                        <a:pt x="65" y="218"/>
                      </a:lnTo>
                      <a:lnTo>
                        <a:pt x="69" y="204"/>
                      </a:lnTo>
                      <a:lnTo>
                        <a:pt x="63" y="204"/>
                      </a:lnTo>
                      <a:lnTo>
                        <a:pt x="69" y="190"/>
                      </a:lnTo>
                      <a:lnTo>
                        <a:pt x="61" y="193"/>
                      </a:lnTo>
                      <a:lnTo>
                        <a:pt x="33" y="220"/>
                      </a:lnTo>
                      <a:lnTo>
                        <a:pt x="61" y="193"/>
                      </a:lnTo>
                      <a:lnTo>
                        <a:pt x="67" y="177"/>
                      </a:lnTo>
                      <a:lnTo>
                        <a:pt x="60" y="181"/>
                      </a:lnTo>
                      <a:lnTo>
                        <a:pt x="65" y="168"/>
                      </a:lnTo>
                      <a:lnTo>
                        <a:pt x="58" y="177"/>
                      </a:lnTo>
                      <a:lnTo>
                        <a:pt x="63" y="158"/>
                      </a:lnTo>
                      <a:lnTo>
                        <a:pt x="57" y="167"/>
                      </a:lnTo>
                      <a:lnTo>
                        <a:pt x="32" y="208"/>
                      </a:lnTo>
                      <a:lnTo>
                        <a:pt x="58" y="167"/>
                      </a:lnTo>
                      <a:lnTo>
                        <a:pt x="65" y="143"/>
                      </a:lnTo>
                      <a:lnTo>
                        <a:pt x="57" y="148"/>
                      </a:lnTo>
                      <a:lnTo>
                        <a:pt x="15" y="171"/>
                      </a:lnTo>
                      <a:lnTo>
                        <a:pt x="57" y="147"/>
                      </a:lnTo>
                      <a:lnTo>
                        <a:pt x="62" y="126"/>
                      </a:lnTo>
                      <a:lnTo>
                        <a:pt x="57" y="130"/>
                      </a:lnTo>
                      <a:lnTo>
                        <a:pt x="61" y="117"/>
                      </a:lnTo>
                      <a:lnTo>
                        <a:pt x="55" y="122"/>
                      </a:lnTo>
                      <a:lnTo>
                        <a:pt x="36" y="179"/>
                      </a:lnTo>
                      <a:lnTo>
                        <a:pt x="57" y="117"/>
                      </a:lnTo>
                      <a:lnTo>
                        <a:pt x="57" y="101"/>
                      </a:lnTo>
                      <a:lnTo>
                        <a:pt x="50" y="109"/>
                      </a:lnTo>
                      <a:lnTo>
                        <a:pt x="38" y="141"/>
                      </a:lnTo>
                      <a:lnTo>
                        <a:pt x="53" y="99"/>
                      </a:lnTo>
                      <a:lnTo>
                        <a:pt x="55" y="85"/>
                      </a:lnTo>
                      <a:lnTo>
                        <a:pt x="50" y="92"/>
                      </a:lnTo>
                      <a:lnTo>
                        <a:pt x="35" y="117"/>
                      </a:lnTo>
                      <a:lnTo>
                        <a:pt x="0" y="133"/>
                      </a:lnTo>
                      <a:lnTo>
                        <a:pt x="36" y="116"/>
                      </a:lnTo>
                      <a:lnTo>
                        <a:pt x="49" y="87"/>
                      </a:lnTo>
                      <a:lnTo>
                        <a:pt x="51" y="70"/>
                      </a:lnTo>
                      <a:lnTo>
                        <a:pt x="45" y="79"/>
                      </a:lnTo>
                      <a:lnTo>
                        <a:pt x="48" y="62"/>
                      </a:lnTo>
                      <a:lnTo>
                        <a:pt x="25" y="106"/>
                      </a:lnTo>
                      <a:lnTo>
                        <a:pt x="47" y="59"/>
                      </a:lnTo>
                      <a:lnTo>
                        <a:pt x="49" y="46"/>
                      </a:lnTo>
                      <a:lnTo>
                        <a:pt x="42" y="57"/>
                      </a:lnTo>
                      <a:lnTo>
                        <a:pt x="43" y="36"/>
                      </a:lnTo>
                      <a:lnTo>
                        <a:pt x="34" y="46"/>
                      </a:lnTo>
                      <a:lnTo>
                        <a:pt x="2" y="81"/>
                      </a:lnTo>
                      <a:lnTo>
                        <a:pt x="34" y="44"/>
                      </a:lnTo>
                      <a:lnTo>
                        <a:pt x="38" y="24"/>
                      </a:lnTo>
                      <a:lnTo>
                        <a:pt x="33" y="30"/>
                      </a:lnTo>
                      <a:lnTo>
                        <a:pt x="36" y="15"/>
                      </a:lnTo>
                      <a:lnTo>
                        <a:pt x="31" y="19"/>
                      </a:lnTo>
                      <a:lnTo>
                        <a:pt x="30" y="8"/>
                      </a:lnTo>
                      <a:lnTo>
                        <a:pt x="31" y="3"/>
                      </a:lnTo>
                      <a:lnTo>
                        <a:pt x="33"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grpSp>
          <p:sp>
            <p:nvSpPr>
              <p:cNvPr id="59" name="Serbest Form 34">
                <a:extLst>
                  <a:ext uri="{FF2B5EF4-FFF2-40B4-BE49-F238E27FC236}">
                    <a16:creationId xmlns:a16="http://schemas.microsoft.com/office/drawing/2014/main" id="{80BEC4C5-6DC9-4FF3-AE93-55EF4BB85988}"/>
                  </a:ext>
                </a:extLst>
              </p:cNvPr>
              <p:cNvSpPr>
                <a:spLocks/>
              </p:cNvSpPr>
              <p:nvPr/>
            </p:nvSpPr>
            <p:spPr bwMode="ltGray">
              <a:xfrm>
                <a:off x="407" y="3928"/>
                <a:ext cx="17" cy="225"/>
              </a:xfrm>
              <a:custGeom>
                <a:avLst/>
                <a:gdLst>
                  <a:gd name="T0" fmla="*/ 2 w 17"/>
                  <a:gd name="T1" fmla="*/ 0 h 225"/>
                  <a:gd name="T2" fmla="*/ 6 w 17"/>
                  <a:gd name="T3" fmla="*/ 16 h 225"/>
                  <a:gd name="T4" fmla="*/ 9 w 17"/>
                  <a:gd name="T5" fmla="*/ 43 h 225"/>
                  <a:gd name="T6" fmla="*/ 13 w 17"/>
                  <a:gd name="T7" fmla="*/ 81 h 225"/>
                  <a:gd name="T8" fmla="*/ 16 w 17"/>
                  <a:gd name="T9" fmla="*/ 128 h 225"/>
                  <a:gd name="T10" fmla="*/ 16 w 17"/>
                  <a:gd name="T11" fmla="*/ 179 h 225"/>
                  <a:gd name="T12" fmla="*/ 14 w 17"/>
                  <a:gd name="T13" fmla="*/ 224 h 225"/>
                  <a:gd name="T14" fmla="*/ 13 w 17"/>
                  <a:gd name="T15" fmla="*/ 224 h 225"/>
                  <a:gd name="T16" fmla="*/ 14 w 17"/>
                  <a:gd name="T17" fmla="*/ 179 h 225"/>
                  <a:gd name="T18" fmla="*/ 14 w 17"/>
                  <a:gd name="T19" fmla="*/ 142 h 225"/>
                  <a:gd name="T20" fmla="*/ 10 w 17"/>
                  <a:gd name="T21" fmla="*/ 101 h 225"/>
                  <a:gd name="T22" fmla="*/ 6 w 17"/>
                  <a:gd name="T23" fmla="*/ 61 h 225"/>
                  <a:gd name="T24" fmla="*/ 0 w 17"/>
                  <a:gd name="T25" fmla="*/ 10 h 225"/>
                  <a:gd name="T26" fmla="*/ 2 w 17"/>
                  <a:gd name="T27"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25">
                    <a:moveTo>
                      <a:pt x="2" y="0"/>
                    </a:moveTo>
                    <a:lnTo>
                      <a:pt x="6" y="16"/>
                    </a:lnTo>
                    <a:lnTo>
                      <a:pt x="9" y="43"/>
                    </a:lnTo>
                    <a:lnTo>
                      <a:pt x="13" y="81"/>
                    </a:lnTo>
                    <a:lnTo>
                      <a:pt x="16" y="128"/>
                    </a:lnTo>
                    <a:lnTo>
                      <a:pt x="16" y="179"/>
                    </a:lnTo>
                    <a:lnTo>
                      <a:pt x="14" y="224"/>
                    </a:lnTo>
                    <a:lnTo>
                      <a:pt x="13" y="224"/>
                    </a:lnTo>
                    <a:lnTo>
                      <a:pt x="14" y="179"/>
                    </a:lnTo>
                    <a:lnTo>
                      <a:pt x="14" y="142"/>
                    </a:lnTo>
                    <a:lnTo>
                      <a:pt x="10" y="101"/>
                    </a:lnTo>
                    <a:lnTo>
                      <a:pt x="6" y="61"/>
                    </a:lnTo>
                    <a:lnTo>
                      <a:pt x="0" y="10"/>
                    </a:lnTo>
                    <a:lnTo>
                      <a:pt x="2"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60" name="Serbest Form 35">
                <a:extLst>
                  <a:ext uri="{FF2B5EF4-FFF2-40B4-BE49-F238E27FC236}">
                    <a16:creationId xmlns:a16="http://schemas.microsoft.com/office/drawing/2014/main" id="{DBC6A344-6172-46E7-A6EE-08F8812C5881}"/>
                  </a:ext>
                </a:extLst>
              </p:cNvPr>
              <p:cNvSpPr>
                <a:spLocks/>
              </p:cNvSpPr>
              <p:nvPr/>
            </p:nvSpPr>
            <p:spPr bwMode="ltGray">
              <a:xfrm>
                <a:off x="372" y="3608"/>
                <a:ext cx="70" cy="404"/>
              </a:xfrm>
              <a:custGeom>
                <a:avLst/>
                <a:gdLst>
                  <a:gd name="T0" fmla="*/ 22 w 70"/>
                  <a:gd name="T1" fmla="*/ 5 h 404"/>
                  <a:gd name="T2" fmla="*/ 23 w 70"/>
                  <a:gd name="T3" fmla="*/ 16 h 404"/>
                  <a:gd name="T4" fmla="*/ 39 w 70"/>
                  <a:gd name="T5" fmla="*/ 15 h 404"/>
                  <a:gd name="T6" fmla="*/ 33 w 70"/>
                  <a:gd name="T7" fmla="*/ 20 h 404"/>
                  <a:gd name="T8" fmla="*/ 26 w 70"/>
                  <a:gd name="T9" fmla="*/ 27 h 404"/>
                  <a:gd name="T10" fmla="*/ 41 w 70"/>
                  <a:gd name="T11" fmla="*/ 37 h 404"/>
                  <a:gd name="T12" fmla="*/ 30 w 70"/>
                  <a:gd name="T13" fmla="*/ 40 h 404"/>
                  <a:gd name="T14" fmla="*/ 29 w 70"/>
                  <a:gd name="T15" fmla="*/ 52 h 404"/>
                  <a:gd name="T16" fmla="*/ 61 w 70"/>
                  <a:gd name="T17" fmla="*/ 109 h 404"/>
                  <a:gd name="T18" fmla="*/ 31 w 70"/>
                  <a:gd name="T19" fmla="*/ 68 h 404"/>
                  <a:gd name="T20" fmla="*/ 38 w 70"/>
                  <a:gd name="T21" fmla="*/ 92 h 404"/>
                  <a:gd name="T22" fmla="*/ 34 w 70"/>
                  <a:gd name="T23" fmla="*/ 94 h 404"/>
                  <a:gd name="T24" fmla="*/ 39 w 70"/>
                  <a:gd name="T25" fmla="*/ 126 h 404"/>
                  <a:gd name="T26" fmla="*/ 51 w 70"/>
                  <a:gd name="T27" fmla="*/ 160 h 404"/>
                  <a:gd name="T28" fmla="*/ 38 w 70"/>
                  <a:gd name="T29" fmla="*/ 135 h 404"/>
                  <a:gd name="T30" fmla="*/ 49 w 70"/>
                  <a:gd name="T31" fmla="*/ 186 h 404"/>
                  <a:gd name="T32" fmla="*/ 39 w 70"/>
                  <a:gd name="T33" fmla="*/ 152 h 404"/>
                  <a:gd name="T34" fmla="*/ 37 w 70"/>
                  <a:gd name="T35" fmla="*/ 152 h 404"/>
                  <a:gd name="T36" fmla="*/ 40 w 70"/>
                  <a:gd name="T37" fmla="*/ 182 h 404"/>
                  <a:gd name="T38" fmla="*/ 37 w 70"/>
                  <a:gd name="T39" fmla="*/ 182 h 404"/>
                  <a:gd name="T40" fmla="*/ 44 w 70"/>
                  <a:gd name="T41" fmla="*/ 217 h 404"/>
                  <a:gd name="T42" fmla="*/ 39 w 70"/>
                  <a:gd name="T43" fmla="*/ 208 h 404"/>
                  <a:gd name="T44" fmla="*/ 43 w 70"/>
                  <a:gd name="T45" fmla="*/ 240 h 404"/>
                  <a:gd name="T46" fmla="*/ 40 w 70"/>
                  <a:gd name="T47" fmla="*/ 230 h 404"/>
                  <a:gd name="T48" fmla="*/ 37 w 70"/>
                  <a:gd name="T49" fmla="*/ 227 h 404"/>
                  <a:gd name="T50" fmla="*/ 39 w 70"/>
                  <a:gd name="T51" fmla="*/ 251 h 404"/>
                  <a:gd name="T52" fmla="*/ 46 w 70"/>
                  <a:gd name="T53" fmla="*/ 295 h 404"/>
                  <a:gd name="T54" fmla="*/ 37 w 70"/>
                  <a:gd name="T55" fmla="*/ 261 h 404"/>
                  <a:gd name="T56" fmla="*/ 35 w 70"/>
                  <a:gd name="T57" fmla="*/ 255 h 404"/>
                  <a:gd name="T58" fmla="*/ 36 w 70"/>
                  <a:gd name="T59" fmla="*/ 292 h 404"/>
                  <a:gd name="T60" fmla="*/ 33 w 70"/>
                  <a:gd name="T61" fmla="*/ 310 h 404"/>
                  <a:gd name="T62" fmla="*/ 32 w 70"/>
                  <a:gd name="T63" fmla="*/ 290 h 404"/>
                  <a:gd name="T64" fmla="*/ 7 w 70"/>
                  <a:gd name="T65" fmla="*/ 345 h 404"/>
                  <a:gd name="T66" fmla="*/ 30 w 70"/>
                  <a:gd name="T67" fmla="*/ 264 h 404"/>
                  <a:gd name="T68" fmla="*/ 26 w 70"/>
                  <a:gd name="T69" fmla="*/ 282 h 404"/>
                  <a:gd name="T70" fmla="*/ 31 w 70"/>
                  <a:gd name="T71" fmla="*/ 236 h 404"/>
                  <a:gd name="T72" fmla="*/ 5 w 70"/>
                  <a:gd name="T73" fmla="*/ 272 h 404"/>
                  <a:gd name="T74" fmla="*/ 31 w 70"/>
                  <a:gd name="T75" fmla="*/ 223 h 404"/>
                  <a:gd name="T76" fmla="*/ 28 w 70"/>
                  <a:gd name="T77" fmla="*/ 212 h 404"/>
                  <a:gd name="T78" fmla="*/ 31 w 70"/>
                  <a:gd name="T79" fmla="*/ 193 h 404"/>
                  <a:gd name="T80" fmla="*/ 26 w 70"/>
                  <a:gd name="T81" fmla="*/ 193 h 404"/>
                  <a:gd name="T82" fmla="*/ 15 w 70"/>
                  <a:gd name="T83" fmla="*/ 228 h 404"/>
                  <a:gd name="T84" fmla="*/ 26 w 70"/>
                  <a:gd name="T85" fmla="*/ 162 h 404"/>
                  <a:gd name="T86" fmla="*/ 29 w 70"/>
                  <a:gd name="T87" fmla="*/ 138 h 404"/>
                  <a:gd name="T88" fmla="*/ 26 w 70"/>
                  <a:gd name="T89" fmla="*/ 133 h 404"/>
                  <a:gd name="T90" fmla="*/ 26 w 70"/>
                  <a:gd name="T91" fmla="*/ 111 h 404"/>
                  <a:gd name="T92" fmla="*/ 24 w 70"/>
                  <a:gd name="T93" fmla="*/ 108 h 404"/>
                  <a:gd name="T94" fmla="*/ 16 w 70"/>
                  <a:gd name="T95" fmla="*/ 129 h 404"/>
                  <a:gd name="T96" fmla="*/ 23 w 70"/>
                  <a:gd name="T97" fmla="*/ 96 h 404"/>
                  <a:gd name="T98" fmla="*/ 22 w 70"/>
                  <a:gd name="T99" fmla="*/ 68 h 404"/>
                  <a:gd name="T100" fmla="*/ 23 w 70"/>
                  <a:gd name="T101" fmla="*/ 51 h 404"/>
                  <a:gd name="T102" fmla="*/ 15 w 70"/>
                  <a:gd name="T103" fmla="*/ 50 h 404"/>
                  <a:gd name="T104" fmla="*/ 18 w 70"/>
                  <a:gd name="T105" fmla="*/ 27 h 404"/>
                  <a:gd name="T106" fmla="*/ 14 w 70"/>
                  <a:gd name="T107" fmla="*/ 21 h 404"/>
                  <a:gd name="T108" fmla="*/ 15 w 70"/>
                  <a:gd name="T109"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0" h="404">
                    <a:moveTo>
                      <a:pt x="15" y="0"/>
                    </a:moveTo>
                    <a:lnTo>
                      <a:pt x="18" y="1"/>
                    </a:lnTo>
                    <a:lnTo>
                      <a:pt x="22" y="5"/>
                    </a:lnTo>
                    <a:lnTo>
                      <a:pt x="19" y="6"/>
                    </a:lnTo>
                    <a:lnTo>
                      <a:pt x="21" y="11"/>
                    </a:lnTo>
                    <a:lnTo>
                      <a:pt x="23" y="16"/>
                    </a:lnTo>
                    <a:lnTo>
                      <a:pt x="28" y="19"/>
                    </a:lnTo>
                    <a:lnTo>
                      <a:pt x="33" y="18"/>
                    </a:lnTo>
                    <a:lnTo>
                      <a:pt x="39" y="15"/>
                    </a:lnTo>
                    <a:lnTo>
                      <a:pt x="55" y="18"/>
                    </a:lnTo>
                    <a:lnTo>
                      <a:pt x="39" y="16"/>
                    </a:lnTo>
                    <a:lnTo>
                      <a:pt x="33" y="20"/>
                    </a:lnTo>
                    <a:lnTo>
                      <a:pt x="28" y="19"/>
                    </a:lnTo>
                    <a:lnTo>
                      <a:pt x="23" y="23"/>
                    </a:lnTo>
                    <a:lnTo>
                      <a:pt x="26" y="27"/>
                    </a:lnTo>
                    <a:lnTo>
                      <a:pt x="25" y="29"/>
                    </a:lnTo>
                    <a:lnTo>
                      <a:pt x="30" y="38"/>
                    </a:lnTo>
                    <a:lnTo>
                      <a:pt x="41" y="37"/>
                    </a:lnTo>
                    <a:lnTo>
                      <a:pt x="55" y="69"/>
                    </a:lnTo>
                    <a:lnTo>
                      <a:pt x="41" y="38"/>
                    </a:lnTo>
                    <a:lnTo>
                      <a:pt x="30" y="40"/>
                    </a:lnTo>
                    <a:lnTo>
                      <a:pt x="26" y="42"/>
                    </a:lnTo>
                    <a:lnTo>
                      <a:pt x="33" y="52"/>
                    </a:lnTo>
                    <a:lnTo>
                      <a:pt x="29" y="52"/>
                    </a:lnTo>
                    <a:lnTo>
                      <a:pt x="35" y="65"/>
                    </a:lnTo>
                    <a:lnTo>
                      <a:pt x="47" y="81"/>
                    </a:lnTo>
                    <a:lnTo>
                      <a:pt x="61" y="109"/>
                    </a:lnTo>
                    <a:lnTo>
                      <a:pt x="47" y="84"/>
                    </a:lnTo>
                    <a:lnTo>
                      <a:pt x="35" y="68"/>
                    </a:lnTo>
                    <a:lnTo>
                      <a:pt x="31" y="68"/>
                    </a:lnTo>
                    <a:lnTo>
                      <a:pt x="37" y="77"/>
                    </a:lnTo>
                    <a:lnTo>
                      <a:pt x="33" y="80"/>
                    </a:lnTo>
                    <a:lnTo>
                      <a:pt x="38" y="92"/>
                    </a:lnTo>
                    <a:lnTo>
                      <a:pt x="67" y="189"/>
                    </a:lnTo>
                    <a:lnTo>
                      <a:pt x="38" y="94"/>
                    </a:lnTo>
                    <a:lnTo>
                      <a:pt x="34" y="94"/>
                    </a:lnTo>
                    <a:lnTo>
                      <a:pt x="38" y="108"/>
                    </a:lnTo>
                    <a:lnTo>
                      <a:pt x="35" y="107"/>
                    </a:lnTo>
                    <a:lnTo>
                      <a:pt x="39" y="126"/>
                    </a:lnTo>
                    <a:lnTo>
                      <a:pt x="51" y="159"/>
                    </a:lnTo>
                    <a:lnTo>
                      <a:pt x="64" y="207"/>
                    </a:lnTo>
                    <a:lnTo>
                      <a:pt x="51" y="160"/>
                    </a:lnTo>
                    <a:lnTo>
                      <a:pt x="39" y="127"/>
                    </a:lnTo>
                    <a:lnTo>
                      <a:pt x="35" y="122"/>
                    </a:lnTo>
                    <a:lnTo>
                      <a:pt x="38" y="135"/>
                    </a:lnTo>
                    <a:lnTo>
                      <a:pt x="35" y="133"/>
                    </a:lnTo>
                    <a:lnTo>
                      <a:pt x="39" y="151"/>
                    </a:lnTo>
                    <a:lnTo>
                      <a:pt x="49" y="186"/>
                    </a:lnTo>
                    <a:lnTo>
                      <a:pt x="69" y="231"/>
                    </a:lnTo>
                    <a:lnTo>
                      <a:pt x="50" y="187"/>
                    </a:lnTo>
                    <a:lnTo>
                      <a:pt x="39" y="152"/>
                    </a:lnTo>
                    <a:lnTo>
                      <a:pt x="37" y="152"/>
                    </a:lnTo>
                    <a:lnTo>
                      <a:pt x="55" y="255"/>
                    </a:lnTo>
                    <a:lnTo>
                      <a:pt x="37" y="152"/>
                    </a:lnTo>
                    <a:lnTo>
                      <a:pt x="39" y="166"/>
                    </a:lnTo>
                    <a:lnTo>
                      <a:pt x="37" y="161"/>
                    </a:lnTo>
                    <a:lnTo>
                      <a:pt x="40" y="182"/>
                    </a:lnTo>
                    <a:lnTo>
                      <a:pt x="53" y="230"/>
                    </a:lnTo>
                    <a:lnTo>
                      <a:pt x="40" y="186"/>
                    </a:lnTo>
                    <a:lnTo>
                      <a:pt x="37" y="182"/>
                    </a:lnTo>
                    <a:lnTo>
                      <a:pt x="40" y="196"/>
                    </a:lnTo>
                    <a:lnTo>
                      <a:pt x="55" y="290"/>
                    </a:lnTo>
                    <a:lnTo>
                      <a:pt x="44" y="217"/>
                    </a:lnTo>
                    <a:lnTo>
                      <a:pt x="39" y="196"/>
                    </a:lnTo>
                    <a:lnTo>
                      <a:pt x="37" y="193"/>
                    </a:lnTo>
                    <a:lnTo>
                      <a:pt x="39" y="208"/>
                    </a:lnTo>
                    <a:lnTo>
                      <a:pt x="37" y="206"/>
                    </a:lnTo>
                    <a:lnTo>
                      <a:pt x="41" y="225"/>
                    </a:lnTo>
                    <a:lnTo>
                      <a:pt x="43" y="240"/>
                    </a:lnTo>
                    <a:lnTo>
                      <a:pt x="62" y="294"/>
                    </a:lnTo>
                    <a:lnTo>
                      <a:pt x="42" y="242"/>
                    </a:lnTo>
                    <a:lnTo>
                      <a:pt x="40" y="230"/>
                    </a:lnTo>
                    <a:lnTo>
                      <a:pt x="38" y="227"/>
                    </a:lnTo>
                    <a:lnTo>
                      <a:pt x="42" y="258"/>
                    </a:lnTo>
                    <a:lnTo>
                      <a:pt x="37" y="227"/>
                    </a:lnTo>
                    <a:lnTo>
                      <a:pt x="40" y="242"/>
                    </a:lnTo>
                    <a:lnTo>
                      <a:pt x="37" y="238"/>
                    </a:lnTo>
                    <a:lnTo>
                      <a:pt x="39" y="251"/>
                    </a:lnTo>
                    <a:lnTo>
                      <a:pt x="46" y="295"/>
                    </a:lnTo>
                    <a:lnTo>
                      <a:pt x="52" y="322"/>
                    </a:lnTo>
                    <a:lnTo>
                      <a:pt x="46" y="295"/>
                    </a:lnTo>
                    <a:lnTo>
                      <a:pt x="39" y="253"/>
                    </a:lnTo>
                    <a:lnTo>
                      <a:pt x="37" y="251"/>
                    </a:lnTo>
                    <a:lnTo>
                      <a:pt x="37" y="261"/>
                    </a:lnTo>
                    <a:lnTo>
                      <a:pt x="42" y="290"/>
                    </a:lnTo>
                    <a:lnTo>
                      <a:pt x="37" y="264"/>
                    </a:lnTo>
                    <a:lnTo>
                      <a:pt x="35" y="255"/>
                    </a:lnTo>
                    <a:lnTo>
                      <a:pt x="38" y="278"/>
                    </a:lnTo>
                    <a:lnTo>
                      <a:pt x="35" y="274"/>
                    </a:lnTo>
                    <a:lnTo>
                      <a:pt x="36" y="292"/>
                    </a:lnTo>
                    <a:lnTo>
                      <a:pt x="34" y="284"/>
                    </a:lnTo>
                    <a:lnTo>
                      <a:pt x="33" y="291"/>
                    </a:lnTo>
                    <a:lnTo>
                      <a:pt x="33" y="310"/>
                    </a:lnTo>
                    <a:lnTo>
                      <a:pt x="45" y="403"/>
                    </a:lnTo>
                    <a:lnTo>
                      <a:pt x="32" y="310"/>
                    </a:lnTo>
                    <a:lnTo>
                      <a:pt x="32" y="290"/>
                    </a:lnTo>
                    <a:lnTo>
                      <a:pt x="32" y="277"/>
                    </a:lnTo>
                    <a:lnTo>
                      <a:pt x="29" y="284"/>
                    </a:lnTo>
                    <a:lnTo>
                      <a:pt x="7" y="345"/>
                    </a:lnTo>
                    <a:lnTo>
                      <a:pt x="30" y="278"/>
                    </a:lnTo>
                    <a:lnTo>
                      <a:pt x="32" y="261"/>
                    </a:lnTo>
                    <a:lnTo>
                      <a:pt x="30" y="264"/>
                    </a:lnTo>
                    <a:lnTo>
                      <a:pt x="33" y="244"/>
                    </a:lnTo>
                    <a:lnTo>
                      <a:pt x="30" y="252"/>
                    </a:lnTo>
                    <a:lnTo>
                      <a:pt x="26" y="282"/>
                    </a:lnTo>
                    <a:lnTo>
                      <a:pt x="30" y="250"/>
                    </a:lnTo>
                    <a:lnTo>
                      <a:pt x="32" y="236"/>
                    </a:lnTo>
                    <a:lnTo>
                      <a:pt x="31" y="236"/>
                    </a:lnTo>
                    <a:lnTo>
                      <a:pt x="29" y="244"/>
                    </a:lnTo>
                    <a:lnTo>
                      <a:pt x="23" y="260"/>
                    </a:lnTo>
                    <a:lnTo>
                      <a:pt x="5" y="272"/>
                    </a:lnTo>
                    <a:lnTo>
                      <a:pt x="23" y="258"/>
                    </a:lnTo>
                    <a:lnTo>
                      <a:pt x="30" y="238"/>
                    </a:lnTo>
                    <a:lnTo>
                      <a:pt x="31" y="223"/>
                    </a:lnTo>
                    <a:lnTo>
                      <a:pt x="29" y="223"/>
                    </a:lnTo>
                    <a:lnTo>
                      <a:pt x="31" y="208"/>
                    </a:lnTo>
                    <a:lnTo>
                      <a:pt x="28" y="212"/>
                    </a:lnTo>
                    <a:lnTo>
                      <a:pt x="15" y="240"/>
                    </a:lnTo>
                    <a:lnTo>
                      <a:pt x="28" y="211"/>
                    </a:lnTo>
                    <a:lnTo>
                      <a:pt x="31" y="193"/>
                    </a:lnTo>
                    <a:lnTo>
                      <a:pt x="28" y="198"/>
                    </a:lnTo>
                    <a:lnTo>
                      <a:pt x="30" y="184"/>
                    </a:lnTo>
                    <a:lnTo>
                      <a:pt x="26" y="193"/>
                    </a:lnTo>
                    <a:lnTo>
                      <a:pt x="29" y="172"/>
                    </a:lnTo>
                    <a:lnTo>
                      <a:pt x="26" y="183"/>
                    </a:lnTo>
                    <a:lnTo>
                      <a:pt x="15" y="228"/>
                    </a:lnTo>
                    <a:lnTo>
                      <a:pt x="26" y="183"/>
                    </a:lnTo>
                    <a:lnTo>
                      <a:pt x="29" y="157"/>
                    </a:lnTo>
                    <a:lnTo>
                      <a:pt x="26" y="162"/>
                    </a:lnTo>
                    <a:lnTo>
                      <a:pt x="7" y="187"/>
                    </a:lnTo>
                    <a:lnTo>
                      <a:pt x="26" y="161"/>
                    </a:lnTo>
                    <a:lnTo>
                      <a:pt x="29" y="138"/>
                    </a:lnTo>
                    <a:lnTo>
                      <a:pt x="26" y="142"/>
                    </a:lnTo>
                    <a:lnTo>
                      <a:pt x="28" y="129"/>
                    </a:lnTo>
                    <a:lnTo>
                      <a:pt x="26" y="133"/>
                    </a:lnTo>
                    <a:lnTo>
                      <a:pt x="16" y="197"/>
                    </a:lnTo>
                    <a:lnTo>
                      <a:pt x="26" y="128"/>
                    </a:lnTo>
                    <a:lnTo>
                      <a:pt x="26" y="111"/>
                    </a:lnTo>
                    <a:lnTo>
                      <a:pt x="23" y="119"/>
                    </a:lnTo>
                    <a:lnTo>
                      <a:pt x="18" y="155"/>
                    </a:lnTo>
                    <a:lnTo>
                      <a:pt x="24" y="108"/>
                    </a:lnTo>
                    <a:lnTo>
                      <a:pt x="26" y="94"/>
                    </a:lnTo>
                    <a:lnTo>
                      <a:pt x="23" y="100"/>
                    </a:lnTo>
                    <a:lnTo>
                      <a:pt x="16" y="129"/>
                    </a:lnTo>
                    <a:lnTo>
                      <a:pt x="0" y="145"/>
                    </a:lnTo>
                    <a:lnTo>
                      <a:pt x="16" y="127"/>
                    </a:lnTo>
                    <a:lnTo>
                      <a:pt x="23" y="96"/>
                    </a:lnTo>
                    <a:lnTo>
                      <a:pt x="23" y="76"/>
                    </a:lnTo>
                    <a:lnTo>
                      <a:pt x="21" y="86"/>
                    </a:lnTo>
                    <a:lnTo>
                      <a:pt x="22" y="68"/>
                    </a:lnTo>
                    <a:lnTo>
                      <a:pt x="11" y="115"/>
                    </a:lnTo>
                    <a:lnTo>
                      <a:pt x="21" y="65"/>
                    </a:lnTo>
                    <a:lnTo>
                      <a:pt x="23" y="51"/>
                    </a:lnTo>
                    <a:lnTo>
                      <a:pt x="19" y="62"/>
                    </a:lnTo>
                    <a:lnTo>
                      <a:pt x="20" y="40"/>
                    </a:lnTo>
                    <a:lnTo>
                      <a:pt x="15" y="50"/>
                    </a:lnTo>
                    <a:lnTo>
                      <a:pt x="0" y="88"/>
                    </a:lnTo>
                    <a:lnTo>
                      <a:pt x="15" y="49"/>
                    </a:lnTo>
                    <a:lnTo>
                      <a:pt x="18" y="27"/>
                    </a:lnTo>
                    <a:lnTo>
                      <a:pt x="15" y="33"/>
                    </a:lnTo>
                    <a:lnTo>
                      <a:pt x="16" y="16"/>
                    </a:lnTo>
                    <a:lnTo>
                      <a:pt x="14" y="21"/>
                    </a:lnTo>
                    <a:lnTo>
                      <a:pt x="13" y="8"/>
                    </a:lnTo>
                    <a:lnTo>
                      <a:pt x="14" y="3"/>
                    </a:lnTo>
                    <a:lnTo>
                      <a:pt x="1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grpSp>
            <p:nvGrpSpPr>
              <p:cNvPr id="61" name="Grup 38">
                <a:extLst>
                  <a:ext uri="{FF2B5EF4-FFF2-40B4-BE49-F238E27FC236}">
                    <a16:creationId xmlns:a16="http://schemas.microsoft.com/office/drawing/2014/main" id="{69CA6355-2702-42F8-9539-363A719767BE}"/>
                  </a:ext>
                </a:extLst>
              </p:cNvPr>
              <p:cNvGrpSpPr>
                <a:grpSpLocks/>
              </p:cNvGrpSpPr>
              <p:nvPr/>
            </p:nvGrpSpPr>
            <p:grpSpPr bwMode="auto">
              <a:xfrm>
                <a:off x="139" y="3607"/>
                <a:ext cx="217" cy="566"/>
                <a:chOff x="139" y="3607"/>
                <a:chExt cx="217" cy="566"/>
              </a:xfrm>
            </p:grpSpPr>
            <p:sp>
              <p:nvSpPr>
                <p:cNvPr id="91" name="Serbest Form 36">
                  <a:extLst>
                    <a:ext uri="{FF2B5EF4-FFF2-40B4-BE49-F238E27FC236}">
                      <a16:creationId xmlns:a16="http://schemas.microsoft.com/office/drawing/2014/main" id="{A6EB97F8-E450-45CA-A789-F559B196A79B}"/>
                    </a:ext>
                  </a:extLst>
                </p:cNvPr>
                <p:cNvSpPr>
                  <a:spLocks/>
                </p:cNvSpPr>
                <p:nvPr/>
              </p:nvSpPr>
              <p:spPr bwMode="ltGray">
                <a:xfrm>
                  <a:off x="308" y="3918"/>
                  <a:ext cx="48" cy="255"/>
                </a:xfrm>
                <a:custGeom>
                  <a:avLst/>
                  <a:gdLst>
                    <a:gd name="T0" fmla="*/ 37 w 48"/>
                    <a:gd name="T1" fmla="*/ 0 h 255"/>
                    <a:gd name="T2" fmla="*/ 34 w 48"/>
                    <a:gd name="T3" fmla="*/ 5 h 255"/>
                    <a:gd name="T4" fmla="*/ 18 w 48"/>
                    <a:gd name="T5" fmla="*/ 50 h 255"/>
                    <a:gd name="T6" fmla="*/ 9 w 48"/>
                    <a:gd name="T7" fmla="*/ 92 h 255"/>
                    <a:gd name="T8" fmla="*/ 0 w 48"/>
                    <a:gd name="T9" fmla="*/ 145 h 255"/>
                    <a:gd name="T10" fmla="*/ 0 w 48"/>
                    <a:gd name="T11" fmla="*/ 203 h 255"/>
                    <a:gd name="T12" fmla="*/ 4 w 48"/>
                    <a:gd name="T13" fmla="*/ 254 h 255"/>
                    <a:gd name="T14" fmla="*/ 9 w 48"/>
                    <a:gd name="T15" fmla="*/ 254 h 255"/>
                    <a:gd name="T16" fmla="*/ 4 w 48"/>
                    <a:gd name="T17" fmla="*/ 203 h 255"/>
                    <a:gd name="T18" fmla="*/ 4 w 48"/>
                    <a:gd name="T19" fmla="*/ 161 h 255"/>
                    <a:gd name="T20" fmla="*/ 14 w 48"/>
                    <a:gd name="T21" fmla="*/ 115 h 255"/>
                    <a:gd name="T22" fmla="*/ 28 w 48"/>
                    <a:gd name="T23" fmla="*/ 69 h 255"/>
                    <a:gd name="T24" fmla="*/ 47 w 48"/>
                    <a:gd name="T25" fmla="*/ 11 h 255"/>
                    <a:gd name="T26" fmla="*/ 37 w 48"/>
                    <a:gd name="T27"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55">
                      <a:moveTo>
                        <a:pt x="37" y="0"/>
                      </a:moveTo>
                      <a:lnTo>
                        <a:pt x="34" y="5"/>
                      </a:lnTo>
                      <a:lnTo>
                        <a:pt x="18" y="50"/>
                      </a:lnTo>
                      <a:lnTo>
                        <a:pt x="9" y="92"/>
                      </a:lnTo>
                      <a:lnTo>
                        <a:pt x="0" y="145"/>
                      </a:lnTo>
                      <a:lnTo>
                        <a:pt x="0" y="203"/>
                      </a:lnTo>
                      <a:lnTo>
                        <a:pt x="4" y="254"/>
                      </a:lnTo>
                      <a:lnTo>
                        <a:pt x="9" y="254"/>
                      </a:lnTo>
                      <a:lnTo>
                        <a:pt x="4" y="203"/>
                      </a:lnTo>
                      <a:lnTo>
                        <a:pt x="4" y="161"/>
                      </a:lnTo>
                      <a:lnTo>
                        <a:pt x="14" y="115"/>
                      </a:lnTo>
                      <a:lnTo>
                        <a:pt x="28" y="69"/>
                      </a:lnTo>
                      <a:lnTo>
                        <a:pt x="47" y="11"/>
                      </a:lnTo>
                      <a:lnTo>
                        <a:pt x="3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92" name="Serbest Form 37">
                  <a:extLst>
                    <a:ext uri="{FF2B5EF4-FFF2-40B4-BE49-F238E27FC236}">
                      <a16:creationId xmlns:a16="http://schemas.microsoft.com/office/drawing/2014/main" id="{2D4C023B-A130-4DB1-8CE9-E6EC490F5A8E}"/>
                    </a:ext>
                  </a:extLst>
                </p:cNvPr>
                <p:cNvSpPr>
                  <a:spLocks/>
                </p:cNvSpPr>
                <p:nvPr/>
              </p:nvSpPr>
              <p:spPr bwMode="ltGray">
                <a:xfrm>
                  <a:off x="139" y="3607"/>
                  <a:ext cx="186" cy="326"/>
                </a:xfrm>
                <a:custGeom>
                  <a:avLst/>
                  <a:gdLst>
                    <a:gd name="T0" fmla="*/ 84 w 186"/>
                    <a:gd name="T1" fmla="*/ 8 h 326"/>
                    <a:gd name="T2" fmla="*/ 13 w 186"/>
                    <a:gd name="T3" fmla="*/ 14 h 326"/>
                    <a:gd name="T4" fmla="*/ 79 w 186"/>
                    <a:gd name="T5" fmla="*/ 14 h 326"/>
                    <a:gd name="T6" fmla="*/ 68 w 186"/>
                    <a:gd name="T7" fmla="*/ 28 h 326"/>
                    <a:gd name="T8" fmla="*/ 68 w 186"/>
                    <a:gd name="T9" fmla="*/ 34 h 326"/>
                    <a:gd name="T10" fmla="*/ 36 w 186"/>
                    <a:gd name="T11" fmla="*/ 49 h 326"/>
                    <a:gd name="T12" fmla="*/ 60 w 186"/>
                    <a:gd name="T13" fmla="*/ 43 h 326"/>
                    <a:gd name="T14" fmla="*/ 60 w 186"/>
                    <a:gd name="T15" fmla="*/ 51 h 326"/>
                    <a:gd name="T16" fmla="*/ 66 w 186"/>
                    <a:gd name="T17" fmla="*/ 54 h 326"/>
                    <a:gd name="T18" fmla="*/ 8 w 186"/>
                    <a:gd name="T19" fmla="*/ 88 h 326"/>
                    <a:gd name="T20" fmla="*/ 63 w 186"/>
                    <a:gd name="T21" fmla="*/ 71 h 326"/>
                    <a:gd name="T22" fmla="*/ 49 w 186"/>
                    <a:gd name="T23" fmla="*/ 94 h 326"/>
                    <a:gd name="T24" fmla="*/ 8 w 186"/>
                    <a:gd name="T25" fmla="*/ 109 h 326"/>
                    <a:gd name="T26" fmla="*/ 52 w 186"/>
                    <a:gd name="T27" fmla="*/ 97 h 326"/>
                    <a:gd name="T28" fmla="*/ 18 w 186"/>
                    <a:gd name="T29" fmla="*/ 122 h 326"/>
                    <a:gd name="T30" fmla="*/ 39 w 186"/>
                    <a:gd name="T31" fmla="*/ 111 h 326"/>
                    <a:gd name="T32" fmla="*/ 52 w 186"/>
                    <a:gd name="T33" fmla="*/ 109 h 326"/>
                    <a:gd name="T34" fmla="*/ 52 w 186"/>
                    <a:gd name="T35" fmla="*/ 117 h 326"/>
                    <a:gd name="T36" fmla="*/ 44 w 186"/>
                    <a:gd name="T37" fmla="*/ 133 h 326"/>
                    <a:gd name="T38" fmla="*/ 5 w 186"/>
                    <a:gd name="T39" fmla="*/ 154 h 326"/>
                    <a:gd name="T40" fmla="*/ 49 w 186"/>
                    <a:gd name="T41" fmla="*/ 136 h 326"/>
                    <a:gd name="T42" fmla="*/ 42 w 186"/>
                    <a:gd name="T43" fmla="*/ 160 h 326"/>
                    <a:gd name="T44" fmla="*/ 32 w 186"/>
                    <a:gd name="T45" fmla="*/ 174 h 326"/>
                    <a:gd name="T46" fmla="*/ 36 w 186"/>
                    <a:gd name="T47" fmla="*/ 174 h 326"/>
                    <a:gd name="T48" fmla="*/ 36 w 186"/>
                    <a:gd name="T49" fmla="*/ 182 h 326"/>
                    <a:gd name="T50" fmla="*/ 8 w 186"/>
                    <a:gd name="T51" fmla="*/ 202 h 326"/>
                    <a:gd name="T52" fmla="*/ 32 w 186"/>
                    <a:gd name="T53" fmla="*/ 199 h 326"/>
                    <a:gd name="T54" fmla="*/ 32 w 186"/>
                    <a:gd name="T55" fmla="*/ 202 h 326"/>
                    <a:gd name="T56" fmla="*/ 34 w 186"/>
                    <a:gd name="T57" fmla="*/ 211 h 326"/>
                    <a:gd name="T58" fmla="*/ 28 w 186"/>
                    <a:gd name="T59" fmla="*/ 228 h 326"/>
                    <a:gd name="T60" fmla="*/ 34 w 186"/>
                    <a:gd name="T61" fmla="*/ 237 h 326"/>
                    <a:gd name="T62" fmla="*/ 36 w 186"/>
                    <a:gd name="T63" fmla="*/ 273 h 326"/>
                    <a:gd name="T64" fmla="*/ 42 w 186"/>
                    <a:gd name="T65" fmla="*/ 228 h 326"/>
                    <a:gd name="T66" fmla="*/ 86 w 186"/>
                    <a:gd name="T67" fmla="*/ 325 h 326"/>
                    <a:gd name="T68" fmla="*/ 60 w 186"/>
                    <a:gd name="T69" fmla="*/ 211 h 326"/>
                    <a:gd name="T70" fmla="*/ 60 w 186"/>
                    <a:gd name="T71" fmla="*/ 208 h 326"/>
                    <a:gd name="T72" fmla="*/ 63 w 186"/>
                    <a:gd name="T73" fmla="*/ 199 h 326"/>
                    <a:gd name="T74" fmla="*/ 100 w 186"/>
                    <a:gd name="T75" fmla="*/ 256 h 326"/>
                    <a:gd name="T76" fmla="*/ 76 w 186"/>
                    <a:gd name="T77" fmla="*/ 225 h 326"/>
                    <a:gd name="T78" fmla="*/ 68 w 186"/>
                    <a:gd name="T79" fmla="*/ 174 h 326"/>
                    <a:gd name="T80" fmla="*/ 70 w 186"/>
                    <a:gd name="T81" fmla="*/ 160 h 326"/>
                    <a:gd name="T82" fmla="*/ 84 w 186"/>
                    <a:gd name="T83" fmla="*/ 193 h 326"/>
                    <a:gd name="T84" fmla="*/ 76 w 186"/>
                    <a:gd name="T85" fmla="*/ 142 h 326"/>
                    <a:gd name="T86" fmla="*/ 89 w 186"/>
                    <a:gd name="T87" fmla="*/ 133 h 326"/>
                    <a:gd name="T88" fmla="*/ 100 w 186"/>
                    <a:gd name="T89" fmla="*/ 168 h 326"/>
                    <a:gd name="T90" fmla="*/ 86 w 186"/>
                    <a:gd name="T91" fmla="*/ 109 h 326"/>
                    <a:gd name="T92" fmla="*/ 89 w 186"/>
                    <a:gd name="T93" fmla="*/ 102 h 326"/>
                    <a:gd name="T94" fmla="*/ 92 w 186"/>
                    <a:gd name="T95" fmla="*/ 74 h 326"/>
                    <a:gd name="T96" fmla="*/ 105 w 186"/>
                    <a:gd name="T97" fmla="*/ 76 h 326"/>
                    <a:gd name="T98" fmla="*/ 152 w 186"/>
                    <a:gd name="T99" fmla="*/ 151 h 326"/>
                    <a:gd name="T100" fmla="*/ 118 w 186"/>
                    <a:gd name="T101" fmla="*/ 109 h 326"/>
                    <a:gd name="T102" fmla="*/ 100 w 186"/>
                    <a:gd name="T103" fmla="*/ 49 h 326"/>
                    <a:gd name="T104" fmla="*/ 105 w 186"/>
                    <a:gd name="T105" fmla="*/ 38 h 326"/>
                    <a:gd name="T106" fmla="*/ 128 w 186"/>
                    <a:gd name="T107" fmla="*/ 71 h 326"/>
                    <a:gd name="T108" fmla="*/ 123 w 186"/>
                    <a:gd name="T109" fmla="*/ 68 h 326"/>
                    <a:gd name="T110" fmla="*/ 113 w 186"/>
                    <a:gd name="T111" fmla="*/ 22 h 326"/>
                    <a:gd name="T112" fmla="*/ 142 w 186"/>
                    <a:gd name="T113" fmla="*/ 68 h 326"/>
                    <a:gd name="T114" fmla="*/ 123 w 186"/>
                    <a:gd name="T115" fmla="*/ 46 h 326"/>
                    <a:gd name="T116" fmla="*/ 108 w 186"/>
                    <a:gd name="T117" fmla="*/ 2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6" h="326">
                      <a:moveTo>
                        <a:pt x="104" y="4"/>
                      </a:moveTo>
                      <a:lnTo>
                        <a:pt x="92" y="0"/>
                      </a:lnTo>
                      <a:lnTo>
                        <a:pt x="84" y="8"/>
                      </a:lnTo>
                      <a:lnTo>
                        <a:pt x="76" y="11"/>
                      </a:lnTo>
                      <a:lnTo>
                        <a:pt x="58" y="14"/>
                      </a:lnTo>
                      <a:lnTo>
                        <a:pt x="13" y="14"/>
                      </a:lnTo>
                      <a:lnTo>
                        <a:pt x="58" y="16"/>
                      </a:lnTo>
                      <a:lnTo>
                        <a:pt x="70" y="11"/>
                      </a:lnTo>
                      <a:lnTo>
                        <a:pt x="79" y="14"/>
                      </a:lnTo>
                      <a:lnTo>
                        <a:pt x="68" y="19"/>
                      </a:lnTo>
                      <a:lnTo>
                        <a:pt x="76" y="19"/>
                      </a:lnTo>
                      <a:lnTo>
                        <a:pt x="68" y="28"/>
                      </a:lnTo>
                      <a:lnTo>
                        <a:pt x="10" y="76"/>
                      </a:lnTo>
                      <a:lnTo>
                        <a:pt x="70" y="28"/>
                      </a:lnTo>
                      <a:lnTo>
                        <a:pt x="68" y="34"/>
                      </a:lnTo>
                      <a:lnTo>
                        <a:pt x="60" y="43"/>
                      </a:lnTo>
                      <a:lnTo>
                        <a:pt x="52" y="46"/>
                      </a:lnTo>
                      <a:lnTo>
                        <a:pt x="36" y="49"/>
                      </a:lnTo>
                      <a:lnTo>
                        <a:pt x="10" y="43"/>
                      </a:lnTo>
                      <a:lnTo>
                        <a:pt x="52" y="49"/>
                      </a:lnTo>
                      <a:lnTo>
                        <a:pt x="60" y="43"/>
                      </a:lnTo>
                      <a:lnTo>
                        <a:pt x="68" y="40"/>
                      </a:lnTo>
                      <a:lnTo>
                        <a:pt x="66" y="49"/>
                      </a:lnTo>
                      <a:lnTo>
                        <a:pt x="60" y="51"/>
                      </a:lnTo>
                      <a:lnTo>
                        <a:pt x="8" y="79"/>
                      </a:lnTo>
                      <a:lnTo>
                        <a:pt x="60" y="54"/>
                      </a:lnTo>
                      <a:lnTo>
                        <a:pt x="66" y="54"/>
                      </a:lnTo>
                      <a:lnTo>
                        <a:pt x="60" y="62"/>
                      </a:lnTo>
                      <a:lnTo>
                        <a:pt x="52" y="71"/>
                      </a:lnTo>
                      <a:lnTo>
                        <a:pt x="8" y="88"/>
                      </a:lnTo>
                      <a:lnTo>
                        <a:pt x="58" y="68"/>
                      </a:lnTo>
                      <a:lnTo>
                        <a:pt x="60" y="68"/>
                      </a:lnTo>
                      <a:lnTo>
                        <a:pt x="63" y="71"/>
                      </a:lnTo>
                      <a:lnTo>
                        <a:pt x="52" y="82"/>
                      </a:lnTo>
                      <a:lnTo>
                        <a:pt x="63" y="79"/>
                      </a:lnTo>
                      <a:lnTo>
                        <a:pt x="49" y="94"/>
                      </a:lnTo>
                      <a:lnTo>
                        <a:pt x="39" y="102"/>
                      </a:lnTo>
                      <a:lnTo>
                        <a:pt x="18" y="109"/>
                      </a:lnTo>
                      <a:lnTo>
                        <a:pt x="8" y="109"/>
                      </a:lnTo>
                      <a:lnTo>
                        <a:pt x="26" y="106"/>
                      </a:lnTo>
                      <a:lnTo>
                        <a:pt x="47" y="99"/>
                      </a:lnTo>
                      <a:lnTo>
                        <a:pt x="52" y="97"/>
                      </a:lnTo>
                      <a:lnTo>
                        <a:pt x="47" y="106"/>
                      </a:lnTo>
                      <a:lnTo>
                        <a:pt x="36" y="117"/>
                      </a:lnTo>
                      <a:lnTo>
                        <a:pt x="18" y="122"/>
                      </a:lnTo>
                      <a:lnTo>
                        <a:pt x="0" y="128"/>
                      </a:lnTo>
                      <a:lnTo>
                        <a:pt x="23" y="120"/>
                      </a:lnTo>
                      <a:lnTo>
                        <a:pt x="39" y="111"/>
                      </a:lnTo>
                      <a:lnTo>
                        <a:pt x="52" y="102"/>
                      </a:lnTo>
                      <a:lnTo>
                        <a:pt x="55" y="99"/>
                      </a:lnTo>
                      <a:lnTo>
                        <a:pt x="52" y="109"/>
                      </a:lnTo>
                      <a:lnTo>
                        <a:pt x="58" y="106"/>
                      </a:lnTo>
                      <a:lnTo>
                        <a:pt x="63" y="109"/>
                      </a:lnTo>
                      <a:lnTo>
                        <a:pt x="52" y="117"/>
                      </a:lnTo>
                      <a:lnTo>
                        <a:pt x="52" y="122"/>
                      </a:lnTo>
                      <a:lnTo>
                        <a:pt x="39" y="133"/>
                      </a:lnTo>
                      <a:lnTo>
                        <a:pt x="44" y="133"/>
                      </a:lnTo>
                      <a:lnTo>
                        <a:pt x="39" y="140"/>
                      </a:lnTo>
                      <a:lnTo>
                        <a:pt x="21" y="151"/>
                      </a:lnTo>
                      <a:lnTo>
                        <a:pt x="5" y="154"/>
                      </a:lnTo>
                      <a:lnTo>
                        <a:pt x="28" y="147"/>
                      </a:lnTo>
                      <a:lnTo>
                        <a:pt x="42" y="140"/>
                      </a:lnTo>
                      <a:lnTo>
                        <a:pt x="49" y="136"/>
                      </a:lnTo>
                      <a:lnTo>
                        <a:pt x="49" y="145"/>
                      </a:lnTo>
                      <a:lnTo>
                        <a:pt x="49" y="147"/>
                      </a:lnTo>
                      <a:lnTo>
                        <a:pt x="42" y="160"/>
                      </a:lnTo>
                      <a:lnTo>
                        <a:pt x="34" y="168"/>
                      </a:lnTo>
                      <a:lnTo>
                        <a:pt x="39" y="168"/>
                      </a:lnTo>
                      <a:lnTo>
                        <a:pt x="32" y="174"/>
                      </a:lnTo>
                      <a:lnTo>
                        <a:pt x="5" y="188"/>
                      </a:lnTo>
                      <a:lnTo>
                        <a:pt x="23" y="179"/>
                      </a:lnTo>
                      <a:lnTo>
                        <a:pt x="36" y="174"/>
                      </a:lnTo>
                      <a:lnTo>
                        <a:pt x="36" y="182"/>
                      </a:lnTo>
                      <a:lnTo>
                        <a:pt x="28" y="185"/>
                      </a:lnTo>
                      <a:lnTo>
                        <a:pt x="36" y="182"/>
                      </a:lnTo>
                      <a:lnTo>
                        <a:pt x="36" y="188"/>
                      </a:lnTo>
                      <a:lnTo>
                        <a:pt x="32" y="193"/>
                      </a:lnTo>
                      <a:lnTo>
                        <a:pt x="8" y="202"/>
                      </a:lnTo>
                      <a:lnTo>
                        <a:pt x="28" y="193"/>
                      </a:lnTo>
                      <a:lnTo>
                        <a:pt x="28" y="196"/>
                      </a:lnTo>
                      <a:lnTo>
                        <a:pt x="32" y="199"/>
                      </a:lnTo>
                      <a:lnTo>
                        <a:pt x="8" y="219"/>
                      </a:lnTo>
                      <a:lnTo>
                        <a:pt x="26" y="204"/>
                      </a:lnTo>
                      <a:lnTo>
                        <a:pt x="32" y="202"/>
                      </a:lnTo>
                      <a:lnTo>
                        <a:pt x="34" y="208"/>
                      </a:lnTo>
                      <a:lnTo>
                        <a:pt x="28" y="213"/>
                      </a:lnTo>
                      <a:lnTo>
                        <a:pt x="34" y="211"/>
                      </a:lnTo>
                      <a:lnTo>
                        <a:pt x="28" y="228"/>
                      </a:lnTo>
                      <a:lnTo>
                        <a:pt x="5" y="248"/>
                      </a:lnTo>
                      <a:lnTo>
                        <a:pt x="28" y="228"/>
                      </a:lnTo>
                      <a:lnTo>
                        <a:pt x="26" y="237"/>
                      </a:lnTo>
                      <a:lnTo>
                        <a:pt x="34" y="228"/>
                      </a:lnTo>
                      <a:lnTo>
                        <a:pt x="34" y="237"/>
                      </a:lnTo>
                      <a:lnTo>
                        <a:pt x="36" y="276"/>
                      </a:lnTo>
                      <a:lnTo>
                        <a:pt x="60" y="325"/>
                      </a:lnTo>
                      <a:lnTo>
                        <a:pt x="36" y="273"/>
                      </a:lnTo>
                      <a:lnTo>
                        <a:pt x="36" y="253"/>
                      </a:lnTo>
                      <a:lnTo>
                        <a:pt x="39" y="239"/>
                      </a:lnTo>
                      <a:lnTo>
                        <a:pt x="42" y="228"/>
                      </a:lnTo>
                      <a:lnTo>
                        <a:pt x="47" y="208"/>
                      </a:lnTo>
                      <a:lnTo>
                        <a:pt x="52" y="216"/>
                      </a:lnTo>
                      <a:lnTo>
                        <a:pt x="86" y="325"/>
                      </a:lnTo>
                      <a:lnTo>
                        <a:pt x="55" y="216"/>
                      </a:lnTo>
                      <a:lnTo>
                        <a:pt x="55" y="204"/>
                      </a:lnTo>
                      <a:lnTo>
                        <a:pt x="60" y="211"/>
                      </a:lnTo>
                      <a:lnTo>
                        <a:pt x="66" y="316"/>
                      </a:lnTo>
                      <a:lnTo>
                        <a:pt x="63" y="225"/>
                      </a:lnTo>
                      <a:lnTo>
                        <a:pt x="60" y="208"/>
                      </a:lnTo>
                      <a:lnTo>
                        <a:pt x="58" y="202"/>
                      </a:lnTo>
                      <a:lnTo>
                        <a:pt x="60" y="188"/>
                      </a:lnTo>
                      <a:lnTo>
                        <a:pt x="63" y="199"/>
                      </a:lnTo>
                      <a:lnTo>
                        <a:pt x="70" y="222"/>
                      </a:lnTo>
                      <a:lnTo>
                        <a:pt x="79" y="237"/>
                      </a:lnTo>
                      <a:lnTo>
                        <a:pt x="100" y="256"/>
                      </a:lnTo>
                      <a:lnTo>
                        <a:pt x="145" y="294"/>
                      </a:lnTo>
                      <a:lnTo>
                        <a:pt x="86" y="239"/>
                      </a:lnTo>
                      <a:lnTo>
                        <a:pt x="76" y="225"/>
                      </a:lnTo>
                      <a:lnTo>
                        <a:pt x="70" y="216"/>
                      </a:lnTo>
                      <a:lnTo>
                        <a:pt x="66" y="204"/>
                      </a:lnTo>
                      <a:lnTo>
                        <a:pt x="68" y="174"/>
                      </a:lnTo>
                      <a:lnTo>
                        <a:pt x="70" y="182"/>
                      </a:lnTo>
                      <a:lnTo>
                        <a:pt x="70" y="165"/>
                      </a:lnTo>
                      <a:lnTo>
                        <a:pt x="70" y="160"/>
                      </a:lnTo>
                      <a:lnTo>
                        <a:pt x="76" y="174"/>
                      </a:lnTo>
                      <a:lnTo>
                        <a:pt x="126" y="279"/>
                      </a:lnTo>
                      <a:lnTo>
                        <a:pt x="84" y="193"/>
                      </a:lnTo>
                      <a:lnTo>
                        <a:pt x="79" y="185"/>
                      </a:lnTo>
                      <a:lnTo>
                        <a:pt x="76" y="174"/>
                      </a:lnTo>
                      <a:lnTo>
                        <a:pt x="76" y="142"/>
                      </a:lnTo>
                      <a:lnTo>
                        <a:pt x="79" y="145"/>
                      </a:lnTo>
                      <a:lnTo>
                        <a:pt x="81" y="128"/>
                      </a:lnTo>
                      <a:lnTo>
                        <a:pt x="89" y="133"/>
                      </a:lnTo>
                      <a:lnTo>
                        <a:pt x="128" y="251"/>
                      </a:lnTo>
                      <a:lnTo>
                        <a:pt x="108" y="193"/>
                      </a:lnTo>
                      <a:lnTo>
                        <a:pt x="100" y="168"/>
                      </a:lnTo>
                      <a:lnTo>
                        <a:pt x="89" y="145"/>
                      </a:lnTo>
                      <a:lnTo>
                        <a:pt x="89" y="131"/>
                      </a:lnTo>
                      <a:lnTo>
                        <a:pt x="86" y="109"/>
                      </a:lnTo>
                      <a:lnTo>
                        <a:pt x="92" y="111"/>
                      </a:lnTo>
                      <a:lnTo>
                        <a:pt x="113" y="228"/>
                      </a:lnTo>
                      <a:lnTo>
                        <a:pt x="89" y="102"/>
                      </a:lnTo>
                      <a:lnTo>
                        <a:pt x="89" y="91"/>
                      </a:lnTo>
                      <a:lnTo>
                        <a:pt x="92" y="99"/>
                      </a:lnTo>
                      <a:lnTo>
                        <a:pt x="92" y="74"/>
                      </a:lnTo>
                      <a:lnTo>
                        <a:pt x="97" y="82"/>
                      </a:lnTo>
                      <a:lnTo>
                        <a:pt x="97" y="68"/>
                      </a:lnTo>
                      <a:lnTo>
                        <a:pt x="105" y="76"/>
                      </a:lnTo>
                      <a:lnTo>
                        <a:pt x="116" y="106"/>
                      </a:lnTo>
                      <a:lnTo>
                        <a:pt x="128" y="122"/>
                      </a:lnTo>
                      <a:lnTo>
                        <a:pt x="152" y="151"/>
                      </a:lnTo>
                      <a:lnTo>
                        <a:pt x="166" y="177"/>
                      </a:lnTo>
                      <a:lnTo>
                        <a:pt x="128" y="122"/>
                      </a:lnTo>
                      <a:lnTo>
                        <a:pt x="118" y="109"/>
                      </a:lnTo>
                      <a:lnTo>
                        <a:pt x="108" y="88"/>
                      </a:lnTo>
                      <a:lnTo>
                        <a:pt x="105" y="74"/>
                      </a:lnTo>
                      <a:lnTo>
                        <a:pt x="100" y="49"/>
                      </a:lnTo>
                      <a:lnTo>
                        <a:pt x="102" y="51"/>
                      </a:lnTo>
                      <a:lnTo>
                        <a:pt x="108" y="49"/>
                      </a:lnTo>
                      <a:lnTo>
                        <a:pt x="105" y="38"/>
                      </a:lnTo>
                      <a:lnTo>
                        <a:pt x="110" y="49"/>
                      </a:lnTo>
                      <a:lnTo>
                        <a:pt x="116" y="60"/>
                      </a:lnTo>
                      <a:lnTo>
                        <a:pt x="128" y="71"/>
                      </a:lnTo>
                      <a:lnTo>
                        <a:pt x="148" y="82"/>
                      </a:lnTo>
                      <a:lnTo>
                        <a:pt x="185" y="111"/>
                      </a:lnTo>
                      <a:lnTo>
                        <a:pt x="123" y="68"/>
                      </a:lnTo>
                      <a:lnTo>
                        <a:pt x="116" y="57"/>
                      </a:lnTo>
                      <a:lnTo>
                        <a:pt x="113" y="51"/>
                      </a:lnTo>
                      <a:lnTo>
                        <a:pt x="113" y="22"/>
                      </a:lnTo>
                      <a:lnTo>
                        <a:pt x="118" y="31"/>
                      </a:lnTo>
                      <a:lnTo>
                        <a:pt x="126" y="46"/>
                      </a:lnTo>
                      <a:lnTo>
                        <a:pt x="142" y="68"/>
                      </a:lnTo>
                      <a:lnTo>
                        <a:pt x="163" y="91"/>
                      </a:lnTo>
                      <a:lnTo>
                        <a:pt x="168" y="102"/>
                      </a:lnTo>
                      <a:lnTo>
                        <a:pt x="123" y="46"/>
                      </a:lnTo>
                      <a:lnTo>
                        <a:pt x="118" y="25"/>
                      </a:lnTo>
                      <a:lnTo>
                        <a:pt x="120" y="11"/>
                      </a:lnTo>
                      <a:lnTo>
                        <a:pt x="108" y="2"/>
                      </a:lnTo>
                      <a:lnTo>
                        <a:pt x="104" y="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grpSp>
          <p:sp>
            <p:nvSpPr>
              <p:cNvPr id="62" name="Serbest Form 39">
                <a:extLst>
                  <a:ext uri="{FF2B5EF4-FFF2-40B4-BE49-F238E27FC236}">
                    <a16:creationId xmlns:a16="http://schemas.microsoft.com/office/drawing/2014/main" id="{49A9FF56-E4FF-4228-AA5D-414BFC0077E6}"/>
                  </a:ext>
                </a:extLst>
              </p:cNvPr>
              <p:cNvSpPr>
                <a:spLocks/>
              </p:cNvSpPr>
              <p:nvPr/>
            </p:nvSpPr>
            <p:spPr bwMode="ltGray">
              <a:xfrm>
                <a:off x="43" y="3130"/>
                <a:ext cx="108" cy="566"/>
              </a:xfrm>
              <a:custGeom>
                <a:avLst/>
                <a:gdLst>
                  <a:gd name="T0" fmla="*/ 48 w 108"/>
                  <a:gd name="T1" fmla="*/ 15 h 566"/>
                  <a:gd name="T2" fmla="*/ 8 w 108"/>
                  <a:gd name="T3" fmla="*/ 24 h 566"/>
                  <a:gd name="T4" fmla="*/ 45 w 108"/>
                  <a:gd name="T5" fmla="*/ 24 h 566"/>
                  <a:gd name="T6" fmla="*/ 38 w 108"/>
                  <a:gd name="T7" fmla="*/ 50 h 566"/>
                  <a:gd name="T8" fmla="*/ 38 w 108"/>
                  <a:gd name="T9" fmla="*/ 59 h 566"/>
                  <a:gd name="T10" fmla="*/ 20 w 108"/>
                  <a:gd name="T11" fmla="*/ 83 h 566"/>
                  <a:gd name="T12" fmla="*/ 35 w 108"/>
                  <a:gd name="T13" fmla="*/ 75 h 566"/>
                  <a:gd name="T14" fmla="*/ 35 w 108"/>
                  <a:gd name="T15" fmla="*/ 90 h 566"/>
                  <a:gd name="T16" fmla="*/ 38 w 108"/>
                  <a:gd name="T17" fmla="*/ 94 h 566"/>
                  <a:gd name="T18" fmla="*/ 3 w 108"/>
                  <a:gd name="T19" fmla="*/ 154 h 566"/>
                  <a:gd name="T20" fmla="*/ 36 w 108"/>
                  <a:gd name="T21" fmla="*/ 124 h 566"/>
                  <a:gd name="T22" fmla="*/ 28 w 108"/>
                  <a:gd name="T23" fmla="*/ 163 h 566"/>
                  <a:gd name="T24" fmla="*/ 3 w 108"/>
                  <a:gd name="T25" fmla="*/ 188 h 566"/>
                  <a:gd name="T26" fmla="*/ 30 w 108"/>
                  <a:gd name="T27" fmla="*/ 168 h 566"/>
                  <a:gd name="T28" fmla="*/ 10 w 108"/>
                  <a:gd name="T29" fmla="*/ 214 h 566"/>
                  <a:gd name="T30" fmla="*/ 21 w 108"/>
                  <a:gd name="T31" fmla="*/ 192 h 566"/>
                  <a:gd name="T32" fmla="*/ 30 w 108"/>
                  <a:gd name="T33" fmla="*/ 188 h 566"/>
                  <a:gd name="T34" fmla="*/ 30 w 108"/>
                  <a:gd name="T35" fmla="*/ 203 h 566"/>
                  <a:gd name="T36" fmla="*/ 26 w 108"/>
                  <a:gd name="T37" fmla="*/ 232 h 566"/>
                  <a:gd name="T38" fmla="*/ 2 w 108"/>
                  <a:gd name="T39" fmla="*/ 267 h 566"/>
                  <a:gd name="T40" fmla="*/ 28 w 108"/>
                  <a:gd name="T41" fmla="*/ 238 h 566"/>
                  <a:gd name="T42" fmla="*/ 24 w 108"/>
                  <a:gd name="T43" fmla="*/ 278 h 566"/>
                  <a:gd name="T44" fmla="*/ 18 w 108"/>
                  <a:gd name="T45" fmla="*/ 302 h 566"/>
                  <a:gd name="T46" fmla="*/ 20 w 108"/>
                  <a:gd name="T47" fmla="*/ 302 h 566"/>
                  <a:gd name="T48" fmla="*/ 20 w 108"/>
                  <a:gd name="T49" fmla="*/ 318 h 566"/>
                  <a:gd name="T50" fmla="*/ 3 w 108"/>
                  <a:gd name="T51" fmla="*/ 351 h 566"/>
                  <a:gd name="T52" fmla="*/ 18 w 108"/>
                  <a:gd name="T53" fmla="*/ 347 h 566"/>
                  <a:gd name="T54" fmla="*/ 18 w 108"/>
                  <a:gd name="T55" fmla="*/ 351 h 566"/>
                  <a:gd name="T56" fmla="*/ 19 w 108"/>
                  <a:gd name="T57" fmla="*/ 367 h 566"/>
                  <a:gd name="T58" fmla="*/ 16 w 108"/>
                  <a:gd name="T59" fmla="*/ 396 h 566"/>
                  <a:gd name="T60" fmla="*/ 19 w 108"/>
                  <a:gd name="T61" fmla="*/ 411 h 566"/>
                  <a:gd name="T62" fmla="*/ 20 w 108"/>
                  <a:gd name="T63" fmla="*/ 475 h 566"/>
                  <a:gd name="T64" fmla="*/ 24 w 108"/>
                  <a:gd name="T65" fmla="*/ 396 h 566"/>
                  <a:gd name="T66" fmla="*/ 50 w 108"/>
                  <a:gd name="T67" fmla="*/ 565 h 566"/>
                  <a:gd name="T68" fmla="*/ 35 w 108"/>
                  <a:gd name="T69" fmla="*/ 367 h 566"/>
                  <a:gd name="T70" fmla="*/ 35 w 108"/>
                  <a:gd name="T71" fmla="*/ 362 h 566"/>
                  <a:gd name="T72" fmla="*/ 36 w 108"/>
                  <a:gd name="T73" fmla="*/ 347 h 566"/>
                  <a:gd name="T74" fmla="*/ 58 w 108"/>
                  <a:gd name="T75" fmla="*/ 446 h 566"/>
                  <a:gd name="T76" fmla="*/ 44 w 108"/>
                  <a:gd name="T77" fmla="*/ 391 h 566"/>
                  <a:gd name="T78" fmla="*/ 38 w 108"/>
                  <a:gd name="T79" fmla="*/ 302 h 566"/>
                  <a:gd name="T80" fmla="*/ 40 w 108"/>
                  <a:gd name="T81" fmla="*/ 278 h 566"/>
                  <a:gd name="T82" fmla="*/ 48 w 108"/>
                  <a:gd name="T83" fmla="*/ 336 h 566"/>
                  <a:gd name="T84" fmla="*/ 44 w 108"/>
                  <a:gd name="T85" fmla="*/ 248 h 566"/>
                  <a:gd name="T86" fmla="*/ 52 w 108"/>
                  <a:gd name="T87" fmla="*/ 232 h 566"/>
                  <a:gd name="T88" fmla="*/ 58 w 108"/>
                  <a:gd name="T89" fmla="*/ 292 h 566"/>
                  <a:gd name="T90" fmla="*/ 50 w 108"/>
                  <a:gd name="T91" fmla="*/ 188 h 566"/>
                  <a:gd name="T92" fmla="*/ 52 w 108"/>
                  <a:gd name="T93" fmla="*/ 177 h 566"/>
                  <a:gd name="T94" fmla="*/ 53 w 108"/>
                  <a:gd name="T95" fmla="*/ 128 h 566"/>
                  <a:gd name="T96" fmla="*/ 61 w 108"/>
                  <a:gd name="T97" fmla="*/ 135 h 566"/>
                  <a:gd name="T98" fmla="*/ 88 w 108"/>
                  <a:gd name="T99" fmla="*/ 263 h 566"/>
                  <a:gd name="T100" fmla="*/ 68 w 108"/>
                  <a:gd name="T101" fmla="*/ 188 h 566"/>
                  <a:gd name="T102" fmla="*/ 58 w 108"/>
                  <a:gd name="T103" fmla="*/ 83 h 566"/>
                  <a:gd name="T104" fmla="*/ 61 w 108"/>
                  <a:gd name="T105" fmla="*/ 65 h 566"/>
                  <a:gd name="T106" fmla="*/ 74 w 108"/>
                  <a:gd name="T107" fmla="*/ 124 h 566"/>
                  <a:gd name="T108" fmla="*/ 71 w 108"/>
                  <a:gd name="T109" fmla="*/ 118 h 566"/>
                  <a:gd name="T110" fmla="*/ 65 w 108"/>
                  <a:gd name="T111" fmla="*/ 40 h 566"/>
                  <a:gd name="T112" fmla="*/ 82 w 108"/>
                  <a:gd name="T113" fmla="*/ 118 h 566"/>
                  <a:gd name="T114" fmla="*/ 71 w 108"/>
                  <a:gd name="T115" fmla="*/ 79 h 566"/>
                  <a:gd name="T116" fmla="*/ 62 w 108"/>
                  <a:gd name="T117" fmla="*/ 4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8" h="566">
                    <a:moveTo>
                      <a:pt x="60" y="7"/>
                    </a:moveTo>
                    <a:lnTo>
                      <a:pt x="53" y="0"/>
                    </a:lnTo>
                    <a:lnTo>
                      <a:pt x="48" y="15"/>
                    </a:lnTo>
                    <a:lnTo>
                      <a:pt x="44" y="19"/>
                    </a:lnTo>
                    <a:lnTo>
                      <a:pt x="33" y="24"/>
                    </a:lnTo>
                    <a:lnTo>
                      <a:pt x="8" y="24"/>
                    </a:lnTo>
                    <a:lnTo>
                      <a:pt x="33" y="29"/>
                    </a:lnTo>
                    <a:lnTo>
                      <a:pt x="40" y="19"/>
                    </a:lnTo>
                    <a:lnTo>
                      <a:pt x="45" y="24"/>
                    </a:lnTo>
                    <a:lnTo>
                      <a:pt x="38" y="35"/>
                    </a:lnTo>
                    <a:lnTo>
                      <a:pt x="44" y="35"/>
                    </a:lnTo>
                    <a:lnTo>
                      <a:pt x="38" y="50"/>
                    </a:lnTo>
                    <a:lnTo>
                      <a:pt x="5" y="135"/>
                    </a:lnTo>
                    <a:lnTo>
                      <a:pt x="40" y="50"/>
                    </a:lnTo>
                    <a:lnTo>
                      <a:pt x="38" y="59"/>
                    </a:lnTo>
                    <a:lnTo>
                      <a:pt x="35" y="75"/>
                    </a:lnTo>
                    <a:lnTo>
                      <a:pt x="30" y="79"/>
                    </a:lnTo>
                    <a:lnTo>
                      <a:pt x="20" y="83"/>
                    </a:lnTo>
                    <a:lnTo>
                      <a:pt x="5" y="75"/>
                    </a:lnTo>
                    <a:lnTo>
                      <a:pt x="30" y="83"/>
                    </a:lnTo>
                    <a:lnTo>
                      <a:pt x="35" y="75"/>
                    </a:lnTo>
                    <a:lnTo>
                      <a:pt x="38" y="68"/>
                    </a:lnTo>
                    <a:lnTo>
                      <a:pt x="38" y="83"/>
                    </a:lnTo>
                    <a:lnTo>
                      <a:pt x="35" y="90"/>
                    </a:lnTo>
                    <a:lnTo>
                      <a:pt x="3" y="139"/>
                    </a:lnTo>
                    <a:lnTo>
                      <a:pt x="35" y="94"/>
                    </a:lnTo>
                    <a:lnTo>
                      <a:pt x="38" y="94"/>
                    </a:lnTo>
                    <a:lnTo>
                      <a:pt x="35" y="108"/>
                    </a:lnTo>
                    <a:lnTo>
                      <a:pt x="30" y="124"/>
                    </a:lnTo>
                    <a:lnTo>
                      <a:pt x="3" y="154"/>
                    </a:lnTo>
                    <a:lnTo>
                      <a:pt x="33" y="118"/>
                    </a:lnTo>
                    <a:lnTo>
                      <a:pt x="35" y="118"/>
                    </a:lnTo>
                    <a:lnTo>
                      <a:pt x="36" y="124"/>
                    </a:lnTo>
                    <a:lnTo>
                      <a:pt x="30" y="143"/>
                    </a:lnTo>
                    <a:lnTo>
                      <a:pt x="36" y="139"/>
                    </a:lnTo>
                    <a:lnTo>
                      <a:pt x="28" y="163"/>
                    </a:lnTo>
                    <a:lnTo>
                      <a:pt x="21" y="177"/>
                    </a:lnTo>
                    <a:lnTo>
                      <a:pt x="10" y="188"/>
                    </a:lnTo>
                    <a:lnTo>
                      <a:pt x="3" y="188"/>
                    </a:lnTo>
                    <a:lnTo>
                      <a:pt x="15" y="183"/>
                    </a:lnTo>
                    <a:lnTo>
                      <a:pt x="27" y="173"/>
                    </a:lnTo>
                    <a:lnTo>
                      <a:pt x="30" y="168"/>
                    </a:lnTo>
                    <a:lnTo>
                      <a:pt x="27" y="183"/>
                    </a:lnTo>
                    <a:lnTo>
                      <a:pt x="20" y="203"/>
                    </a:lnTo>
                    <a:lnTo>
                      <a:pt x="10" y="214"/>
                    </a:lnTo>
                    <a:lnTo>
                      <a:pt x="0" y="221"/>
                    </a:lnTo>
                    <a:lnTo>
                      <a:pt x="13" y="208"/>
                    </a:lnTo>
                    <a:lnTo>
                      <a:pt x="21" y="192"/>
                    </a:lnTo>
                    <a:lnTo>
                      <a:pt x="30" y="177"/>
                    </a:lnTo>
                    <a:lnTo>
                      <a:pt x="31" y="173"/>
                    </a:lnTo>
                    <a:lnTo>
                      <a:pt x="30" y="188"/>
                    </a:lnTo>
                    <a:lnTo>
                      <a:pt x="33" y="183"/>
                    </a:lnTo>
                    <a:lnTo>
                      <a:pt x="36" y="188"/>
                    </a:lnTo>
                    <a:lnTo>
                      <a:pt x="30" y="203"/>
                    </a:lnTo>
                    <a:lnTo>
                      <a:pt x="30" y="214"/>
                    </a:lnTo>
                    <a:lnTo>
                      <a:pt x="21" y="232"/>
                    </a:lnTo>
                    <a:lnTo>
                      <a:pt x="26" y="232"/>
                    </a:lnTo>
                    <a:lnTo>
                      <a:pt x="21" y="243"/>
                    </a:lnTo>
                    <a:lnTo>
                      <a:pt x="11" y="263"/>
                    </a:lnTo>
                    <a:lnTo>
                      <a:pt x="2" y="267"/>
                    </a:lnTo>
                    <a:lnTo>
                      <a:pt x="16" y="256"/>
                    </a:lnTo>
                    <a:lnTo>
                      <a:pt x="24" y="243"/>
                    </a:lnTo>
                    <a:lnTo>
                      <a:pt x="28" y="238"/>
                    </a:lnTo>
                    <a:lnTo>
                      <a:pt x="28" y="252"/>
                    </a:lnTo>
                    <a:lnTo>
                      <a:pt x="28" y="256"/>
                    </a:lnTo>
                    <a:lnTo>
                      <a:pt x="24" y="278"/>
                    </a:lnTo>
                    <a:lnTo>
                      <a:pt x="19" y="292"/>
                    </a:lnTo>
                    <a:lnTo>
                      <a:pt x="21" y="292"/>
                    </a:lnTo>
                    <a:lnTo>
                      <a:pt x="18" y="302"/>
                    </a:lnTo>
                    <a:lnTo>
                      <a:pt x="2" y="327"/>
                    </a:lnTo>
                    <a:lnTo>
                      <a:pt x="13" y="312"/>
                    </a:lnTo>
                    <a:lnTo>
                      <a:pt x="20" y="302"/>
                    </a:lnTo>
                    <a:lnTo>
                      <a:pt x="20" y="318"/>
                    </a:lnTo>
                    <a:lnTo>
                      <a:pt x="16" y="321"/>
                    </a:lnTo>
                    <a:lnTo>
                      <a:pt x="20" y="318"/>
                    </a:lnTo>
                    <a:lnTo>
                      <a:pt x="20" y="327"/>
                    </a:lnTo>
                    <a:lnTo>
                      <a:pt x="18" y="336"/>
                    </a:lnTo>
                    <a:lnTo>
                      <a:pt x="3" y="351"/>
                    </a:lnTo>
                    <a:lnTo>
                      <a:pt x="16" y="336"/>
                    </a:lnTo>
                    <a:lnTo>
                      <a:pt x="16" y="343"/>
                    </a:lnTo>
                    <a:lnTo>
                      <a:pt x="18" y="347"/>
                    </a:lnTo>
                    <a:lnTo>
                      <a:pt x="3" y="381"/>
                    </a:lnTo>
                    <a:lnTo>
                      <a:pt x="15" y="356"/>
                    </a:lnTo>
                    <a:lnTo>
                      <a:pt x="18" y="351"/>
                    </a:lnTo>
                    <a:lnTo>
                      <a:pt x="19" y="362"/>
                    </a:lnTo>
                    <a:lnTo>
                      <a:pt x="16" y="372"/>
                    </a:lnTo>
                    <a:lnTo>
                      <a:pt x="19" y="367"/>
                    </a:lnTo>
                    <a:lnTo>
                      <a:pt x="16" y="396"/>
                    </a:lnTo>
                    <a:lnTo>
                      <a:pt x="2" y="429"/>
                    </a:lnTo>
                    <a:lnTo>
                      <a:pt x="16" y="396"/>
                    </a:lnTo>
                    <a:lnTo>
                      <a:pt x="15" y="411"/>
                    </a:lnTo>
                    <a:lnTo>
                      <a:pt x="19" y="396"/>
                    </a:lnTo>
                    <a:lnTo>
                      <a:pt x="19" y="411"/>
                    </a:lnTo>
                    <a:lnTo>
                      <a:pt x="20" y="481"/>
                    </a:lnTo>
                    <a:lnTo>
                      <a:pt x="35" y="565"/>
                    </a:lnTo>
                    <a:lnTo>
                      <a:pt x="20" y="475"/>
                    </a:lnTo>
                    <a:lnTo>
                      <a:pt x="20" y="440"/>
                    </a:lnTo>
                    <a:lnTo>
                      <a:pt x="21" y="416"/>
                    </a:lnTo>
                    <a:lnTo>
                      <a:pt x="24" y="396"/>
                    </a:lnTo>
                    <a:lnTo>
                      <a:pt x="27" y="362"/>
                    </a:lnTo>
                    <a:lnTo>
                      <a:pt x="30" y="376"/>
                    </a:lnTo>
                    <a:lnTo>
                      <a:pt x="50" y="565"/>
                    </a:lnTo>
                    <a:lnTo>
                      <a:pt x="31" y="376"/>
                    </a:lnTo>
                    <a:lnTo>
                      <a:pt x="31" y="356"/>
                    </a:lnTo>
                    <a:lnTo>
                      <a:pt x="35" y="367"/>
                    </a:lnTo>
                    <a:lnTo>
                      <a:pt x="38" y="551"/>
                    </a:lnTo>
                    <a:lnTo>
                      <a:pt x="36" y="391"/>
                    </a:lnTo>
                    <a:lnTo>
                      <a:pt x="35" y="362"/>
                    </a:lnTo>
                    <a:lnTo>
                      <a:pt x="33" y="351"/>
                    </a:lnTo>
                    <a:lnTo>
                      <a:pt x="35" y="327"/>
                    </a:lnTo>
                    <a:lnTo>
                      <a:pt x="36" y="347"/>
                    </a:lnTo>
                    <a:lnTo>
                      <a:pt x="40" y="387"/>
                    </a:lnTo>
                    <a:lnTo>
                      <a:pt x="45" y="411"/>
                    </a:lnTo>
                    <a:lnTo>
                      <a:pt x="58" y="446"/>
                    </a:lnTo>
                    <a:lnTo>
                      <a:pt x="83" y="511"/>
                    </a:lnTo>
                    <a:lnTo>
                      <a:pt x="50" y="416"/>
                    </a:lnTo>
                    <a:lnTo>
                      <a:pt x="44" y="391"/>
                    </a:lnTo>
                    <a:lnTo>
                      <a:pt x="40" y="376"/>
                    </a:lnTo>
                    <a:lnTo>
                      <a:pt x="38" y="356"/>
                    </a:lnTo>
                    <a:lnTo>
                      <a:pt x="38" y="302"/>
                    </a:lnTo>
                    <a:lnTo>
                      <a:pt x="40" y="318"/>
                    </a:lnTo>
                    <a:lnTo>
                      <a:pt x="40" y="287"/>
                    </a:lnTo>
                    <a:lnTo>
                      <a:pt x="40" y="278"/>
                    </a:lnTo>
                    <a:lnTo>
                      <a:pt x="44" y="302"/>
                    </a:lnTo>
                    <a:lnTo>
                      <a:pt x="73" y="485"/>
                    </a:lnTo>
                    <a:lnTo>
                      <a:pt x="48" y="336"/>
                    </a:lnTo>
                    <a:lnTo>
                      <a:pt x="45" y="321"/>
                    </a:lnTo>
                    <a:lnTo>
                      <a:pt x="44" y="302"/>
                    </a:lnTo>
                    <a:lnTo>
                      <a:pt x="44" y="248"/>
                    </a:lnTo>
                    <a:lnTo>
                      <a:pt x="45" y="252"/>
                    </a:lnTo>
                    <a:lnTo>
                      <a:pt x="46" y="221"/>
                    </a:lnTo>
                    <a:lnTo>
                      <a:pt x="52" y="232"/>
                    </a:lnTo>
                    <a:lnTo>
                      <a:pt x="74" y="436"/>
                    </a:lnTo>
                    <a:lnTo>
                      <a:pt x="62" y="336"/>
                    </a:lnTo>
                    <a:lnTo>
                      <a:pt x="58" y="292"/>
                    </a:lnTo>
                    <a:lnTo>
                      <a:pt x="52" y="252"/>
                    </a:lnTo>
                    <a:lnTo>
                      <a:pt x="52" y="228"/>
                    </a:lnTo>
                    <a:lnTo>
                      <a:pt x="50" y="188"/>
                    </a:lnTo>
                    <a:lnTo>
                      <a:pt x="53" y="192"/>
                    </a:lnTo>
                    <a:lnTo>
                      <a:pt x="65" y="396"/>
                    </a:lnTo>
                    <a:lnTo>
                      <a:pt x="52" y="177"/>
                    </a:lnTo>
                    <a:lnTo>
                      <a:pt x="52" y="159"/>
                    </a:lnTo>
                    <a:lnTo>
                      <a:pt x="53" y="173"/>
                    </a:lnTo>
                    <a:lnTo>
                      <a:pt x="53" y="128"/>
                    </a:lnTo>
                    <a:lnTo>
                      <a:pt x="56" y="143"/>
                    </a:lnTo>
                    <a:lnTo>
                      <a:pt x="56" y="118"/>
                    </a:lnTo>
                    <a:lnTo>
                      <a:pt x="61" y="135"/>
                    </a:lnTo>
                    <a:lnTo>
                      <a:pt x="68" y="183"/>
                    </a:lnTo>
                    <a:lnTo>
                      <a:pt x="74" y="214"/>
                    </a:lnTo>
                    <a:lnTo>
                      <a:pt x="88" y="263"/>
                    </a:lnTo>
                    <a:lnTo>
                      <a:pt x="96" y="308"/>
                    </a:lnTo>
                    <a:lnTo>
                      <a:pt x="74" y="214"/>
                    </a:lnTo>
                    <a:lnTo>
                      <a:pt x="68" y="188"/>
                    </a:lnTo>
                    <a:lnTo>
                      <a:pt x="62" y="154"/>
                    </a:lnTo>
                    <a:lnTo>
                      <a:pt x="61" y="128"/>
                    </a:lnTo>
                    <a:lnTo>
                      <a:pt x="58" y="83"/>
                    </a:lnTo>
                    <a:lnTo>
                      <a:pt x="60" y="90"/>
                    </a:lnTo>
                    <a:lnTo>
                      <a:pt x="62" y="83"/>
                    </a:lnTo>
                    <a:lnTo>
                      <a:pt x="61" y="65"/>
                    </a:lnTo>
                    <a:lnTo>
                      <a:pt x="63" y="83"/>
                    </a:lnTo>
                    <a:lnTo>
                      <a:pt x="68" y="104"/>
                    </a:lnTo>
                    <a:lnTo>
                      <a:pt x="74" y="124"/>
                    </a:lnTo>
                    <a:lnTo>
                      <a:pt x="86" y="143"/>
                    </a:lnTo>
                    <a:lnTo>
                      <a:pt x="107" y="192"/>
                    </a:lnTo>
                    <a:lnTo>
                      <a:pt x="71" y="118"/>
                    </a:lnTo>
                    <a:lnTo>
                      <a:pt x="68" y="99"/>
                    </a:lnTo>
                    <a:lnTo>
                      <a:pt x="65" y="90"/>
                    </a:lnTo>
                    <a:lnTo>
                      <a:pt x="65" y="40"/>
                    </a:lnTo>
                    <a:lnTo>
                      <a:pt x="68" y="55"/>
                    </a:lnTo>
                    <a:lnTo>
                      <a:pt x="73" y="79"/>
                    </a:lnTo>
                    <a:lnTo>
                      <a:pt x="82" y="118"/>
                    </a:lnTo>
                    <a:lnTo>
                      <a:pt x="95" y="159"/>
                    </a:lnTo>
                    <a:lnTo>
                      <a:pt x="98" y="177"/>
                    </a:lnTo>
                    <a:lnTo>
                      <a:pt x="71" y="79"/>
                    </a:lnTo>
                    <a:lnTo>
                      <a:pt x="68" y="44"/>
                    </a:lnTo>
                    <a:lnTo>
                      <a:pt x="70" y="19"/>
                    </a:lnTo>
                    <a:lnTo>
                      <a:pt x="62" y="4"/>
                    </a:lnTo>
                    <a:lnTo>
                      <a:pt x="60" y="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grpSp>
            <p:nvGrpSpPr>
              <p:cNvPr id="63" name="Grup 47">
                <a:extLst>
                  <a:ext uri="{FF2B5EF4-FFF2-40B4-BE49-F238E27FC236}">
                    <a16:creationId xmlns:a16="http://schemas.microsoft.com/office/drawing/2014/main" id="{BCBFD820-9ECC-40BE-BFEC-9A7AC0CB9327}"/>
                  </a:ext>
                </a:extLst>
              </p:cNvPr>
              <p:cNvGrpSpPr>
                <a:grpSpLocks/>
              </p:cNvGrpSpPr>
              <p:nvPr/>
            </p:nvGrpSpPr>
            <p:grpSpPr bwMode="auto">
              <a:xfrm>
                <a:off x="117" y="2718"/>
                <a:ext cx="332" cy="1514"/>
                <a:chOff x="117" y="2718"/>
                <a:chExt cx="332" cy="1514"/>
              </a:xfrm>
            </p:grpSpPr>
            <p:sp>
              <p:nvSpPr>
                <p:cNvPr id="84" name="Serbest Form 40">
                  <a:extLst>
                    <a:ext uri="{FF2B5EF4-FFF2-40B4-BE49-F238E27FC236}">
                      <a16:creationId xmlns:a16="http://schemas.microsoft.com/office/drawing/2014/main" id="{B2EE91B7-5972-46F2-A6C0-89D77D90BFCB}"/>
                    </a:ext>
                  </a:extLst>
                </p:cNvPr>
                <p:cNvSpPr>
                  <a:spLocks/>
                </p:cNvSpPr>
                <p:nvPr/>
              </p:nvSpPr>
              <p:spPr bwMode="ltGray">
                <a:xfrm>
                  <a:off x="167" y="3861"/>
                  <a:ext cx="28" cy="371"/>
                </a:xfrm>
                <a:custGeom>
                  <a:avLst/>
                  <a:gdLst>
                    <a:gd name="T0" fmla="*/ 21 w 28"/>
                    <a:gd name="T1" fmla="*/ 0 h 371"/>
                    <a:gd name="T2" fmla="*/ 19 w 28"/>
                    <a:gd name="T3" fmla="*/ 7 h 371"/>
                    <a:gd name="T4" fmla="*/ 11 w 28"/>
                    <a:gd name="T5" fmla="*/ 72 h 371"/>
                    <a:gd name="T6" fmla="*/ 5 w 28"/>
                    <a:gd name="T7" fmla="*/ 135 h 371"/>
                    <a:gd name="T8" fmla="*/ 0 w 28"/>
                    <a:gd name="T9" fmla="*/ 212 h 371"/>
                    <a:gd name="T10" fmla="*/ 0 w 28"/>
                    <a:gd name="T11" fmla="*/ 296 h 371"/>
                    <a:gd name="T12" fmla="*/ 3 w 28"/>
                    <a:gd name="T13" fmla="*/ 370 h 371"/>
                    <a:gd name="T14" fmla="*/ 5 w 28"/>
                    <a:gd name="T15" fmla="*/ 370 h 371"/>
                    <a:gd name="T16" fmla="*/ 3 w 28"/>
                    <a:gd name="T17" fmla="*/ 296 h 371"/>
                    <a:gd name="T18" fmla="*/ 3 w 28"/>
                    <a:gd name="T19" fmla="*/ 234 h 371"/>
                    <a:gd name="T20" fmla="*/ 8 w 28"/>
                    <a:gd name="T21" fmla="*/ 167 h 371"/>
                    <a:gd name="T22" fmla="*/ 15 w 28"/>
                    <a:gd name="T23" fmla="*/ 101 h 371"/>
                    <a:gd name="T24" fmla="*/ 27 w 28"/>
                    <a:gd name="T25" fmla="*/ 16 h 371"/>
                    <a:gd name="T26" fmla="*/ 21 w 28"/>
                    <a:gd name="T27"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71">
                      <a:moveTo>
                        <a:pt x="21" y="0"/>
                      </a:moveTo>
                      <a:lnTo>
                        <a:pt x="19" y="7"/>
                      </a:lnTo>
                      <a:lnTo>
                        <a:pt x="11" y="72"/>
                      </a:lnTo>
                      <a:lnTo>
                        <a:pt x="5" y="135"/>
                      </a:lnTo>
                      <a:lnTo>
                        <a:pt x="0" y="212"/>
                      </a:lnTo>
                      <a:lnTo>
                        <a:pt x="0" y="296"/>
                      </a:lnTo>
                      <a:lnTo>
                        <a:pt x="3" y="370"/>
                      </a:lnTo>
                      <a:lnTo>
                        <a:pt x="5" y="370"/>
                      </a:lnTo>
                      <a:lnTo>
                        <a:pt x="3" y="296"/>
                      </a:lnTo>
                      <a:lnTo>
                        <a:pt x="3" y="234"/>
                      </a:lnTo>
                      <a:lnTo>
                        <a:pt x="8" y="167"/>
                      </a:lnTo>
                      <a:lnTo>
                        <a:pt x="15" y="101"/>
                      </a:lnTo>
                      <a:lnTo>
                        <a:pt x="27" y="16"/>
                      </a:lnTo>
                      <a:lnTo>
                        <a:pt x="21"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85" name="Serbest Form 41">
                  <a:extLst>
                    <a:ext uri="{FF2B5EF4-FFF2-40B4-BE49-F238E27FC236}">
                      <a16:creationId xmlns:a16="http://schemas.microsoft.com/office/drawing/2014/main" id="{2625CBD7-58ED-4119-A72F-AD08880B97DC}"/>
                    </a:ext>
                  </a:extLst>
                </p:cNvPr>
                <p:cNvSpPr>
                  <a:spLocks/>
                </p:cNvSpPr>
                <p:nvPr/>
              </p:nvSpPr>
              <p:spPr bwMode="ltGray">
                <a:xfrm>
                  <a:off x="117" y="3482"/>
                  <a:ext cx="88" cy="450"/>
                </a:xfrm>
                <a:custGeom>
                  <a:avLst/>
                  <a:gdLst>
                    <a:gd name="T0" fmla="*/ 86 w 88"/>
                    <a:gd name="T1" fmla="*/ 70 h 450"/>
                    <a:gd name="T2" fmla="*/ 79 w 88"/>
                    <a:gd name="T3" fmla="*/ 40 h 450"/>
                    <a:gd name="T4" fmla="*/ 76 w 88"/>
                    <a:gd name="T5" fmla="*/ 29 h 450"/>
                    <a:gd name="T6" fmla="*/ 70 w 88"/>
                    <a:gd name="T7" fmla="*/ 18 h 450"/>
                    <a:gd name="T8" fmla="*/ 64 w 88"/>
                    <a:gd name="T9" fmla="*/ 10 h 450"/>
                    <a:gd name="T10" fmla="*/ 56 w 88"/>
                    <a:gd name="T11" fmla="*/ 1 h 450"/>
                    <a:gd name="T12" fmla="*/ 49 w 88"/>
                    <a:gd name="T13" fmla="*/ 0 h 450"/>
                    <a:gd name="T14" fmla="*/ 42 w 88"/>
                    <a:gd name="T15" fmla="*/ 4 h 450"/>
                    <a:gd name="T16" fmla="*/ 35 w 88"/>
                    <a:gd name="T17" fmla="*/ 8 h 450"/>
                    <a:gd name="T18" fmla="*/ 27 w 88"/>
                    <a:gd name="T19" fmla="*/ 16 h 450"/>
                    <a:gd name="T20" fmla="*/ 22 w 88"/>
                    <a:gd name="T21" fmla="*/ 33 h 450"/>
                    <a:gd name="T22" fmla="*/ 17 w 88"/>
                    <a:gd name="T23" fmla="*/ 57 h 450"/>
                    <a:gd name="T24" fmla="*/ 12 w 88"/>
                    <a:gd name="T25" fmla="*/ 76 h 450"/>
                    <a:gd name="T26" fmla="*/ 7 w 88"/>
                    <a:gd name="T27" fmla="*/ 95 h 450"/>
                    <a:gd name="T28" fmla="*/ 2 w 88"/>
                    <a:gd name="T29" fmla="*/ 121 h 450"/>
                    <a:gd name="T30" fmla="*/ 0 w 88"/>
                    <a:gd name="T31" fmla="*/ 175 h 450"/>
                    <a:gd name="T32" fmla="*/ 0 w 88"/>
                    <a:gd name="T33" fmla="*/ 216 h 450"/>
                    <a:gd name="T34" fmla="*/ 5 w 88"/>
                    <a:gd name="T35" fmla="*/ 275 h 450"/>
                    <a:gd name="T36" fmla="*/ 12 w 88"/>
                    <a:gd name="T37" fmla="*/ 327 h 450"/>
                    <a:gd name="T38" fmla="*/ 27 w 88"/>
                    <a:gd name="T39" fmla="*/ 449 h 450"/>
                    <a:gd name="T40" fmla="*/ 21 w 88"/>
                    <a:gd name="T41" fmla="*/ 318 h 450"/>
                    <a:gd name="T42" fmla="*/ 18 w 88"/>
                    <a:gd name="T43" fmla="*/ 273 h 450"/>
                    <a:gd name="T44" fmla="*/ 15 w 88"/>
                    <a:gd name="T45" fmla="*/ 232 h 450"/>
                    <a:gd name="T46" fmla="*/ 15 w 88"/>
                    <a:gd name="T47" fmla="*/ 190 h 450"/>
                    <a:gd name="T48" fmla="*/ 17 w 88"/>
                    <a:gd name="T49" fmla="*/ 143 h 450"/>
                    <a:gd name="T50" fmla="*/ 19 w 88"/>
                    <a:gd name="T51" fmla="*/ 106 h 450"/>
                    <a:gd name="T52" fmla="*/ 23 w 88"/>
                    <a:gd name="T53" fmla="*/ 62 h 450"/>
                    <a:gd name="T54" fmla="*/ 29 w 88"/>
                    <a:gd name="T55" fmla="*/ 40 h 450"/>
                    <a:gd name="T56" fmla="*/ 37 w 88"/>
                    <a:gd name="T57" fmla="*/ 32 h 450"/>
                    <a:gd name="T58" fmla="*/ 59 w 88"/>
                    <a:gd name="T59" fmla="*/ 27 h 450"/>
                    <a:gd name="T60" fmla="*/ 72 w 88"/>
                    <a:gd name="T61" fmla="*/ 42 h 450"/>
                    <a:gd name="T62" fmla="*/ 87 w 88"/>
                    <a:gd name="T63" fmla="*/ 75 h 450"/>
                    <a:gd name="T64" fmla="*/ 86 w 88"/>
                    <a:gd name="T65" fmla="*/ 7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8" h="450">
                      <a:moveTo>
                        <a:pt x="86" y="70"/>
                      </a:moveTo>
                      <a:lnTo>
                        <a:pt x="79" y="40"/>
                      </a:lnTo>
                      <a:lnTo>
                        <a:pt x="76" y="29"/>
                      </a:lnTo>
                      <a:lnTo>
                        <a:pt x="70" y="18"/>
                      </a:lnTo>
                      <a:lnTo>
                        <a:pt x="64" y="10"/>
                      </a:lnTo>
                      <a:lnTo>
                        <a:pt x="56" y="1"/>
                      </a:lnTo>
                      <a:lnTo>
                        <a:pt x="49" y="0"/>
                      </a:lnTo>
                      <a:lnTo>
                        <a:pt x="42" y="4"/>
                      </a:lnTo>
                      <a:lnTo>
                        <a:pt x="35" y="8"/>
                      </a:lnTo>
                      <a:lnTo>
                        <a:pt x="27" y="16"/>
                      </a:lnTo>
                      <a:lnTo>
                        <a:pt x="22" y="33"/>
                      </a:lnTo>
                      <a:lnTo>
                        <a:pt x="17" y="57"/>
                      </a:lnTo>
                      <a:lnTo>
                        <a:pt x="12" y="76"/>
                      </a:lnTo>
                      <a:lnTo>
                        <a:pt x="7" y="95"/>
                      </a:lnTo>
                      <a:lnTo>
                        <a:pt x="2" y="121"/>
                      </a:lnTo>
                      <a:lnTo>
                        <a:pt x="0" y="175"/>
                      </a:lnTo>
                      <a:lnTo>
                        <a:pt x="0" y="216"/>
                      </a:lnTo>
                      <a:lnTo>
                        <a:pt x="5" y="275"/>
                      </a:lnTo>
                      <a:lnTo>
                        <a:pt x="12" y="327"/>
                      </a:lnTo>
                      <a:lnTo>
                        <a:pt x="27" y="449"/>
                      </a:lnTo>
                      <a:lnTo>
                        <a:pt x="21" y="318"/>
                      </a:lnTo>
                      <a:lnTo>
                        <a:pt x="18" y="273"/>
                      </a:lnTo>
                      <a:lnTo>
                        <a:pt x="15" y="232"/>
                      </a:lnTo>
                      <a:lnTo>
                        <a:pt x="15" y="190"/>
                      </a:lnTo>
                      <a:lnTo>
                        <a:pt x="17" y="143"/>
                      </a:lnTo>
                      <a:lnTo>
                        <a:pt x="19" y="106"/>
                      </a:lnTo>
                      <a:lnTo>
                        <a:pt x="23" y="62"/>
                      </a:lnTo>
                      <a:lnTo>
                        <a:pt x="29" y="40"/>
                      </a:lnTo>
                      <a:lnTo>
                        <a:pt x="37" y="32"/>
                      </a:lnTo>
                      <a:lnTo>
                        <a:pt x="59" y="27"/>
                      </a:lnTo>
                      <a:lnTo>
                        <a:pt x="72" y="42"/>
                      </a:lnTo>
                      <a:lnTo>
                        <a:pt x="87" y="75"/>
                      </a:lnTo>
                      <a:lnTo>
                        <a:pt x="86" y="7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grpSp>
              <p:nvGrpSpPr>
                <p:cNvPr id="86" name="Grup 44">
                  <a:extLst>
                    <a:ext uri="{FF2B5EF4-FFF2-40B4-BE49-F238E27FC236}">
                      <a16:creationId xmlns:a16="http://schemas.microsoft.com/office/drawing/2014/main" id="{D433C5EB-F4FB-40AC-A6DA-1ABF06376114}"/>
                    </a:ext>
                  </a:extLst>
                </p:cNvPr>
                <p:cNvGrpSpPr>
                  <a:grpSpLocks/>
                </p:cNvGrpSpPr>
                <p:nvPr/>
              </p:nvGrpSpPr>
              <p:grpSpPr bwMode="auto">
                <a:xfrm>
                  <a:off x="231" y="2718"/>
                  <a:ext cx="218" cy="641"/>
                  <a:chOff x="231" y="2718"/>
                  <a:chExt cx="218" cy="641"/>
                </a:xfrm>
              </p:grpSpPr>
              <p:sp>
                <p:nvSpPr>
                  <p:cNvPr id="89" name="Serbest Form 42">
                    <a:extLst>
                      <a:ext uri="{FF2B5EF4-FFF2-40B4-BE49-F238E27FC236}">
                        <a16:creationId xmlns:a16="http://schemas.microsoft.com/office/drawing/2014/main" id="{4E529F70-0AA2-4738-ACB3-4A3A1E660D07}"/>
                      </a:ext>
                    </a:extLst>
                  </p:cNvPr>
                  <p:cNvSpPr>
                    <a:spLocks/>
                  </p:cNvSpPr>
                  <p:nvPr/>
                </p:nvSpPr>
                <p:spPr bwMode="ltGray">
                  <a:xfrm>
                    <a:off x="231" y="2718"/>
                    <a:ext cx="122" cy="641"/>
                  </a:xfrm>
                  <a:custGeom>
                    <a:avLst/>
                    <a:gdLst>
                      <a:gd name="T0" fmla="*/ 114 w 122"/>
                      <a:gd name="T1" fmla="*/ 14 h 641"/>
                      <a:gd name="T2" fmla="*/ 112 w 122"/>
                      <a:gd name="T3" fmla="*/ 0 h 641"/>
                      <a:gd name="T4" fmla="*/ 104 w 122"/>
                      <a:gd name="T5" fmla="*/ 5 h 641"/>
                      <a:gd name="T6" fmla="*/ 99 w 122"/>
                      <a:gd name="T7" fmla="*/ 22 h 641"/>
                      <a:gd name="T8" fmla="*/ 3 w 122"/>
                      <a:gd name="T9" fmla="*/ 140 h 641"/>
                      <a:gd name="T10" fmla="*/ 89 w 122"/>
                      <a:gd name="T11" fmla="*/ 57 h 641"/>
                      <a:gd name="T12" fmla="*/ 90 w 122"/>
                      <a:gd name="T13" fmla="*/ 73 h 641"/>
                      <a:gd name="T14" fmla="*/ 47 w 122"/>
                      <a:gd name="T15" fmla="*/ 173 h 641"/>
                      <a:gd name="T16" fmla="*/ 100 w 122"/>
                      <a:gd name="T17" fmla="*/ 93 h 641"/>
                      <a:gd name="T18" fmla="*/ 93 w 122"/>
                      <a:gd name="T19" fmla="*/ 126 h 641"/>
                      <a:gd name="T20" fmla="*/ 76 w 122"/>
                      <a:gd name="T21" fmla="*/ 181 h 641"/>
                      <a:gd name="T22" fmla="*/ 26 w 122"/>
                      <a:gd name="T23" fmla="*/ 326 h 641"/>
                      <a:gd name="T24" fmla="*/ 28 w 122"/>
                      <a:gd name="T25" fmla="*/ 315 h 641"/>
                      <a:gd name="T26" fmla="*/ 61 w 122"/>
                      <a:gd name="T27" fmla="*/ 224 h 641"/>
                      <a:gd name="T28" fmla="*/ 87 w 122"/>
                      <a:gd name="T29" fmla="*/ 154 h 641"/>
                      <a:gd name="T30" fmla="*/ 99 w 122"/>
                      <a:gd name="T31" fmla="*/ 120 h 641"/>
                      <a:gd name="T32" fmla="*/ 101 w 122"/>
                      <a:gd name="T33" fmla="*/ 132 h 641"/>
                      <a:gd name="T34" fmla="*/ 87 w 122"/>
                      <a:gd name="T35" fmla="*/ 176 h 641"/>
                      <a:gd name="T36" fmla="*/ 67 w 122"/>
                      <a:gd name="T37" fmla="*/ 237 h 641"/>
                      <a:gd name="T38" fmla="*/ 93 w 122"/>
                      <a:gd name="T39" fmla="*/ 154 h 641"/>
                      <a:gd name="T40" fmla="*/ 101 w 122"/>
                      <a:gd name="T41" fmla="*/ 132 h 641"/>
                      <a:gd name="T42" fmla="*/ 102 w 122"/>
                      <a:gd name="T43" fmla="*/ 156 h 641"/>
                      <a:gd name="T44" fmla="*/ 93 w 122"/>
                      <a:gd name="T45" fmla="*/ 198 h 641"/>
                      <a:gd name="T46" fmla="*/ 67 w 122"/>
                      <a:gd name="T47" fmla="*/ 254 h 641"/>
                      <a:gd name="T48" fmla="*/ 44 w 122"/>
                      <a:gd name="T49" fmla="*/ 305 h 641"/>
                      <a:gd name="T50" fmla="*/ 70 w 122"/>
                      <a:gd name="T51" fmla="*/ 253 h 641"/>
                      <a:gd name="T52" fmla="*/ 97 w 122"/>
                      <a:gd name="T53" fmla="*/ 193 h 641"/>
                      <a:gd name="T54" fmla="*/ 96 w 122"/>
                      <a:gd name="T55" fmla="*/ 213 h 641"/>
                      <a:gd name="T56" fmla="*/ 97 w 122"/>
                      <a:gd name="T57" fmla="*/ 248 h 641"/>
                      <a:gd name="T58" fmla="*/ 92 w 122"/>
                      <a:gd name="T59" fmla="*/ 266 h 641"/>
                      <a:gd name="T60" fmla="*/ 71 w 122"/>
                      <a:gd name="T61" fmla="*/ 317 h 641"/>
                      <a:gd name="T62" fmla="*/ 30 w 122"/>
                      <a:gd name="T63" fmla="*/ 399 h 641"/>
                      <a:gd name="T64" fmla="*/ 36 w 122"/>
                      <a:gd name="T65" fmla="*/ 381 h 641"/>
                      <a:gd name="T66" fmla="*/ 87 w 122"/>
                      <a:gd name="T67" fmla="*/ 282 h 641"/>
                      <a:gd name="T68" fmla="*/ 103 w 122"/>
                      <a:gd name="T69" fmla="*/ 239 h 641"/>
                      <a:gd name="T70" fmla="*/ 62 w 122"/>
                      <a:gd name="T71" fmla="*/ 367 h 641"/>
                      <a:gd name="T72" fmla="*/ 102 w 122"/>
                      <a:gd name="T73" fmla="*/ 277 h 641"/>
                      <a:gd name="T74" fmla="*/ 101 w 122"/>
                      <a:gd name="T75" fmla="*/ 313 h 641"/>
                      <a:gd name="T76" fmla="*/ 81 w 122"/>
                      <a:gd name="T77" fmla="*/ 399 h 641"/>
                      <a:gd name="T78" fmla="*/ 46 w 122"/>
                      <a:gd name="T79" fmla="*/ 460 h 641"/>
                      <a:gd name="T80" fmla="*/ 14 w 122"/>
                      <a:gd name="T81" fmla="*/ 515 h 641"/>
                      <a:gd name="T82" fmla="*/ 63 w 122"/>
                      <a:gd name="T83" fmla="*/ 438 h 641"/>
                      <a:gd name="T84" fmla="*/ 83 w 122"/>
                      <a:gd name="T85" fmla="*/ 393 h 641"/>
                      <a:gd name="T86" fmla="*/ 101 w 122"/>
                      <a:gd name="T87" fmla="*/ 328 h 641"/>
                      <a:gd name="T88" fmla="*/ 99 w 122"/>
                      <a:gd name="T89" fmla="*/ 357 h 641"/>
                      <a:gd name="T90" fmla="*/ 98 w 122"/>
                      <a:gd name="T91" fmla="*/ 386 h 641"/>
                      <a:gd name="T92" fmla="*/ 99 w 122"/>
                      <a:gd name="T93" fmla="*/ 415 h 641"/>
                      <a:gd name="T94" fmla="*/ 81 w 122"/>
                      <a:gd name="T95" fmla="*/ 471 h 641"/>
                      <a:gd name="T96" fmla="*/ 47 w 122"/>
                      <a:gd name="T97" fmla="*/ 521 h 641"/>
                      <a:gd name="T98" fmla="*/ 50 w 122"/>
                      <a:gd name="T99" fmla="*/ 517 h 641"/>
                      <a:gd name="T100" fmla="*/ 91 w 122"/>
                      <a:gd name="T101" fmla="*/ 449 h 641"/>
                      <a:gd name="T102" fmla="*/ 89 w 122"/>
                      <a:gd name="T103" fmla="*/ 466 h 641"/>
                      <a:gd name="T104" fmla="*/ 91 w 122"/>
                      <a:gd name="T105" fmla="*/ 476 h 641"/>
                      <a:gd name="T106" fmla="*/ 93 w 122"/>
                      <a:gd name="T107" fmla="*/ 492 h 641"/>
                      <a:gd name="T108" fmla="*/ 73 w 122"/>
                      <a:gd name="T109" fmla="*/ 544 h 641"/>
                      <a:gd name="T110" fmla="*/ 50 w 122"/>
                      <a:gd name="T111" fmla="*/ 555 h 641"/>
                      <a:gd name="T112" fmla="*/ 91 w 122"/>
                      <a:gd name="T113" fmla="*/ 510 h 641"/>
                      <a:gd name="T114" fmla="*/ 89 w 122"/>
                      <a:gd name="T115" fmla="*/ 536 h 641"/>
                      <a:gd name="T116" fmla="*/ 92 w 122"/>
                      <a:gd name="T117" fmla="*/ 550 h 641"/>
                      <a:gd name="T118" fmla="*/ 44 w 122"/>
                      <a:gd name="T119" fmla="*/ 640 h 641"/>
                      <a:gd name="T120" fmla="*/ 89 w 122"/>
                      <a:gd name="T121" fmla="*/ 571 h 641"/>
                      <a:gd name="T122" fmla="*/ 98 w 122"/>
                      <a:gd name="T123" fmla="*/ 546 h 641"/>
                      <a:gd name="T124" fmla="*/ 105 w 122"/>
                      <a:gd name="T125" fmla="*/ 523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641">
                        <a:moveTo>
                          <a:pt x="112" y="49"/>
                        </a:moveTo>
                        <a:lnTo>
                          <a:pt x="114" y="14"/>
                        </a:lnTo>
                        <a:lnTo>
                          <a:pt x="121" y="12"/>
                        </a:lnTo>
                        <a:lnTo>
                          <a:pt x="112" y="0"/>
                        </a:lnTo>
                        <a:lnTo>
                          <a:pt x="109" y="0"/>
                        </a:lnTo>
                        <a:lnTo>
                          <a:pt x="104" y="5"/>
                        </a:lnTo>
                        <a:lnTo>
                          <a:pt x="104" y="16"/>
                        </a:lnTo>
                        <a:lnTo>
                          <a:pt x="99" y="22"/>
                        </a:lnTo>
                        <a:lnTo>
                          <a:pt x="59" y="114"/>
                        </a:lnTo>
                        <a:lnTo>
                          <a:pt x="3" y="140"/>
                        </a:lnTo>
                        <a:lnTo>
                          <a:pt x="58" y="113"/>
                        </a:lnTo>
                        <a:lnTo>
                          <a:pt x="89" y="57"/>
                        </a:lnTo>
                        <a:lnTo>
                          <a:pt x="99" y="49"/>
                        </a:lnTo>
                        <a:lnTo>
                          <a:pt x="90" y="73"/>
                        </a:lnTo>
                        <a:lnTo>
                          <a:pt x="99" y="74"/>
                        </a:lnTo>
                        <a:lnTo>
                          <a:pt x="47" y="173"/>
                        </a:lnTo>
                        <a:lnTo>
                          <a:pt x="83" y="111"/>
                        </a:lnTo>
                        <a:lnTo>
                          <a:pt x="100" y="93"/>
                        </a:lnTo>
                        <a:lnTo>
                          <a:pt x="99" y="106"/>
                        </a:lnTo>
                        <a:lnTo>
                          <a:pt x="93" y="126"/>
                        </a:lnTo>
                        <a:lnTo>
                          <a:pt x="89" y="143"/>
                        </a:lnTo>
                        <a:lnTo>
                          <a:pt x="76" y="181"/>
                        </a:lnTo>
                        <a:lnTo>
                          <a:pt x="54" y="248"/>
                        </a:lnTo>
                        <a:lnTo>
                          <a:pt x="26" y="326"/>
                        </a:lnTo>
                        <a:lnTo>
                          <a:pt x="3" y="381"/>
                        </a:lnTo>
                        <a:lnTo>
                          <a:pt x="28" y="315"/>
                        </a:lnTo>
                        <a:lnTo>
                          <a:pt x="42" y="275"/>
                        </a:lnTo>
                        <a:lnTo>
                          <a:pt x="61" y="224"/>
                        </a:lnTo>
                        <a:lnTo>
                          <a:pt x="71" y="193"/>
                        </a:lnTo>
                        <a:lnTo>
                          <a:pt x="87" y="154"/>
                        </a:lnTo>
                        <a:lnTo>
                          <a:pt x="93" y="136"/>
                        </a:lnTo>
                        <a:lnTo>
                          <a:pt x="99" y="120"/>
                        </a:lnTo>
                        <a:lnTo>
                          <a:pt x="95" y="122"/>
                        </a:lnTo>
                        <a:lnTo>
                          <a:pt x="101" y="132"/>
                        </a:lnTo>
                        <a:lnTo>
                          <a:pt x="95" y="143"/>
                        </a:lnTo>
                        <a:lnTo>
                          <a:pt x="87" y="176"/>
                        </a:lnTo>
                        <a:lnTo>
                          <a:pt x="78" y="210"/>
                        </a:lnTo>
                        <a:lnTo>
                          <a:pt x="67" y="237"/>
                        </a:lnTo>
                        <a:lnTo>
                          <a:pt x="85" y="181"/>
                        </a:lnTo>
                        <a:lnTo>
                          <a:pt x="93" y="154"/>
                        </a:lnTo>
                        <a:lnTo>
                          <a:pt x="99" y="132"/>
                        </a:lnTo>
                        <a:lnTo>
                          <a:pt x="101" y="132"/>
                        </a:lnTo>
                        <a:lnTo>
                          <a:pt x="97" y="164"/>
                        </a:lnTo>
                        <a:lnTo>
                          <a:pt x="102" y="156"/>
                        </a:lnTo>
                        <a:lnTo>
                          <a:pt x="99" y="176"/>
                        </a:lnTo>
                        <a:lnTo>
                          <a:pt x="93" y="198"/>
                        </a:lnTo>
                        <a:lnTo>
                          <a:pt x="81" y="231"/>
                        </a:lnTo>
                        <a:lnTo>
                          <a:pt x="67" y="254"/>
                        </a:lnTo>
                        <a:lnTo>
                          <a:pt x="54" y="282"/>
                        </a:lnTo>
                        <a:lnTo>
                          <a:pt x="44" y="305"/>
                        </a:lnTo>
                        <a:lnTo>
                          <a:pt x="50" y="293"/>
                        </a:lnTo>
                        <a:lnTo>
                          <a:pt x="70" y="253"/>
                        </a:lnTo>
                        <a:lnTo>
                          <a:pt x="93" y="204"/>
                        </a:lnTo>
                        <a:lnTo>
                          <a:pt x="97" y="193"/>
                        </a:lnTo>
                        <a:lnTo>
                          <a:pt x="101" y="176"/>
                        </a:lnTo>
                        <a:lnTo>
                          <a:pt x="96" y="213"/>
                        </a:lnTo>
                        <a:lnTo>
                          <a:pt x="105" y="199"/>
                        </a:lnTo>
                        <a:lnTo>
                          <a:pt x="97" y="248"/>
                        </a:lnTo>
                        <a:lnTo>
                          <a:pt x="95" y="259"/>
                        </a:lnTo>
                        <a:lnTo>
                          <a:pt x="92" y="266"/>
                        </a:lnTo>
                        <a:lnTo>
                          <a:pt x="82" y="292"/>
                        </a:lnTo>
                        <a:lnTo>
                          <a:pt x="71" y="317"/>
                        </a:lnTo>
                        <a:lnTo>
                          <a:pt x="50" y="359"/>
                        </a:lnTo>
                        <a:lnTo>
                          <a:pt x="30" y="399"/>
                        </a:lnTo>
                        <a:lnTo>
                          <a:pt x="0" y="454"/>
                        </a:lnTo>
                        <a:lnTo>
                          <a:pt x="36" y="381"/>
                        </a:lnTo>
                        <a:lnTo>
                          <a:pt x="73" y="310"/>
                        </a:lnTo>
                        <a:lnTo>
                          <a:pt x="87" y="282"/>
                        </a:lnTo>
                        <a:lnTo>
                          <a:pt x="95" y="252"/>
                        </a:lnTo>
                        <a:lnTo>
                          <a:pt x="103" y="239"/>
                        </a:lnTo>
                        <a:lnTo>
                          <a:pt x="104" y="240"/>
                        </a:lnTo>
                        <a:lnTo>
                          <a:pt x="62" y="367"/>
                        </a:lnTo>
                        <a:lnTo>
                          <a:pt x="95" y="280"/>
                        </a:lnTo>
                        <a:lnTo>
                          <a:pt x="102" y="277"/>
                        </a:lnTo>
                        <a:lnTo>
                          <a:pt x="93" y="324"/>
                        </a:lnTo>
                        <a:lnTo>
                          <a:pt x="101" y="313"/>
                        </a:lnTo>
                        <a:lnTo>
                          <a:pt x="89" y="365"/>
                        </a:lnTo>
                        <a:lnTo>
                          <a:pt x="81" y="399"/>
                        </a:lnTo>
                        <a:lnTo>
                          <a:pt x="67" y="426"/>
                        </a:lnTo>
                        <a:lnTo>
                          <a:pt x="46" y="460"/>
                        </a:lnTo>
                        <a:lnTo>
                          <a:pt x="28" y="492"/>
                        </a:lnTo>
                        <a:lnTo>
                          <a:pt x="14" y="515"/>
                        </a:lnTo>
                        <a:lnTo>
                          <a:pt x="3" y="527"/>
                        </a:lnTo>
                        <a:lnTo>
                          <a:pt x="63" y="438"/>
                        </a:lnTo>
                        <a:lnTo>
                          <a:pt x="76" y="411"/>
                        </a:lnTo>
                        <a:lnTo>
                          <a:pt x="83" y="393"/>
                        </a:lnTo>
                        <a:lnTo>
                          <a:pt x="92" y="359"/>
                        </a:lnTo>
                        <a:lnTo>
                          <a:pt x="101" y="328"/>
                        </a:lnTo>
                        <a:lnTo>
                          <a:pt x="92" y="373"/>
                        </a:lnTo>
                        <a:lnTo>
                          <a:pt x="99" y="357"/>
                        </a:lnTo>
                        <a:lnTo>
                          <a:pt x="91" y="394"/>
                        </a:lnTo>
                        <a:lnTo>
                          <a:pt x="98" y="386"/>
                        </a:lnTo>
                        <a:lnTo>
                          <a:pt x="90" y="430"/>
                        </a:lnTo>
                        <a:lnTo>
                          <a:pt x="99" y="415"/>
                        </a:lnTo>
                        <a:lnTo>
                          <a:pt x="91" y="438"/>
                        </a:lnTo>
                        <a:lnTo>
                          <a:pt x="81" y="471"/>
                        </a:lnTo>
                        <a:lnTo>
                          <a:pt x="73" y="481"/>
                        </a:lnTo>
                        <a:lnTo>
                          <a:pt x="47" y="521"/>
                        </a:lnTo>
                        <a:lnTo>
                          <a:pt x="24" y="544"/>
                        </a:lnTo>
                        <a:lnTo>
                          <a:pt x="50" y="517"/>
                        </a:lnTo>
                        <a:lnTo>
                          <a:pt x="71" y="482"/>
                        </a:lnTo>
                        <a:lnTo>
                          <a:pt x="91" y="449"/>
                        </a:lnTo>
                        <a:lnTo>
                          <a:pt x="97" y="433"/>
                        </a:lnTo>
                        <a:lnTo>
                          <a:pt x="89" y="466"/>
                        </a:lnTo>
                        <a:lnTo>
                          <a:pt x="95" y="460"/>
                        </a:lnTo>
                        <a:lnTo>
                          <a:pt x="91" y="476"/>
                        </a:lnTo>
                        <a:lnTo>
                          <a:pt x="89" y="499"/>
                        </a:lnTo>
                        <a:lnTo>
                          <a:pt x="93" y="492"/>
                        </a:lnTo>
                        <a:lnTo>
                          <a:pt x="88" y="512"/>
                        </a:lnTo>
                        <a:lnTo>
                          <a:pt x="73" y="544"/>
                        </a:lnTo>
                        <a:lnTo>
                          <a:pt x="63" y="549"/>
                        </a:lnTo>
                        <a:lnTo>
                          <a:pt x="50" y="555"/>
                        </a:lnTo>
                        <a:lnTo>
                          <a:pt x="75" y="538"/>
                        </a:lnTo>
                        <a:lnTo>
                          <a:pt x="91" y="510"/>
                        </a:lnTo>
                        <a:lnTo>
                          <a:pt x="95" y="488"/>
                        </a:lnTo>
                        <a:lnTo>
                          <a:pt x="89" y="536"/>
                        </a:lnTo>
                        <a:lnTo>
                          <a:pt x="95" y="523"/>
                        </a:lnTo>
                        <a:lnTo>
                          <a:pt x="92" y="550"/>
                        </a:lnTo>
                        <a:lnTo>
                          <a:pt x="85" y="585"/>
                        </a:lnTo>
                        <a:lnTo>
                          <a:pt x="44" y="640"/>
                        </a:lnTo>
                        <a:lnTo>
                          <a:pt x="85" y="589"/>
                        </a:lnTo>
                        <a:lnTo>
                          <a:pt x="89" y="571"/>
                        </a:lnTo>
                        <a:lnTo>
                          <a:pt x="92" y="560"/>
                        </a:lnTo>
                        <a:lnTo>
                          <a:pt x="98" y="546"/>
                        </a:lnTo>
                        <a:lnTo>
                          <a:pt x="103" y="572"/>
                        </a:lnTo>
                        <a:lnTo>
                          <a:pt x="105" y="523"/>
                        </a:lnTo>
                        <a:lnTo>
                          <a:pt x="112" y="4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90" name="Serbest Form 43">
                    <a:extLst>
                      <a:ext uri="{FF2B5EF4-FFF2-40B4-BE49-F238E27FC236}">
                        <a16:creationId xmlns:a16="http://schemas.microsoft.com/office/drawing/2014/main" id="{5AABE3E7-7852-4AE6-8E4B-4DC6E7F6B088}"/>
                      </a:ext>
                    </a:extLst>
                  </p:cNvPr>
                  <p:cNvSpPr>
                    <a:spLocks/>
                  </p:cNvSpPr>
                  <p:nvPr/>
                </p:nvSpPr>
                <p:spPr bwMode="ltGray">
                  <a:xfrm>
                    <a:off x="335" y="2718"/>
                    <a:ext cx="114" cy="641"/>
                  </a:xfrm>
                  <a:custGeom>
                    <a:avLst/>
                    <a:gdLst>
                      <a:gd name="T0" fmla="*/ 0 w 114"/>
                      <a:gd name="T1" fmla="*/ 529 h 641"/>
                      <a:gd name="T2" fmla="*/ 4 w 114"/>
                      <a:gd name="T3" fmla="*/ 507 h 641"/>
                      <a:gd name="T4" fmla="*/ 32 w 114"/>
                      <a:gd name="T5" fmla="*/ 640 h 641"/>
                      <a:gd name="T6" fmla="*/ 10 w 114"/>
                      <a:gd name="T7" fmla="*/ 510 h 641"/>
                      <a:gd name="T8" fmla="*/ 12 w 114"/>
                      <a:gd name="T9" fmla="*/ 496 h 641"/>
                      <a:gd name="T10" fmla="*/ 39 w 114"/>
                      <a:gd name="T11" fmla="*/ 591 h 641"/>
                      <a:gd name="T12" fmla="*/ 11 w 114"/>
                      <a:gd name="T13" fmla="*/ 490 h 641"/>
                      <a:gd name="T14" fmla="*/ 15 w 114"/>
                      <a:gd name="T15" fmla="*/ 469 h 641"/>
                      <a:gd name="T16" fmla="*/ 18 w 114"/>
                      <a:gd name="T17" fmla="*/ 446 h 641"/>
                      <a:gd name="T18" fmla="*/ 16 w 114"/>
                      <a:gd name="T19" fmla="*/ 430 h 641"/>
                      <a:gd name="T20" fmla="*/ 20 w 114"/>
                      <a:gd name="T21" fmla="*/ 420 h 641"/>
                      <a:gd name="T22" fmla="*/ 18 w 114"/>
                      <a:gd name="T23" fmla="*/ 418 h 641"/>
                      <a:gd name="T24" fmla="*/ 18 w 114"/>
                      <a:gd name="T25" fmla="*/ 395 h 641"/>
                      <a:gd name="T26" fmla="*/ 20 w 114"/>
                      <a:gd name="T27" fmla="*/ 379 h 641"/>
                      <a:gd name="T28" fmla="*/ 53 w 114"/>
                      <a:gd name="T29" fmla="*/ 491 h 641"/>
                      <a:gd name="T30" fmla="*/ 18 w 114"/>
                      <a:gd name="T31" fmla="*/ 374 h 641"/>
                      <a:gd name="T32" fmla="*/ 22 w 114"/>
                      <a:gd name="T33" fmla="*/ 374 h 641"/>
                      <a:gd name="T34" fmla="*/ 22 w 114"/>
                      <a:gd name="T35" fmla="*/ 340 h 641"/>
                      <a:gd name="T36" fmla="*/ 64 w 114"/>
                      <a:gd name="T37" fmla="*/ 419 h 641"/>
                      <a:gd name="T38" fmla="*/ 31 w 114"/>
                      <a:gd name="T39" fmla="*/ 364 h 641"/>
                      <a:gd name="T40" fmla="*/ 19 w 114"/>
                      <a:gd name="T41" fmla="*/ 318 h 641"/>
                      <a:gd name="T42" fmla="*/ 20 w 114"/>
                      <a:gd name="T43" fmla="*/ 301 h 641"/>
                      <a:gd name="T44" fmla="*/ 27 w 114"/>
                      <a:gd name="T45" fmla="*/ 316 h 641"/>
                      <a:gd name="T46" fmla="*/ 28 w 114"/>
                      <a:gd name="T47" fmla="*/ 295 h 641"/>
                      <a:gd name="T48" fmla="*/ 59 w 114"/>
                      <a:gd name="T49" fmla="*/ 330 h 641"/>
                      <a:gd name="T50" fmla="*/ 47 w 114"/>
                      <a:gd name="T51" fmla="*/ 313 h 641"/>
                      <a:gd name="T52" fmla="*/ 23 w 114"/>
                      <a:gd name="T53" fmla="*/ 269 h 641"/>
                      <a:gd name="T54" fmla="*/ 22 w 114"/>
                      <a:gd name="T55" fmla="*/ 240 h 641"/>
                      <a:gd name="T56" fmla="*/ 24 w 114"/>
                      <a:gd name="T57" fmla="*/ 222 h 641"/>
                      <a:gd name="T58" fmla="*/ 32 w 114"/>
                      <a:gd name="T59" fmla="*/ 235 h 641"/>
                      <a:gd name="T60" fmla="*/ 31 w 114"/>
                      <a:gd name="T61" fmla="*/ 206 h 641"/>
                      <a:gd name="T62" fmla="*/ 28 w 114"/>
                      <a:gd name="T63" fmla="*/ 185 h 641"/>
                      <a:gd name="T64" fmla="*/ 30 w 114"/>
                      <a:gd name="T65" fmla="*/ 174 h 641"/>
                      <a:gd name="T66" fmla="*/ 63 w 114"/>
                      <a:gd name="T67" fmla="*/ 228 h 641"/>
                      <a:gd name="T68" fmla="*/ 101 w 114"/>
                      <a:gd name="T69" fmla="*/ 269 h 641"/>
                      <a:gd name="T70" fmla="*/ 47 w 114"/>
                      <a:gd name="T71" fmla="*/ 202 h 641"/>
                      <a:gd name="T72" fmla="*/ 30 w 114"/>
                      <a:gd name="T73" fmla="*/ 174 h 641"/>
                      <a:gd name="T74" fmla="*/ 32 w 114"/>
                      <a:gd name="T75" fmla="*/ 158 h 641"/>
                      <a:gd name="T76" fmla="*/ 28 w 114"/>
                      <a:gd name="T77" fmla="*/ 122 h 641"/>
                      <a:gd name="T78" fmla="*/ 30 w 114"/>
                      <a:gd name="T79" fmla="*/ 97 h 641"/>
                      <a:gd name="T80" fmla="*/ 47 w 114"/>
                      <a:gd name="T81" fmla="*/ 127 h 641"/>
                      <a:gd name="T82" fmla="*/ 44 w 114"/>
                      <a:gd name="T83" fmla="*/ 119 h 641"/>
                      <a:gd name="T84" fmla="*/ 32 w 114"/>
                      <a:gd name="T85" fmla="*/ 97 h 641"/>
                      <a:gd name="T86" fmla="*/ 30 w 114"/>
                      <a:gd name="T87" fmla="*/ 86 h 641"/>
                      <a:gd name="T88" fmla="*/ 24 w 114"/>
                      <a:gd name="T89" fmla="*/ 70 h 641"/>
                      <a:gd name="T90" fmla="*/ 59 w 114"/>
                      <a:gd name="T91" fmla="*/ 99 h 641"/>
                      <a:gd name="T92" fmla="*/ 24 w 114"/>
                      <a:gd name="T93" fmla="*/ 47 h 641"/>
                      <a:gd name="T94" fmla="*/ 65 w 114"/>
                      <a:gd name="T95" fmla="*/ 47 h 641"/>
                      <a:gd name="T96" fmla="*/ 84 w 114"/>
                      <a:gd name="T97" fmla="*/ 40 h 641"/>
                      <a:gd name="T98" fmla="*/ 30 w 114"/>
                      <a:gd name="T99" fmla="*/ 47 h 641"/>
                      <a:gd name="T100" fmla="*/ 22 w 114"/>
                      <a:gd name="T101" fmla="*/ 19 h 641"/>
                      <a:gd name="T102" fmla="*/ 10 w 114"/>
                      <a:gd name="T103" fmla="*/ 8 h 641"/>
                      <a:gd name="T104" fmla="*/ 0 w 114"/>
                      <a:gd name="T105" fmla="*/ 556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4" h="641">
                        <a:moveTo>
                          <a:pt x="0" y="556"/>
                        </a:moveTo>
                        <a:lnTo>
                          <a:pt x="0" y="529"/>
                        </a:lnTo>
                        <a:lnTo>
                          <a:pt x="7" y="545"/>
                        </a:lnTo>
                        <a:lnTo>
                          <a:pt x="4" y="507"/>
                        </a:lnTo>
                        <a:lnTo>
                          <a:pt x="10" y="512"/>
                        </a:lnTo>
                        <a:lnTo>
                          <a:pt x="32" y="640"/>
                        </a:lnTo>
                        <a:lnTo>
                          <a:pt x="12" y="529"/>
                        </a:lnTo>
                        <a:lnTo>
                          <a:pt x="10" y="510"/>
                        </a:lnTo>
                        <a:lnTo>
                          <a:pt x="8" y="491"/>
                        </a:lnTo>
                        <a:lnTo>
                          <a:pt x="12" y="496"/>
                        </a:lnTo>
                        <a:lnTo>
                          <a:pt x="25" y="531"/>
                        </a:lnTo>
                        <a:lnTo>
                          <a:pt x="39" y="591"/>
                        </a:lnTo>
                        <a:lnTo>
                          <a:pt x="18" y="512"/>
                        </a:lnTo>
                        <a:lnTo>
                          <a:pt x="11" y="490"/>
                        </a:lnTo>
                        <a:lnTo>
                          <a:pt x="10" y="460"/>
                        </a:lnTo>
                        <a:lnTo>
                          <a:pt x="15" y="469"/>
                        </a:lnTo>
                        <a:lnTo>
                          <a:pt x="14" y="434"/>
                        </a:lnTo>
                        <a:lnTo>
                          <a:pt x="18" y="446"/>
                        </a:lnTo>
                        <a:lnTo>
                          <a:pt x="38" y="562"/>
                        </a:lnTo>
                        <a:lnTo>
                          <a:pt x="16" y="430"/>
                        </a:lnTo>
                        <a:lnTo>
                          <a:pt x="14" y="407"/>
                        </a:lnTo>
                        <a:lnTo>
                          <a:pt x="20" y="420"/>
                        </a:lnTo>
                        <a:lnTo>
                          <a:pt x="36" y="485"/>
                        </a:lnTo>
                        <a:lnTo>
                          <a:pt x="18" y="418"/>
                        </a:lnTo>
                        <a:lnTo>
                          <a:pt x="12" y="385"/>
                        </a:lnTo>
                        <a:lnTo>
                          <a:pt x="18" y="395"/>
                        </a:lnTo>
                        <a:lnTo>
                          <a:pt x="14" y="374"/>
                        </a:lnTo>
                        <a:lnTo>
                          <a:pt x="20" y="379"/>
                        </a:lnTo>
                        <a:lnTo>
                          <a:pt x="26" y="418"/>
                        </a:lnTo>
                        <a:lnTo>
                          <a:pt x="53" y="491"/>
                        </a:lnTo>
                        <a:lnTo>
                          <a:pt x="24" y="407"/>
                        </a:lnTo>
                        <a:lnTo>
                          <a:pt x="18" y="374"/>
                        </a:lnTo>
                        <a:lnTo>
                          <a:pt x="16" y="357"/>
                        </a:lnTo>
                        <a:lnTo>
                          <a:pt x="22" y="374"/>
                        </a:lnTo>
                        <a:lnTo>
                          <a:pt x="18" y="336"/>
                        </a:lnTo>
                        <a:lnTo>
                          <a:pt x="22" y="340"/>
                        </a:lnTo>
                        <a:lnTo>
                          <a:pt x="25" y="360"/>
                        </a:lnTo>
                        <a:lnTo>
                          <a:pt x="64" y="419"/>
                        </a:lnTo>
                        <a:lnTo>
                          <a:pt x="43" y="384"/>
                        </a:lnTo>
                        <a:lnTo>
                          <a:pt x="31" y="364"/>
                        </a:lnTo>
                        <a:lnTo>
                          <a:pt x="28" y="357"/>
                        </a:lnTo>
                        <a:lnTo>
                          <a:pt x="19" y="318"/>
                        </a:lnTo>
                        <a:lnTo>
                          <a:pt x="22" y="325"/>
                        </a:lnTo>
                        <a:lnTo>
                          <a:pt x="20" y="301"/>
                        </a:lnTo>
                        <a:lnTo>
                          <a:pt x="19" y="306"/>
                        </a:lnTo>
                        <a:lnTo>
                          <a:pt x="27" y="316"/>
                        </a:lnTo>
                        <a:lnTo>
                          <a:pt x="21" y="290"/>
                        </a:lnTo>
                        <a:lnTo>
                          <a:pt x="28" y="295"/>
                        </a:lnTo>
                        <a:lnTo>
                          <a:pt x="43" y="308"/>
                        </a:lnTo>
                        <a:lnTo>
                          <a:pt x="59" y="330"/>
                        </a:lnTo>
                        <a:lnTo>
                          <a:pt x="99" y="413"/>
                        </a:lnTo>
                        <a:lnTo>
                          <a:pt x="47" y="313"/>
                        </a:lnTo>
                        <a:lnTo>
                          <a:pt x="28" y="290"/>
                        </a:lnTo>
                        <a:lnTo>
                          <a:pt x="23" y="269"/>
                        </a:lnTo>
                        <a:lnTo>
                          <a:pt x="31" y="279"/>
                        </a:lnTo>
                        <a:lnTo>
                          <a:pt x="22" y="240"/>
                        </a:lnTo>
                        <a:lnTo>
                          <a:pt x="28" y="243"/>
                        </a:lnTo>
                        <a:lnTo>
                          <a:pt x="24" y="222"/>
                        </a:lnTo>
                        <a:lnTo>
                          <a:pt x="25" y="218"/>
                        </a:lnTo>
                        <a:lnTo>
                          <a:pt x="32" y="235"/>
                        </a:lnTo>
                        <a:lnTo>
                          <a:pt x="25" y="206"/>
                        </a:lnTo>
                        <a:lnTo>
                          <a:pt x="31" y="206"/>
                        </a:lnTo>
                        <a:lnTo>
                          <a:pt x="24" y="185"/>
                        </a:lnTo>
                        <a:lnTo>
                          <a:pt x="28" y="185"/>
                        </a:lnTo>
                        <a:lnTo>
                          <a:pt x="24" y="174"/>
                        </a:lnTo>
                        <a:lnTo>
                          <a:pt x="30" y="174"/>
                        </a:lnTo>
                        <a:lnTo>
                          <a:pt x="42" y="198"/>
                        </a:lnTo>
                        <a:lnTo>
                          <a:pt x="63" y="228"/>
                        </a:lnTo>
                        <a:lnTo>
                          <a:pt x="83" y="252"/>
                        </a:lnTo>
                        <a:lnTo>
                          <a:pt x="101" y="269"/>
                        </a:lnTo>
                        <a:lnTo>
                          <a:pt x="57" y="218"/>
                        </a:lnTo>
                        <a:lnTo>
                          <a:pt x="47" y="202"/>
                        </a:lnTo>
                        <a:lnTo>
                          <a:pt x="32" y="181"/>
                        </a:lnTo>
                        <a:lnTo>
                          <a:pt x="30" y="174"/>
                        </a:lnTo>
                        <a:lnTo>
                          <a:pt x="26" y="152"/>
                        </a:lnTo>
                        <a:lnTo>
                          <a:pt x="32" y="158"/>
                        </a:lnTo>
                        <a:lnTo>
                          <a:pt x="25" y="122"/>
                        </a:lnTo>
                        <a:lnTo>
                          <a:pt x="28" y="122"/>
                        </a:lnTo>
                        <a:lnTo>
                          <a:pt x="24" y="97"/>
                        </a:lnTo>
                        <a:lnTo>
                          <a:pt x="30" y="97"/>
                        </a:lnTo>
                        <a:lnTo>
                          <a:pt x="34" y="109"/>
                        </a:lnTo>
                        <a:lnTo>
                          <a:pt x="47" y="127"/>
                        </a:lnTo>
                        <a:lnTo>
                          <a:pt x="87" y="169"/>
                        </a:lnTo>
                        <a:lnTo>
                          <a:pt x="44" y="119"/>
                        </a:lnTo>
                        <a:lnTo>
                          <a:pt x="34" y="108"/>
                        </a:lnTo>
                        <a:lnTo>
                          <a:pt x="32" y="97"/>
                        </a:lnTo>
                        <a:lnTo>
                          <a:pt x="26" y="80"/>
                        </a:lnTo>
                        <a:lnTo>
                          <a:pt x="30" y="86"/>
                        </a:lnTo>
                        <a:lnTo>
                          <a:pt x="20" y="63"/>
                        </a:lnTo>
                        <a:lnTo>
                          <a:pt x="24" y="70"/>
                        </a:lnTo>
                        <a:lnTo>
                          <a:pt x="33" y="69"/>
                        </a:lnTo>
                        <a:lnTo>
                          <a:pt x="59" y="99"/>
                        </a:lnTo>
                        <a:lnTo>
                          <a:pt x="32" y="70"/>
                        </a:lnTo>
                        <a:lnTo>
                          <a:pt x="24" y="47"/>
                        </a:lnTo>
                        <a:lnTo>
                          <a:pt x="32" y="47"/>
                        </a:lnTo>
                        <a:lnTo>
                          <a:pt x="65" y="47"/>
                        </a:lnTo>
                        <a:lnTo>
                          <a:pt x="113" y="24"/>
                        </a:lnTo>
                        <a:lnTo>
                          <a:pt x="84" y="40"/>
                        </a:lnTo>
                        <a:lnTo>
                          <a:pt x="42" y="52"/>
                        </a:lnTo>
                        <a:lnTo>
                          <a:pt x="30" y="47"/>
                        </a:lnTo>
                        <a:lnTo>
                          <a:pt x="26" y="36"/>
                        </a:lnTo>
                        <a:lnTo>
                          <a:pt x="22" y="19"/>
                        </a:lnTo>
                        <a:lnTo>
                          <a:pt x="13" y="0"/>
                        </a:lnTo>
                        <a:lnTo>
                          <a:pt x="10" y="8"/>
                        </a:lnTo>
                        <a:lnTo>
                          <a:pt x="8" y="1"/>
                        </a:lnTo>
                        <a:lnTo>
                          <a:pt x="0" y="556"/>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grpSp>
            <p:sp>
              <p:nvSpPr>
                <p:cNvPr id="87" name="Serbest Form 45">
                  <a:extLst>
                    <a:ext uri="{FF2B5EF4-FFF2-40B4-BE49-F238E27FC236}">
                      <a16:creationId xmlns:a16="http://schemas.microsoft.com/office/drawing/2014/main" id="{309BFCB5-4C6B-49C1-8FE5-06EA65A41E21}"/>
                    </a:ext>
                  </a:extLst>
                </p:cNvPr>
                <p:cNvSpPr>
                  <a:spLocks/>
                </p:cNvSpPr>
                <p:nvPr/>
              </p:nvSpPr>
              <p:spPr bwMode="ltGray">
                <a:xfrm>
                  <a:off x="336" y="3361"/>
                  <a:ext cx="31" cy="490"/>
                </a:xfrm>
                <a:custGeom>
                  <a:avLst/>
                  <a:gdLst>
                    <a:gd name="T0" fmla="*/ 5 w 31"/>
                    <a:gd name="T1" fmla="*/ 0 h 490"/>
                    <a:gd name="T2" fmla="*/ 11 w 31"/>
                    <a:gd name="T3" fmla="*/ 37 h 490"/>
                    <a:gd name="T4" fmla="*/ 18 w 31"/>
                    <a:gd name="T5" fmla="*/ 96 h 490"/>
                    <a:gd name="T6" fmla="*/ 24 w 31"/>
                    <a:gd name="T7" fmla="*/ 178 h 490"/>
                    <a:gd name="T8" fmla="*/ 30 w 31"/>
                    <a:gd name="T9" fmla="*/ 282 h 490"/>
                    <a:gd name="T10" fmla="*/ 30 w 31"/>
                    <a:gd name="T11" fmla="*/ 393 h 490"/>
                    <a:gd name="T12" fmla="*/ 27 w 31"/>
                    <a:gd name="T13" fmla="*/ 489 h 490"/>
                    <a:gd name="T14" fmla="*/ 24 w 31"/>
                    <a:gd name="T15" fmla="*/ 489 h 490"/>
                    <a:gd name="T16" fmla="*/ 27 w 31"/>
                    <a:gd name="T17" fmla="*/ 393 h 490"/>
                    <a:gd name="T18" fmla="*/ 27 w 31"/>
                    <a:gd name="T19" fmla="*/ 311 h 490"/>
                    <a:gd name="T20" fmla="*/ 21 w 31"/>
                    <a:gd name="T21" fmla="*/ 222 h 490"/>
                    <a:gd name="T22" fmla="*/ 11 w 31"/>
                    <a:gd name="T23" fmla="*/ 133 h 490"/>
                    <a:gd name="T24" fmla="*/ 0 w 31"/>
                    <a:gd name="T25" fmla="*/ 22 h 490"/>
                    <a:gd name="T26" fmla="*/ 5 w 31"/>
                    <a:gd name="T27"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490">
                      <a:moveTo>
                        <a:pt x="5" y="0"/>
                      </a:moveTo>
                      <a:lnTo>
                        <a:pt x="11" y="37"/>
                      </a:lnTo>
                      <a:lnTo>
                        <a:pt x="18" y="96"/>
                      </a:lnTo>
                      <a:lnTo>
                        <a:pt x="24" y="178"/>
                      </a:lnTo>
                      <a:lnTo>
                        <a:pt x="30" y="282"/>
                      </a:lnTo>
                      <a:lnTo>
                        <a:pt x="30" y="393"/>
                      </a:lnTo>
                      <a:lnTo>
                        <a:pt x="27" y="489"/>
                      </a:lnTo>
                      <a:lnTo>
                        <a:pt x="24" y="489"/>
                      </a:lnTo>
                      <a:lnTo>
                        <a:pt x="27" y="393"/>
                      </a:lnTo>
                      <a:lnTo>
                        <a:pt x="27" y="311"/>
                      </a:lnTo>
                      <a:lnTo>
                        <a:pt x="21" y="222"/>
                      </a:lnTo>
                      <a:lnTo>
                        <a:pt x="11" y="133"/>
                      </a:lnTo>
                      <a:lnTo>
                        <a:pt x="0" y="22"/>
                      </a:lnTo>
                      <a:lnTo>
                        <a:pt x="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88" name="Serbest Form 46">
                  <a:extLst>
                    <a:ext uri="{FF2B5EF4-FFF2-40B4-BE49-F238E27FC236}">
                      <a16:creationId xmlns:a16="http://schemas.microsoft.com/office/drawing/2014/main" id="{7FFFB542-0D13-4655-85B4-AD877A21B64E}"/>
                    </a:ext>
                  </a:extLst>
                </p:cNvPr>
                <p:cNvSpPr>
                  <a:spLocks/>
                </p:cNvSpPr>
                <p:nvPr/>
              </p:nvSpPr>
              <p:spPr bwMode="ltGray">
                <a:xfrm>
                  <a:off x="181" y="3161"/>
                  <a:ext cx="90" cy="439"/>
                </a:xfrm>
                <a:custGeom>
                  <a:avLst/>
                  <a:gdLst>
                    <a:gd name="T0" fmla="*/ 25 w 90"/>
                    <a:gd name="T1" fmla="*/ 438 h 439"/>
                    <a:gd name="T2" fmla="*/ 19 w 90"/>
                    <a:gd name="T3" fmla="*/ 362 h 439"/>
                    <a:gd name="T4" fmla="*/ 16 w 90"/>
                    <a:gd name="T5" fmla="*/ 330 h 439"/>
                    <a:gd name="T6" fmla="*/ 10 w 90"/>
                    <a:gd name="T7" fmla="*/ 291 h 439"/>
                    <a:gd name="T8" fmla="*/ 3 w 90"/>
                    <a:gd name="T9" fmla="*/ 253 h 439"/>
                    <a:gd name="T10" fmla="*/ 1 w 90"/>
                    <a:gd name="T11" fmla="*/ 231 h 439"/>
                    <a:gd name="T12" fmla="*/ 0 w 90"/>
                    <a:gd name="T13" fmla="*/ 209 h 439"/>
                    <a:gd name="T14" fmla="*/ 1 w 90"/>
                    <a:gd name="T15" fmla="*/ 176 h 439"/>
                    <a:gd name="T16" fmla="*/ 2 w 90"/>
                    <a:gd name="T17" fmla="*/ 143 h 439"/>
                    <a:gd name="T18" fmla="*/ 13 w 90"/>
                    <a:gd name="T19" fmla="*/ 59 h 439"/>
                    <a:gd name="T20" fmla="*/ 16 w 90"/>
                    <a:gd name="T21" fmla="*/ 40 h 439"/>
                    <a:gd name="T22" fmla="*/ 25 w 90"/>
                    <a:gd name="T23" fmla="*/ 19 h 439"/>
                    <a:gd name="T24" fmla="*/ 32 w 90"/>
                    <a:gd name="T25" fmla="*/ 5 h 439"/>
                    <a:gd name="T26" fmla="*/ 41 w 90"/>
                    <a:gd name="T27" fmla="*/ 0 h 439"/>
                    <a:gd name="T28" fmla="*/ 48 w 90"/>
                    <a:gd name="T29" fmla="*/ 5 h 439"/>
                    <a:gd name="T30" fmla="*/ 58 w 90"/>
                    <a:gd name="T31" fmla="*/ 19 h 439"/>
                    <a:gd name="T32" fmla="*/ 67 w 90"/>
                    <a:gd name="T33" fmla="*/ 44 h 439"/>
                    <a:gd name="T34" fmla="*/ 69 w 90"/>
                    <a:gd name="T35" fmla="*/ 62 h 439"/>
                    <a:gd name="T36" fmla="*/ 75 w 90"/>
                    <a:gd name="T37" fmla="*/ 89 h 439"/>
                    <a:gd name="T38" fmla="*/ 80 w 90"/>
                    <a:gd name="T39" fmla="*/ 112 h 439"/>
                    <a:gd name="T40" fmla="*/ 87 w 90"/>
                    <a:gd name="T41" fmla="*/ 227 h 439"/>
                    <a:gd name="T42" fmla="*/ 89 w 90"/>
                    <a:gd name="T43" fmla="*/ 249 h 439"/>
                    <a:gd name="T44" fmla="*/ 87 w 90"/>
                    <a:gd name="T45" fmla="*/ 285 h 439"/>
                    <a:gd name="T46" fmla="*/ 82 w 90"/>
                    <a:gd name="T47" fmla="*/ 393 h 439"/>
                    <a:gd name="T48" fmla="*/ 82 w 90"/>
                    <a:gd name="T49" fmla="*/ 288 h 439"/>
                    <a:gd name="T50" fmla="*/ 80 w 90"/>
                    <a:gd name="T51" fmla="*/ 242 h 439"/>
                    <a:gd name="T52" fmla="*/ 78 w 90"/>
                    <a:gd name="T53" fmla="*/ 213 h 439"/>
                    <a:gd name="T54" fmla="*/ 75 w 90"/>
                    <a:gd name="T55" fmla="*/ 176 h 439"/>
                    <a:gd name="T56" fmla="*/ 70 w 90"/>
                    <a:gd name="T57" fmla="*/ 138 h 439"/>
                    <a:gd name="T58" fmla="*/ 65 w 90"/>
                    <a:gd name="T59" fmla="*/ 100 h 439"/>
                    <a:gd name="T60" fmla="*/ 59 w 90"/>
                    <a:gd name="T61" fmla="*/ 66 h 439"/>
                    <a:gd name="T62" fmla="*/ 53 w 90"/>
                    <a:gd name="T63" fmla="*/ 35 h 439"/>
                    <a:gd name="T64" fmla="*/ 48 w 90"/>
                    <a:gd name="T65" fmla="*/ 19 h 439"/>
                    <a:gd name="T66" fmla="*/ 42 w 90"/>
                    <a:gd name="T67" fmla="*/ 11 h 439"/>
                    <a:gd name="T68" fmla="*/ 36 w 90"/>
                    <a:gd name="T69" fmla="*/ 19 h 439"/>
                    <a:gd name="T70" fmla="*/ 30 w 90"/>
                    <a:gd name="T71" fmla="*/ 34 h 439"/>
                    <a:gd name="T72" fmla="*/ 28 w 90"/>
                    <a:gd name="T73" fmla="*/ 62 h 439"/>
                    <a:gd name="T74" fmla="*/ 28 w 90"/>
                    <a:gd name="T75" fmla="*/ 84 h 439"/>
                    <a:gd name="T76" fmla="*/ 26 w 90"/>
                    <a:gd name="T77" fmla="*/ 125 h 439"/>
                    <a:gd name="T78" fmla="*/ 24 w 90"/>
                    <a:gd name="T79" fmla="*/ 149 h 439"/>
                    <a:gd name="T80" fmla="*/ 18 w 90"/>
                    <a:gd name="T81" fmla="*/ 188 h 439"/>
                    <a:gd name="T82" fmla="*/ 16 w 90"/>
                    <a:gd name="T83" fmla="*/ 209 h 439"/>
                    <a:gd name="T84" fmla="*/ 15 w 90"/>
                    <a:gd name="T85" fmla="*/ 228 h 439"/>
                    <a:gd name="T86" fmla="*/ 15 w 90"/>
                    <a:gd name="T87" fmla="*/ 258 h 439"/>
                    <a:gd name="T88" fmla="*/ 26 w 90"/>
                    <a:gd name="T89" fmla="*/ 356 h 439"/>
                    <a:gd name="T90" fmla="*/ 25 w 90"/>
                    <a:gd name="T91" fmla="*/ 438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 h="439">
                      <a:moveTo>
                        <a:pt x="25" y="438"/>
                      </a:moveTo>
                      <a:lnTo>
                        <a:pt x="19" y="362"/>
                      </a:lnTo>
                      <a:lnTo>
                        <a:pt x="16" y="330"/>
                      </a:lnTo>
                      <a:lnTo>
                        <a:pt x="10" y="291"/>
                      </a:lnTo>
                      <a:lnTo>
                        <a:pt x="3" y="253"/>
                      </a:lnTo>
                      <a:lnTo>
                        <a:pt x="1" y="231"/>
                      </a:lnTo>
                      <a:lnTo>
                        <a:pt x="0" y="209"/>
                      </a:lnTo>
                      <a:lnTo>
                        <a:pt x="1" y="176"/>
                      </a:lnTo>
                      <a:lnTo>
                        <a:pt x="2" y="143"/>
                      </a:lnTo>
                      <a:lnTo>
                        <a:pt x="13" y="59"/>
                      </a:lnTo>
                      <a:lnTo>
                        <a:pt x="16" y="40"/>
                      </a:lnTo>
                      <a:lnTo>
                        <a:pt x="25" y="19"/>
                      </a:lnTo>
                      <a:lnTo>
                        <a:pt x="32" y="5"/>
                      </a:lnTo>
                      <a:lnTo>
                        <a:pt x="41" y="0"/>
                      </a:lnTo>
                      <a:lnTo>
                        <a:pt x="48" y="5"/>
                      </a:lnTo>
                      <a:lnTo>
                        <a:pt x="58" y="19"/>
                      </a:lnTo>
                      <a:lnTo>
                        <a:pt x="67" y="44"/>
                      </a:lnTo>
                      <a:lnTo>
                        <a:pt x="69" y="62"/>
                      </a:lnTo>
                      <a:lnTo>
                        <a:pt x="75" y="89"/>
                      </a:lnTo>
                      <a:lnTo>
                        <a:pt x="80" y="112"/>
                      </a:lnTo>
                      <a:lnTo>
                        <a:pt x="87" y="227"/>
                      </a:lnTo>
                      <a:lnTo>
                        <a:pt x="89" y="249"/>
                      </a:lnTo>
                      <a:lnTo>
                        <a:pt x="87" y="285"/>
                      </a:lnTo>
                      <a:lnTo>
                        <a:pt x="82" y="393"/>
                      </a:lnTo>
                      <a:lnTo>
                        <a:pt x="82" y="288"/>
                      </a:lnTo>
                      <a:lnTo>
                        <a:pt x="80" y="242"/>
                      </a:lnTo>
                      <a:lnTo>
                        <a:pt x="78" y="213"/>
                      </a:lnTo>
                      <a:lnTo>
                        <a:pt x="75" y="176"/>
                      </a:lnTo>
                      <a:lnTo>
                        <a:pt x="70" y="138"/>
                      </a:lnTo>
                      <a:lnTo>
                        <a:pt x="65" y="100"/>
                      </a:lnTo>
                      <a:lnTo>
                        <a:pt x="59" y="66"/>
                      </a:lnTo>
                      <a:lnTo>
                        <a:pt x="53" y="35"/>
                      </a:lnTo>
                      <a:lnTo>
                        <a:pt x="48" y="19"/>
                      </a:lnTo>
                      <a:lnTo>
                        <a:pt x="42" y="11"/>
                      </a:lnTo>
                      <a:lnTo>
                        <a:pt x="36" y="19"/>
                      </a:lnTo>
                      <a:lnTo>
                        <a:pt x="30" y="34"/>
                      </a:lnTo>
                      <a:lnTo>
                        <a:pt x="28" y="62"/>
                      </a:lnTo>
                      <a:lnTo>
                        <a:pt x="28" y="84"/>
                      </a:lnTo>
                      <a:lnTo>
                        <a:pt x="26" y="125"/>
                      </a:lnTo>
                      <a:lnTo>
                        <a:pt x="24" y="149"/>
                      </a:lnTo>
                      <a:lnTo>
                        <a:pt x="18" y="188"/>
                      </a:lnTo>
                      <a:lnTo>
                        <a:pt x="16" y="209"/>
                      </a:lnTo>
                      <a:lnTo>
                        <a:pt x="15" y="228"/>
                      </a:lnTo>
                      <a:lnTo>
                        <a:pt x="15" y="258"/>
                      </a:lnTo>
                      <a:lnTo>
                        <a:pt x="26" y="356"/>
                      </a:lnTo>
                      <a:lnTo>
                        <a:pt x="25" y="43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grpSp>
          <p:sp>
            <p:nvSpPr>
              <p:cNvPr id="64" name="Serbest Form 48">
                <a:extLst>
                  <a:ext uri="{FF2B5EF4-FFF2-40B4-BE49-F238E27FC236}">
                    <a16:creationId xmlns:a16="http://schemas.microsoft.com/office/drawing/2014/main" id="{2DC353F6-A759-4C7F-878F-1F69E3FFF1EF}"/>
                  </a:ext>
                </a:extLst>
              </p:cNvPr>
              <p:cNvSpPr>
                <a:spLocks/>
              </p:cNvSpPr>
              <p:nvPr/>
            </p:nvSpPr>
            <p:spPr bwMode="ltGray">
              <a:xfrm>
                <a:off x="737" y="4020"/>
                <a:ext cx="48" cy="125"/>
              </a:xfrm>
              <a:custGeom>
                <a:avLst/>
                <a:gdLst>
                  <a:gd name="T0" fmla="*/ 37 w 48"/>
                  <a:gd name="T1" fmla="*/ 0 h 125"/>
                  <a:gd name="T2" fmla="*/ 34 w 48"/>
                  <a:gd name="T3" fmla="*/ 2 h 125"/>
                  <a:gd name="T4" fmla="*/ 18 w 48"/>
                  <a:gd name="T5" fmla="*/ 24 h 125"/>
                  <a:gd name="T6" fmla="*/ 9 w 48"/>
                  <a:gd name="T7" fmla="*/ 45 h 125"/>
                  <a:gd name="T8" fmla="*/ 0 w 48"/>
                  <a:gd name="T9" fmla="*/ 71 h 125"/>
                  <a:gd name="T10" fmla="*/ 0 w 48"/>
                  <a:gd name="T11" fmla="*/ 99 h 125"/>
                  <a:gd name="T12" fmla="*/ 4 w 48"/>
                  <a:gd name="T13" fmla="*/ 124 h 125"/>
                  <a:gd name="T14" fmla="*/ 9 w 48"/>
                  <a:gd name="T15" fmla="*/ 124 h 125"/>
                  <a:gd name="T16" fmla="*/ 4 w 48"/>
                  <a:gd name="T17" fmla="*/ 99 h 125"/>
                  <a:gd name="T18" fmla="*/ 4 w 48"/>
                  <a:gd name="T19" fmla="*/ 78 h 125"/>
                  <a:gd name="T20" fmla="*/ 14 w 48"/>
                  <a:gd name="T21" fmla="*/ 56 h 125"/>
                  <a:gd name="T22" fmla="*/ 28 w 48"/>
                  <a:gd name="T23" fmla="*/ 33 h 125"/>
                  <a:gd name="T24" fmla="*/ 47 w 48"/>
                  <a:gd name="T25" fmla="*/ 5 h 125"/>
                  <a:gd name="T26" fmla="*/ 37 w 48"/>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25">
                    <a:moveTo>
                      <a:pt x="37" y="0"/>
                    </a:moveTo>
                    <a:lnTo>
                      <a:pt x="34" y="2"/>
                    </a:lnTo>
                    <a:lnTo>
                      <a:pt x="18" y="24"/>
                    </a:lnTo>
                    <a:lnTo>
                      <a:pt x="9" y="45"/>
                    </a:lnTo>
                    <a:lnTo>
                      <a:pt x="0" y="71"/>
                    </a:lnTo>
                    <a:lnTo>
                      <a:pt x="0" y="99"/>
                    </a:lnTo>
                    <a:lnTo>
                      <a:pt x="4" y="124"/>
                    </a:lnTo>
                    <a:lnTo>
                      <a:pt x="9" y="124"/>
                    </a:lnTo>
                    <a:lnTo>
                      <a:pt x="4" y="99"/>
                    </a:lnTo>
                    <a:lnTo>
                      <a:pt x="4" y="78"/>
                    </a:lnTo>
                    <a:lnTo>
                      <a:pt x="14" y="56"/>
                    </a:lnTo>
                    <a:lnTo>
                      <a:pt x="28" y="33"/>
                    </a:lnTo>
                    <a:lnTo>
                      <a:pt x="47" y="5"/>
                    </a:lnTo>
                    <a:lnTo>
                      <a:pt x="3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65" name="Serbest Form 49">
                <a:extLst>
                  <a:ext uri="{FF2B5EF4-FFF2-40B4-BE49-F238E27FC236}">
                    <a16:creationId xmlns:a16="http://schemas.microsoft.com/office/drawing/2014/main" id="{F0614953-7A67-434D-8187-CAC97610FB43}"/>
                  </a:ext>
                </a:extLst>
              </p:cNvPr>
              <p:cNvSpPr>
                <a:spLocks/>
              </p:cNvSpPr>
              <p:nvPr/>
            </p:nvSpPr>
            <p:spPr bwMode="ltGray">
              <a:xfrm>
                <a:off x="1483" y="3976"/>
                <a:ext cx="62" cy="121"/>
              </a:xfrm>
              <a:custGeom>
                <a:avLst/>
                <a:gdLst>
                  <a:gd name="T0" fmla="*/ 12 w 62"/>
                  <a:gd name="T1" fmla="*/ 0 h 121"/>
                  <a:gd name="T2" fmla="*/ 24 w 62"/>
                  <a:gd name="T3" fmla="*/ 8 h 121"/>
                  <a:gd name="T4" fmla="*/ 36 w 62"/>
                  <a:gd name="T5" fmla="*/ 23 h 121"/>
                  <a:gd name="T6" fmla="*/ 48 w 62"/>
                  <a:gd name="T7" fmla="*/ 43 h 121"/>
                  <a:gd name="T8" fmla="*/ 61 w 62"/>
                  <a:gd name="T9" fmla="*/ 69 h 121"/>
                  <a:gd name="T10" fmla="*/ 61 w 62"/>
                  <a:gd name="T11" fmla="*/ 96 h 121"/>
                  <a:gd name="T12" fmla="*/ 55 w 62"/>
                  <a:gd name="T13" fmla="*/ 120 h 121"/>
                  <a:gd name="T14" fmla="*/ 48 w 62"/>
                  <a:gd name="T15" fmla="*/ 120 h 121"/>
                  <a:gd name="T16" fmla="*/ 55 w 62"/>
                  <a:gd name="T17" fmla="*/ 96 h 121"/>
                  <a:gd name="T18" fmla="*/ 55 w 62"/>
                  <a:gd name="T19" fmla="*/ 76 h 121"/>
                  <a:gd name="T20" fmla="*/ 43 w 62"/>
                  <a:gd name="T21" fmla="*/ 54 h 121"/>
                  <a:gd name="T22" fmla="*/ 24 w 62"/>
                  <a:gd name="T23" fmla="*/ 32 h 121"/>
                  <a:gd name="T24" fmla="*/ 0 w 62"/>
                  <a:gd name="T25" fmla="*/ 5 h 121"/>
                  <a:gd name="T26" fmla="*/ 12 w 62"/>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121">
                    <a:moveTo>
                      <a:pt x="12" y="0"/>
                    </a:moveTo>
                    <a:lnTo>
                      <a:pt x="24" y="8"/>
                    </a:lnTo>
                    <a:lnTo>
                      <a:pt x="36" y="23"/>
                    </a:lnTo>
                    <a:lnTo>
                      <a:pt x="48" y="43"/>
                    </a:lnTo>
                    <a:lnTo>
                      <a:pt x="61" y="69"/>
                    </a:lnTo>
                    <a:lnTo>
                      <a:pt x="61" y="96"/>
                    </a:lnTo>
                    <a:lnTo>
                      <a:pt x="55" y="120"/>
                    </a:lnTo>
                    <a:lnTo>
                      <a:pt x="48" y="120"/>
                    </a:lnTo>
                    <a:lnTo>
                      <a:pt x="55" y="96"/>
                    </a:lnTo>
                    <a:lnTo>
                      <a:pt x="55" y="76"/>
                    </a:lnTo>
                    <a:lnTo>
                      <a:pt x="43" y="54"/>
                    </a:lnTo>
                    <a:lnTo>
                      <a:pt x="24" y="32"/>
                    </a:lnTo>
                    <a:lnTo>
                      <a:pt x="0" y="5"/>
                    </a:lnTo>
                    <a:lnTo>
                      <a:pt x="12"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66" name="Serbest Form 50">
                <a:extLst>
                  <a:ext uri="{FF2B5EF4-FFF2-40B4-BE49-F238E27FC236}">
                    <a16:creationId xmlns:a16="http://schemas.microsoft.com/office/drawing/2014/main" id="{91D59337-D5F8-4E04-AAC4-8AF1C148EF3C}"/>
                  </a:ext>
                </a:extLst>
              </p:cNvPr>
              <p:cNvSpPr>
                <a:spLocks/>
              </p:cNvSpPr>
              <p:nvPr/>
            </p:nvSpPr>
            <p:spPr bwMode="ltGray">
              <a:xfrm>
                <a:off x="1181" y="3908"/>
                <a:ext cx="104" cy="121"/>
              </a:xfrm>
              <a:custGeom>
                <a:avLst/>
                <a:gdLst>
                  <a:gd name="T0" fmla="*/ 100 w 104"/>
                  <a:gd name="T1" fmla="*/ 19 h 121"/>
                  <a:gd name="T2" fmla="*/ 79 w 104"/>
                  <a:gd name="T3" fmla="*/ 0 h 121"/>
                  <a:gd name="T4" fmla="*/ 65 w 104"/>
                  <a:gd name="T5" fmla="*/ 0 h 121"/>
                  <a:gd name="T6" fmla="*/ 53 w 104"/>
                  <a:gd name="T7" fmla="*/ 1 h 121"/>
                  <a:gd name="T8" fmla="*/ 44 w 104"/>
                  <a:gd name="T9" fmla="*/ 6 h 121"/>
                  <a:gd name="T10" fmla="*/ 20 w 104"/>
                  <a:gd name="T11" fmla="*/ 21 h 121"/>
                  <a:gd name="T12" fmla="*/ 12 w 104"/>
                  <a:gd name="T13" fmla="*/ 28 h 121"/>
                  <a:gd name="T14" fmla="*/ 7 w 104"/>
                  <a:gd name="T15" fmla="*/ 35 h 121"/>
                  <a:gd name="T16" fmla="*/ 1 w 104"/>
                  <a:gd name="T17" fmla="*/ 56 h 121"/>
                  <a:gd name="T18" fmla="*/ 0 w 104"/>
                  <a:gd name="T19" fmla="*/ 62 h 121"/>
                  <a:gd name="T20" fmla="*/ 1 w 104"/>
                  <a:gd name="T21" fmla="*/ 70 h 121"/>
                  <a:gd name="T22" fmla="*/ 5 w 104"/>
                  <a:gd name="T23" fmla="*/ 79 h 121"/>
                  <a:gd name="T24" fmla="*/ 15 w 104"/>
                  <a:gd name="T25" fmla="*/ 91 h 121"/>
                  <a:gd name="T26" fmla="*/ 23 w 104"/>
                  <a:gd name="T27" fmla="*/ 100 h 121"/>
                  <a:gd name="T28" fmla="*/ 34 w 104"/>
                  <a:gd name="T29" fmla="*/ 109 h 121"/>
                  <a:gd name="T30" fmla="*/ 58 w 104"/>
                  <a:gd name="T31" fmla="*/ 120 h 121"/>
                  <a:gd name="T32" fmla="*/ 45 w 104"/>
                  <a:gd name="T33" fmla="*/ 106 h 121"/>
                  <a:gd name="T34" fmla="*/ 36 w 104"/>
                  <a:gd name="T35" fmla="*/ 93 h 121"/>
                  <a:gd name="T36" fmla="*/ 31 w 104"/>
                  <a:gd name="T37" fmla="*/ 81 h 121"/>
                  <a:gd name="T38" fmla="*/ 32 w 104"/>
                  <a:gd name="T39" fmla="*/ 70 h 121"/>
                  <a:gd name="T40" fmla="*/ 34 w 104"/>
                  <a:gd name="T41" fmla="*/ 62 h 121"/>
                  <a:gd name="T42" fmla="*/ 31 w 104"/>
                  <a:gd name="T43" fmla="*/ 52 h 121"/>
                  <a:gd name="T44" fmla="*/ 28 w 104"/>
                  <a:gd name="T45" fmla="*/ 44 h 121"/>
                  <a:gd name="T46" fmla="*/ 37 w 104"/>
                  <a:gd name="T47" fmla="*/ 28 h 121"/>
                  <a:gd name="T48" fmla="*/ 39 w 104"/>
                  <a:gd name="T49" fmla="*/ 20 h 121"/>
                  <a:gd name="T50" fmla="*/ 48 w 104"/>
                  <a:gd name="T51" fmla="*/ 13 h 121"/>
                  <a:gd name="T52" fmla="*/ 65 w 104"/>
                  <a:gd name="T53" fmla="*/ 5 h 121"/>
                  <a:gd name="T54" fmla="*/ 73 w 104"/>
                  <a:gd name="T55" fmla="*/ 11 h 121"/>
                  <a:gd name="T56" fmla="*/ 103 w 104"/>
                  <a:gd name="T57" fmla="*/ 22 h 121"/>
                  <a:gd name="T58" fmla="*/ 100 w 104"/>
                  <a:gd name="T59" fmla="*/ 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121">
                    <a:moveTo>
                      <a:pt x="100" y="19"/>
                    </a:moveTo>
                    <a:lnTo>
                      <a:pt x="79" y="0"/>
                    </a:lnTo>
                    <a:lnTo>
                      <a:pt x="65" y="0"/>
                    </a:lnTo>
                    <a:lnTo>
                      <a:pt x="53" y="1"/>
                    </a:lnTo>
                    <a:lnTo>
                      <a:pt x="44" y="6"/>
                    </a:lnTo>
                    <a:lnTo>
                      <a:pt x="20" y="21"/>
                    </a:lnTo>
                    <a:lnTo>
                      <a:pt x="12" y="28"/>
                    </a:lnTo>
                    <a:lnTo>
                      <a:pt x="7" y="35"/>
                    </a:lnTo>
                    <a:lnTo>
                      <a:pt x="1" y="56"/>
                    </a:lnTo>
                    <a:lnTo>
                      <a:pt x="0" y="62"/>
                    </a:lnTo>
                    <a:lnTo>
                      <a:pt x="1" y="70"/>
                    </a:lnTo>
                    <a:lnTo>
                      <a:pt x="5" y="79"/>
                    </a:lnTo>
                    <a:lnTo>
                      <a:pt x="15" y="91"/>
                    </a:lnTo>
                    <a:lnTo>
                      <a:pt x="23" y="100"/>
                    </a:lnTo>
                    <a:lnTo>
                      <a:pt x="34" y="109"/>
                    </a:lnTo>
                    <a:lnTo>
                      <a:pt x="58" y="120"/>
                    </a:lnTo>
                    <a:lnTo>
                      <a:pt x="45" y="106"/>
                    </a:lnTo>
                    <a:lnTo>
                      <a:pt x="36" y="93"/>
                    </a:lnTo>
                    <a:lnTo>
                      <a:pt x="31" y="81"/>
                    </a:lnTo>
                    <a:lnTo>
                      <a:pt x="32" y="70"/>
                    </a:lnTo>
                    <a:lnTo>
                      <a:pt x="34" y="62"/>
                    </a:lnTo>
                    <a:lnTo>
                      <a:pt x="31" y="52"/>
                    </a:lnTo>
                    <a:lnTo>
                      <a:pt x="28" y="44"/>
                    </a:lnTo>
                    <a:lnTo>
                      <a:pt x="37" y="28"/>
                    </a:lnTo>
                    <a:lnTo>
                      <a:pt x="39" y="20"/>
                    </a:lnTo>
                    <a:lnTo>
                      <a:pt x="48" y="13"/>
                    </a:lnTo>
                    <a:lnTo>
                      <a:pt x="65" y="5"/>
                    </a:lnTo>
                    <a:lnTo>
                      <a:pt x="73" y="11"/>
                    </a:lnTo>
                    <a:lnTo>
                      <a:pt x="103" y="22"/>
                    </a:lnTo>
                    <a:lnTo>
                      <a:pt x="100" y="1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67" name="Serbest Form 51">
                <a:extLst>
                  <a:ext uri="{FF2B5EF4-FFF2-40B4-BE49-F238E27FC236}">
                    <a16:creationId xmlns:a16="http://schemas.microsoft.com/office/drawing/2014/main" id="{9483D6E3-7E4F-45F5-A70C-7871EC7CED08}"/>
                  </a:ext>
                </a:extLst>
              </p:cNvPr>
              <p:cNvSpPr>
                <a:spLocks/>
              </p:cNvSpPr>
              <p:nvPr/>
            </p:nvSpPr>
            <p:spPr bwMode="ltGray">
              <a:xfrm>
                <a:off x="596" y="3919"/>
                <a:ext cx="196" cy="161"/>
              </a:xfrm>
              <a:custGeom>
                <a:avLst/>
                <a:gdLst>
                  <a:gd name="T0" fmla="*/ 89 w 196"/>
                  <a:gd name="T1" fmla="*/ 4 h 161"/>
                  <a:gd name="T2" fmla="*/ 13 w 196"/>
                  <a:gd name="T3" fmla="*/ 7 h 161"/>
                  <a:gd name="T4" fmla="*/ 83 w 196"/>
                  <a:gd name="T5" fmla="*/ 7 h 161"/>
                  <a:gd name="T6" fmla="*/ 72 w 196"/>
                  <a:gd name="T7" fmla="*/ 13 h 161"/>
                  <a:gd name="T8" fmla="*/ 72 w 196"/>
                  <a:gd name="T9" fmla="*/ 16 h 161"/>
                  <a:gd name="T10" fmla="*/ 38 w 196"/>
                  <a:gd name="T11" fmla="*/ 24 h 161"/>
                  <a:gd name="T12" fmla="*/ 63 w 196"/>
                  <a:gd name="T13" fmla="*/ 21 h 161"/>
                  <a:gd name="T14" fmla="*/ 63 w 196"/>
                  <a:gd name="T15" fmla="*/ 25 h 161"/>
                  <a:gd name="T16" fmla="*/ 70 w 196"/>
                  <a:gd name="T17" fmla="*/ 27 h 161"/>
                  <a:gd name="T18" fmla="*/ 8 w 196"/>
                  <a:gd name="T19" fmla="*/ 43 h 161"/>
                  <a:gd name="T20" fmla="*/ 66 w 196"/>
                  <a:gd name="T21" fmla="*/ 35 h 161"/>
                  <a:gd name="T22" fmla="*/ 52 w 196"/>
                  <a:gd name="T23" fmla="*/ 46 h 161"/>
                  <a:gd name="T24" fmla="*/ 8 w 196"/>
                  <a:gd name="T25" fmla="*/ 53 h 161"/>
                  <a:gd name="T26" fmla="*/ 55 w 196"/>
                  <a:gd name="T27" fmla="*/ 47 h 161"/>
                  <a:gd name="T28" fmla="*/ 18 w 196"/>
                  <a:gd name="T29" fmla="*/ 60 h 161"/>
                  <a:gd name="T30" fmla="*/ 40 w 196"/>
                  <a:gd name="T31" fmla="*/ 54 h 161"/>
                  <a:gd name="T32" fmla="*/ 55 w 196"/>
                  <a:gd name="T33" fmla="*/ 53 h 161"/>
                  <a:gd name="T34" fmla="*/ 55 w 196"/>
                  <a:gd name="T35" fmla="*/ 57 h 161"/>
                  <a:gd name="T36" fmla="*/ 46 w 196"/>
                  <a:gd name="T37" fmla="*/ 65 h 161"/>
                  <a:gd name="T38" fmla="*/ 5 w 196"/>
                  <a:gd name="T39" fmla="*/ 75 h 161"/>
                  <a:gd name="T40" fmla="*/ 52 w 196"/>
                  <a:gd name="T41" fmla="*/ 67 h 161"/>
                  <a:gd name="T42" fmla="*/ 44 w 196"/>
                  <a:gd name="T43" fmla="*/ 78 h 161"/>
                  <a:gd name="T44" fmla="*/ 33 w 196"/>
                  <a:gd name="T45" fmla="*/ 85 h 161"/>
                  <a:gd name="T46" fmla="*/ 38 w 196"/>
                  <a:gd name="T47" fmla="*/ 85 h 161"/>
                  <a:gd name="T48" fmla="*/ 38 w 196"/>
                  <a:gd name="T49" fmla="*/ 89 h 161"/>
                  <a:gd name="T50" fmla="*/ 8 w 196"/>
                  <a:gd name="T51" fmla="*/ 99 h 161"/>
                  <a:gd name="T52" fmla="*/ 33 w 196"/>
                  <a:gd name="T53" fmla="*/ 98 h 161"/>
                  <a:gd name="T54" fmla="*/ 33 w 196"/>
                  <a:gd name="T55" fmla="*/ 99 h 161"/>
                  <a:gd name="T56" fmla="*/ 35 w 196"/>
                  <a:gd name="T57" fmla="*/ 103 h 161"/>
                  <a:gd name="T58" fmla="*/ 29 w 196"/>
                  <a:gd name="T59" fmla="*/ 112 h 161"/>
                  <a:gd name="T60" fmla="*/ 35 w 196"/>
                  <a:gd name="T61" fmla="*/ 116 h 161"/>
                  <a:gd name="T62" fmla="*/ 38 w 196"/>
                  <a:gd name="T63" fmla="*/ 135 h 161"/>
                  <a:gd name="T64" fmla="*/ 44 w 196"/>
                  <a:gd name="T65" fmla="*/ 112 h 161"/>
                  <a:gd name="T66" fmla="*/ 91 w 196"/>
                  <a:gd name="T67" fmla="*/ 160 h 161"/>
                  <a:gd name="T68" fmla="*/ 63 w 196"/>
                  <a:gd name="T69" fmla="*/ 103 h 161"/>
                  <a:gd name="T70" fmla="*/ 63 w 196"/>
                  <a:gd name="T71" fmla="*/ 103 h 161"/>
                  <a:gd name="T72" fmla="*/ 66 w 196"/>
                  <a:gd name="T73" fmla="*/ 98 h 161"/>
                  <a:gd name="T74" fmla="*/ 105 w 196"/>
                  <a:gd name="T75" fmla="*/ 126 h 161"/>
                  <a:gd name="T76" fmla="*/ 80 w 196"/>
                  <a:gd name="T77" fmla="*/ 111 h 161"/>
                  <a:gd name="T78" fmla="*/ 72 w 196"/>
                  <a:gd name="T79" fmla="*/ 85 h 161"/>
                  <a:gd name="T80" fmla="*/ 74 w 196"/>
                  <a:gd name="T81" fmla="*/ 78 h 161"/>
                  <a:gd name="T82" fmla="*/ 89 w 196"/>
                  <a:gd name="T83" fmla="*/ 95 h 161"/>
                  <a:gd name="T84" fmla="*/ 80 w 196"/>
                  <a:gd name="T85" fmla="*/ 70 h 161"/>
                  <a:gd name="T86" fmla="*/ 94 w 196"/>
                  <a:gd name="T87" fmla="*/ 65 h 161"/>
                  <a:gd name="T88" fmla="*/ 105 w 196"/>
                  <a:gd name="T89" fmla="*/ 83 h 161"/>
                  <a:gd name="T90" fmla="*/ 91 w 196"/>
                  <a:gd name="T91" fmla="*/ 53 h 161"/>
                  <a:gd name="T92" fmla="*/ 94 w 196"/>
                  <a:gd name="T93" fmla="*/ 50 h 161"/>
                  <a:gd name="T94" fmla="*/ 97 w 196"/>
                  <a:gd name="T95" fmla="*/ 36 h 161"/>
                  <a:gd name="T96" fmla="*/ 111 w 196"/>
                  <a:gd name="T97" fmla="*/ 37 h 161"/>
                  <a:gd name="T98" fmla="*/ 161 w 196"/>
                  <a:gd name="T99" fmla="*/ 74 h 161"/>
                  <a:gd name="T100" fmla="*/ 124 w 196"/>
                  <a:gd name="T101" fmla="*/ 53 h 161"/>
                  <a:gd name="T102" fmla="*/ 105 w 196"/>
                  <a:gd name="T103" fmla="*/ 24 h 161"/>
                  <a:gd name="T104" fmla="*/ 111 w 196"/>
                  <a:gd name="T105" fmla="*/ 18 h 161"/>
                  <a:gd name="T106" fmla="*/ 135 w 196"/>
                  <a:gd name="T107" fmla="*/ 35 h 161"/>
                  <a:gd name="T108" fmla="*/ 130 w 196"/>
                  <a:gd name="T109" fmla="*/ 33 h 161"/>
                  <a:gd name="T110" fmla="*/ 119 w 196"/>
                  <a:gd name="T111" fmla="*/ 10 h 161"/>
                  <a:gd name="T112" fmla="*/ 150 w 196"/>
                  <a:gd name="T113" fmla="*/ 33 h 161"/>
                  <a:gd name="T114" fmla="*/ 130 w 196"/>
                  <a:gd name="T115" fmla="*/ 22 h 161"/>
                  <a:gd name="T116" fmla="*/ 114 w 196"/>
                  <a:gd name="T117" fmla="*/ 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6" h="161">
                    <a:moveTo>
                      <a:pt x="110" y="2"/>
                    </a:moveTo>
                    <a:lnTo>
                      <a:pt x="97" y="0"/>
                    </a:lnTo>
                    <a:lnTo>
                      <a:pt x="89" y="4"/>
                    </a:lnTo>
                    <a:lnTo>
                      <a:pt x="80" y="5"/>
                    </a:lnTo>
                    <a:lnTo>
                      <a:pt x="61" y="7"/>
                    </a:lnTo>
                    <a:lnTo>
                      <a:pt x="13" y="7"/>
                    </a:lnTo>
                    <a:lnTo>
                      <a:pt x="61" y="8"/>
                    </a:lnTo>
                    <a:lnTo>
                      <a:pt x="74" y="5"/>
                    </a:lnTo>
                    <a:lnTo>
                      <a:pt x="83" y="7"/>
                    </a:lnTo>
                    <a:lnTo>
                      <a:pt x="72" y="9"/>
                    </a:lnTo>
                    <a:lnTo>
                      <a:pt x="80" y="9"/>
                    </a:lnTo>
                    <a:lnTo>
                      <a:pt x="72" y="13"/>
                    </a:lnTo>
                    <a:lnTo>
                      <a:pt x="10" y="37"/>
                    </a:lnTo>
                    <a:lnTo>
                      <a:pt x="74" y="13"/>
                    </a:lnTo>
                    <a:lnTo>
                      <a:pt x="72" y="16"/>
                    </a:lnTo>
                    <a:lnTo>
                      <a:pt x="63" y="21"/>
                    </a:lnTo>
                    <a:lnTo>
                      <a:pt x="55" y="22"/>
                    </a:lnTo>
                    <a:lnTo>
                      <a:pt x="38" y="24"/>
                    </a:lnTo>
                    <a:lnTo>
                      <a:pt x="10" y="21"/>
                    </a:lnTo>
                    <a:lnTo>
                      <a:pt x="55" y="24"/>
                    </a:lnTo>
                    <a:lnTo>
                      <a:pt x="63" y="21"/>
                    </a:lnTo>
                    <a:lnTo>
                      <a:pt x="72" y="19"/>
                    </a:lnTo>
                    <a:lnTo>
                      <a:pt x="70" y="24"/>
                    </a:lnTo>
                    <a:lnTo>
                      <a:pt x="63" y="25"/>
                    </a:lnTo>
                    <a:lnTo>
                      <a:pt x="8" y="39"/>
                    </a:lnTo>
                    <a:lnTo>
                      <a:pt x="63" y="27"/>
                    </a:lnTo>
                    <a:lnTo>
                      <a:pt x="70" y="27"/>
                    </a:lnTo>
                    <a:lnTo>
                      <a:pt x="63" y="30"/>
                    </a:lnTo>
                    <a:lnTo>
                      <a:pt x="55" y="35"/>
                    </a:lnTo>
                    <a:lnTo>
                      <a:pt x="8" y="43"/>
                    </a:lnTo>
                    <a:lnTo>
                      <a:pt x="61" y="33"/>
                    </a:lnTo>
                    <a:lnTo>
                      <a:pt x="63" y="33"/>
                    </a:lnTo>
                    <a:lnTo>
                      <a:pt x="66" y="35"/>
                    </a:lnTo>
                    <a:lnTo>
                      <a:pt x="55" y="40"/>
                    </a:lnTo>
                    <a:lnTo>
                      <a:pt x="66" y="39"/>
                    </a:lnTo>
                    <a:lnTo>
                      <a:pt x="52" y="46"/>
                    </a:lnTo>
                    <a:lnTo>
                      <a:pt x="40" y="50"/>
                    </a:lnTo>
                    <a:lnTo>
                      <a:pt x="18" y="53"/>
                    </a:lnTo>
                    <a:lnTo>
                      <a:pt x="8" y="53"/>
                    </a:lnTo>
                    <a:lnTo>
                      <a:pt x="27" y="51"/>
                    </a:lnTo>
                    <a:lnTo>
                      <a:pt x="49" y="48"/>
                    </a:lnTo>
                    <a:lnTo>
                      <a:pt x="55" y="47"/>
                    </a:lnTo>
                    <a:lnTo>
                      <a:pt x="49" y="51"/>
                    </a:lnTo>
                    <a:lnTo>
                      <a:pt x="38" y="57"/>
                    </a:lnTo>
                    <a:lnTo>
                      <a:pt x="18" y="60"/>
                    </a:lnTo>
                    <a:lnTo>
                      <a:pt x="0" y="62"/>
                    </a:lnTo>
                    <a:lnTo>
                      <a:pt x="24" y="59"/>
                    </a:lnTo>
                    <a:lnTo>
                      <a:pt x="40" y="54"/>
                    </a:lnTo>
                    <a:lnTo>
                      <a:pt x="55" y="50"/>
                    </a:lnTo>
                    <a:lnTo>
                      <a:pt x="57" y="48"/>
                    </a:lnTo>
                    <a:lnTo>
                      <a:pt x="55" y="53"/>
                    </a:lnTo>
                    <a:lnTo>
                      <a:pt x="61" y="51"/>
                    </a:lnTo>
                    <a:lnTo>
                      <a:pt x="66" y="53"/>
                    </a:lnTo>
                    <a:lnTo>
                      <a:pt x="55" y="57"/>
                    </a:lnTo>
                    <a:lnTo>
                      <a:pt x="55" y="60"/>
                    </a:lnTo>
                    <a:lnTo>
                      <a:pt x="40" y="65"/>
                    </a:lnTo>
                    <a:lnTo>
                      <a:pt x="46" y="65"/>
                    </a:lnTo>
                    <a:lnTo>
                      <a:pt x="40" y="69"/>
                    </a:lnTo>
                    <a:lnTo>
                      <a:pt x="21" y="74"/>
                    </a:lnTo>
                    <a:lnTo>
                      <a:pt x="5" y="75"/>
                    </a:lnTo>
                    <a:lnTo>
                      <a:pt x="29" y="73"/>
                    </a:lnTo>
                    <a:lnTo>
                      <a:pt x="44" y="69"/>
                    </a:lnTo>
                    <a:lnTo>
                      <a:pt x="52" y="67"/>
                    </a:lnTo>
                    <a:lnTo>
                      <a:pt x="52" y="71"/>
                    </a:lnTo>
                    <a:lnTo>
                      <a:pt x="52" y="73"/>
                    </a:lnTo>
                    <a:lnTo>
                      <a:pt x="44" y="78"/>
                    </a:lnTo>
                    <a:lnTo>
                      <a:pt x="35" y="83"/>
                    </a:lnTo>
                    <a:lnTo>
                      <a:pt x="40" y="83"/>
                    </a:lnTo>
                    <a:lnTo>
                      <a:pt x="33" y="85"/>
                    </a:lnTo>
                    <a:lnTo>
                      <a:pt x="5" y="92"/>
                    </a:lnTo>
                    <a:lnTo>
                      <a:pt x="24" y="88"/>
                    </a:lnTo>
                    <a:lnTo>
                      <a:pt x="38" y="85"/>
                    </a:lnTo>
                    <a:lnTo>
                      <a:pt x="38" y="89"/>
                    </a:lnTo>
                    <a:lnTo>
                      <a:pt x="29" y="91"/>
                    </a:lnTo>
                    <a:lnTo>
                      <a:pt x="38" y="89"/>
                    </a:lnTo>
                    <a:lnTo>
                      <a:pt x="38" y="92"/>
                    </a:lnTo>
                    <a:lnTo>
                      <a:pt x="33" y="95"/>
                    </a:lnTo>
                    <a:lnTo>
                      <a:pt x="8" y="99"/>
                    </a:lnTo>
                    <a:lnTo>
                      <a:pt x="29" y="95"/>
                    </a:lnTo>
                    <a:lnTo>
                      <a:pt x="29" y="97"/>
                    </a:lnTo>
                    <a:lnTo>
                      <a:pt x="33" y="98"/>
                    </a:lnTo>
                    <a:lnTo>
                      <a:pt x="8" y="108"/>
                    </a:lnTo>
                    <a:lnTo>
                      <a:pt x="27" y="100"/>
                    </a:lnTo>
                    <a:lnTo>
                      <a:pt x="33" y="99"/>
                    </a:lnTo>
                    <a:lnTo>
                      <a:pt x="35" y="103"/>
                    </a:lnTo>
                    <a:lnTo>
                      <a:pt x="29" y="105"/>
                    </a:lnTo>
                    <a:lnTo>
                      <a:pt x="35" y="103"/>
                    </a:lnTo>
                    <a:lnTo>
                      <a:pt x="29" y="112"/>
                    </a:lnTo>
                    <a:lnTo>
                      <a:pt x="5" y="122"/>
                    </a:lnTo>
                    <a:lnTo>
                      <a:pt x="29" y="112"/>
                    </a:lnTo>
                    <a:lnTo>
                      <a:pt x="27" y="116"/>
                    </a:lnTo>
                    <a:lnTo>
                      <a:pt x="35" y="112"/>
                    </a:lnTo>
                    <a:lnTo>
                      <a:pt x="35" y="116"/>
                    </a:lnTo>
                    <a:lnTo>
                      <a:pt x="38" y="135"/>
                    </a:lnTo>
                    <a:lnTo>
                      <a:pt x="63" y="160"/>
                    </a:lnTo>
                    <a:lnTo>
                      <a:pt x="38" y="135"/>
                    </a:lnTo>
                    <a:lnTo>
                      <a:pt x="38" y="124"/>
                    </a:lnTo>
                    <a:lnTo>
                      <a:pt x="40" y="117"/>
                    </a:lnTo>
                    <a:lnTo>
                      <a:pt x="44" y="112"/>
                    </a:lnTo>
                    <a:lnTo>
                      <a:pt x="49" y="103"/>
                    </a:lnTo>
                    <a:lnTo>
                      <a:pt x="55" y="106"/>
                    </a:lnTo>
                    <a:lnTo>
                      <a:pt x="91" y="160"/>
                    </a:lnTo>
                    <a:lnTo>
                      <a:pt x="57" y="106"/>
                    </a:lnTo>
                    <a:lnTo>
                      <a:pt x="57" y="100"/>
                    </a:lnTo>
                    <a:lnTo>
                      <a:pt x="63" y="103"/>
                    </a:lnTo>
                    <a:lnTo>
                      <a:pt x="70" y="155"/>
                    </a:lnTo>
                    <a:lnTo>
                      <a:pt x="66" y="111"/>
                    </a:lnTo>
                    <a:lnTo>
                      <a:pt x="63" y="103"/>
                    </a:lnTo>
                    <a:lnTo>
                      <a:pt x="61" y="99"/>
                    </a:lnTo>
                    <a:lnTo>
                      <a:pt x="63" y="92"/>
                    </a:lnTo>
                    <a:lnTo>
                      <a:pt x="66" y="98"/>
                    </a:lnTo>
                    <a:lnTo>
                      <a:pt x="74" y="109"/>
                    </a:lnTo>
                    <a:lnTo>
                      <a:pt x="83" y="116"/>
                    </a:lnTo>
                    <a:lnTo>
                      <a:pt x="105" y="126"/>
                    </a:lnTo>
                    <a:lnTo>
                      <a:pt x="153" y="144"/>
                    </a:lnTo>
                    <a:lnTo>
                      <a:pt x="91" y="117"/>
                    </a:lnTo>
                    <a:lnTo>
                      <a:pt x="80" y="111"/>
                    </a:lnTo>
                    <a:lnTo>
                      <a:pt x="74" y="106"/>
                    </a:lnTo>
                    <a:lnTo>
                      <a:pt x="70" y="100"/>
                    </a:lnTo>
                    <a:lnTo>
                      <a:pt x="72" y="85"/>
                    </a:lnTo>
                    <a:lnTo>
                      <a:pt x="74" y="89"/>
                    </a:lnTo>
                    <a:lnTo>
                      <a:pt x="74" y="81"/>
                    </a:lnTo>
                    <a:lnTo>
                      <a:pt x="74" y="78"/>
                    </a:lnTo>
                    <a:lnTo>
                      <a:pt x="80" y="85"/>
                    </a:lnTo>
                    <a:lnTo>
                      <a:pt x="133" y="137"/>
                    </a:lnTo>
                    <a:lnTo>
                      <a:pt x="89" y="95"/>
                    </a:lnTo>
                    <a:lnTo>
                      <a:pt x="83" y="91"/>
                    </a:lnTo>
                    <a:lnTo>
                      <a:pt x="80" y="85"/>
                    </a:lnTo>
                    <a:lnTo>
                      <a:pt x="80" y="70"/>
                    </a:lnTo>
                    <a:lnTo>
                      <a:pt x="83" y="71"/>
                    </a:lnTo>
                    <a:lnTo>
                      <a:pt x="86" y="62"/>
                    </a:lnTo>
                    <a:lnTo>
                      <a:pt x="94" y="65"/>
                    </a:lnTo>
                    <a:lnTo>
                      <a:pt x="135" y="123"/>
                    </a:lnTo>
                    <a:lnTo>
                      <a:pt x="113" y="95"/>
                    </a:lnTo>
                    <a:lnTo>
                      <a:pt x="105" y="83"/>
                    </a:lnTo>
                    <a:lnTo>
                      <a:pt x="94" y="71"/>
                    </a:lnTo>
                    <a:lnTo>
                      <a:pt x="94" y="65"/>
                    </a:lnTo>
                    <a:lnTo>
                      <a:pt x="91" y="53"/>
                    </a:lnTo>
                    <a:lnTo>
                      <a:pt x="97" y="54"/>
                    </a:lnTo>
                    <a:lnTo>
                      <a:pt x="119" y="112"/>
                    </a:lnTo>
                    <a:lnTo>
                      <a:pt x="94" y="50"/>
                    </a:lnTo>
                    <a:lnTo>
                      <a:pt x="94" y="45"/>
                    </a:lnTo>
                    <a:lnTo>
                      <a:pt x="97" y="48"/>
                    </a:lnTo>
                    <a:lnTo>
                      <a:pt x="97" y="36"/>
                    </a:lnTo>
                    <a:lnTo>
                      <a:pt x="102" y="40"/>
                    </a:lnTo>
                    <a:lnTo>
                      <a:pt x="102" y="33"/>
                    </a:lnTo>
                    <a:lnTo>
                      <a:pt x="111" y="37"/>
                    </a:lnTo>
                    <a:lnTo>
                      <a:pt x="122" y="51"/>
                    </a:lnTo>
                    <a:lnTo>
                      <a:pt x="135" y="60"/>
                    </a:lnTo>
                    <a:lnTo>
                      <a:pt x="161" y="74"/>
                    </a:lnTo>
                    <a:lnTo>
                      <a:pt x="175" y="86"/>
                    </a:lnTo>
                    <a:lnTo>
                      <a:pt x="135" y="60"/>
                    </a:lnTo>
                    <a:lnTo>
                      <a:pt x="124" y="53"/>
                    </a:lnTo>
                    <a:lnTo>
                      <a:pt x="113" y="43"/>
                    </a:lnTo>
                    <a:lnTo>
                      <a:pt x="111" y="36"/>
                    </a:lnTo>
                    <a:lnTo>
                      <a:pt x="105" y="24"/>
                    </a:lnTo>
                    <a:lnTo>
                      <a:pt x="108" y="25"/>
                    </a:lnTo>
                    <a:lnTo>
                      <a:pt x="113" y="24"/>
                    </a:lnTo>
                    <a:lnTo>
                      <a:pt x="111" y="18"/>
                    </a:lnTo>
                    <a:lnTo>
                      <a:pt x="116" y="24"/>
                    </a:lnTo>
                    <a:lnTo>
                      <a:pt x="122" y="29"/>
                    </a:lnTo>
                    <a:lnTo>
                      <a:pt x="135" y="35"/>
                    </a:lnTo>
                    <a:lnTo>
                      <a:pt x="156" y="40"/>
                    </a:lnTo>
                    <a:lnTo>
                      <a:pt x="195" y="54"/>
                    </a:lnTo>
                    <a:lnTo>
                      <a:pt x="130" y="33"/>
                    </a:lnTo>
                    <a:lnTo>
                      <a:pt x="122" y="27"/>
                    </a:lnTo>
                    <a:lnTo>
                      <a:pt x="119" y="25"/>
                    </a:lnTo>
                    <a:lnTo>
                      <a:pt x="119" y="10"/>
                    </a:lnTo>
                    <a:lnTo>
                      <a:pt x="124" y="15"/>
                    </a:lnTo>
                    <a:lnTo>
                      <a:pt x="133" y="22"/>
                    </a:lnTo>
                    <a:lnTo>
                      <a:pt x="150" y="33"/>
                    </a:lnTo>
                    <a:lnTo>
                      <a:pt x="172" y="45"/>
                    </a:lnTo>
                    <a:lnTo>
                      <a:pt x="178" y="50"/>
                    </a:lnTo>
                    <a:lnTo>
                      <a:pt x="130" y="22"/>
                    </a:lnTo>
                    <a:lnTo>
                      <a:pt x="124" y="12"/>
                    </a:lnTo>
                    <a:lnTo>
                      <a:pt x="127" y="5"/>
                    </a:lnTo>
                    <a:lnTo>
                      <a:pt x="114" y="1"/>
                    </a:lnTo>
                    <a:lnTo>
                      <a:pt x="110" y="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68" name="Serbest Form 52">
                <a:extLst>
                  <a:ext uri="{FF2B5EF4-FFF2-40B4-BE49-F238E27FC236}">
                    <a16:creationId xmlns:a16="http://schemas.microsoft.com/office/drawing/2014/main" id="{449965B2-1F0B-405A-840E-6C30D74A20E3}"/>
                  </a:ext>
                </a:extLst>
              </p:cNvPr>
              <p:cNvSpPr>
                <a:spLocks/>
              </p:cNvSpPr>
              <p:nvPr/>
            </p:nvSpPr>
            <p:spPr bwMode="ltGray">
              <a:xfrm>
                <a:off x="921" y="3984"/>
                <a:ext cx="148" cy="160"/>
              </a:xfrm>
              <a:custGeom>
                <a:avLst/>
                <a:gdLst>
                  <a:gd name="T0" fmla="*/ 34 w 148"/>
                  <a:gd name="T1" fmla="*/ 159 h 160"/>
                  <a:gd name="T2" fmla="*/ 5 w 148"/>
                  <a:gd name="T3" fmla="*/ 91 h 160"/>
                  <a:gd name="T4" fmla="*/ 2 w 148"/>
                  <a:gd name="T5" fmla="*/ 88 h 160"/>
                  <a:gd name="T6" fmla="*/ 0 w 148"/>
                  <a:gd name="T7" fmla="*/ 82 h 160"/>
                  <a:gd name="T8" fmla="*/ 0 w 148"/>
                  <a:gd name="T9" fmla="*/ 76 h 160"/>
                  <a:gd name="T10" fmla="*/ 0 w 148"/>
                  <a:gd name="T11" fmla="*/ 71 h 160"/>
                  <a:gd name="T12" fmla="*/ 0 w 148"/>
                  <a:gd name="T13" fmla="*/ 64 h 160"/>
                  <a:gd name="T14" fmla="*/ 4 w 148"/>
                  <a:gd name="T15" fmla="*/ 54 h 160"/>
                  <a:gd name="T16" fmla="*/ 20 w 148"/>
                  <a:gd name="T17" fmla="*/ 17 h 160"/>
                  <a:gd name="T18" fmla="*/ 24 w 148"/>
                  <a:gd name="T19" fmla="*/ 14 h 160"/>
                  <a:gd name="T20" fmla="*/ 31 w 148"/>
                  <a:gd name="T21" fmla="*/ 8 h 160"/>
                  <a:gd name="T22" fmla="*/ 39 w 148"/>
                  <a:gd name="T23" fmla="*/ 3 h 160"/>
                  <a:gd name="T24" fmla="*/ 51 w 148"/>
                  <a:gd name="T25" fmla="*/ 0 h 160"/>
                  <a:gd name="T26" fmla="*/ 61 w 148"/>
                  <a:gd name="T27" fmla="*/ 0 h 160"/>
                  <a:gd name="T28" fmla="*/ 69 w 148"/>
                  <a:gd name="T29" fmla="*/ 2 h 160"/>
                  <a:gd name="T30" fmla="*/ 79 w 148"/>
                  <a:gd name="T31" fmla="*/ 5 h 160"/>
                  <a:gd name="T32" fmla="*/ 92 w 148"/>
                  <a:gd name="T33" fmla="*/ 11 h 160"/>
                  <a:gd name="T34" fmla="*/ 106 w 148"/>
                  <a:gd name="T35" fmla="*/ 19 h 160"/>
                  <a:gd name="T36" fmla="*/ 114 w 148"/>
                  <a:gd name="T37" fmla="*/ 24 h 160"/>
                  <a:gd name="T38" fmla="*/ 120 w 148"/>
                  <a:gd name="T39" fmla="*/ 31 h 160"/>
                  <a:gd name="T40" fmla="*/ 123 w 148"/>
                  <a:gd name="T41" fmla="*/ 35 h 160"/>
                  <a:gd name="T42" fmla="*/ 136 w 148"/>
                  <a:gd name="T43" fmla="*/ 55 h 160"/>
                  <a:gd name="T44" fmla="*/ 136 w 148"/>
                  <a:gd name="T45" fmla="*/ 57 h 160"/>
                  <a:gd name="T46" fmla="*/ 139 w 148"/>
                  <a:gd name="T47" fmla="*/ 65 h 160"/>
                  <a:gd name="T48" fmla="*/ 141 w 148"/>
                  <a:gd name="T49" fmla="*/ 71 h 160"/>
                  <a:gd name="T50" fmla="*/ 147 w 148"/>
                  <a:gd name="T51" fmla="*/ 101 h 160"/>
                  <a:gd name="T52" fmla="*/ 138 w 148"/>
                  <a:gd name="T53" fmla="*/ 83 h 160"/>
                  <a:gd name="T54" fmla="*/ 131 w 148"/>
                  <a:gd name="T55" fmla="*/ 70 h 160"/>
                  <a:gd name="T56" fmla="*/ 123 w 148"/>
                  <a:gd name="T57" fmla="*/ 57 h 160"/>
                  <a:gd name="T58" fmla="*/ 113 w 148"/>
                  <a:gd name="T59" fmla="*/ 43 h 160"/>
                  <a:gd name="T60" fmla="*/ 78 w 148"/>
                  <a:gd name="T61" fmla="*/ 12 h 160"/>
                  <a:gd name="T62" fmla="*/ 69 w 148"/>
                  <a:gd name="T63" fmla="*/ 8 h 160"/>
                  <a:gd name="T64" fmla="*/ 61 w 148"/>
                  <a:gd name="T65" fmla="*/ 6 h 160"/>
                  <a:gd name="T66" fmla="*/ 54 w 148"/>
                  <a:gd name="T67" fmla="*/ 6 h 160"/>
                  <a:gd name="T68" fmla="*/ 48 w 148"/>
                  <a:gd name="T69" fmla="*/ 10 h 160"/>
                  <a:gd name="T70" fmla="*/ 38 w 148"/>
                  <a:gd name="T71" fmla="*/ 21 h 160"/>
                  <a:gd name="T72" fmla="*/ 28 w 148"/>
                  <a:gd name="T73" fmla="*/ 57 h 160"/>
                  <a:gd name="T74" fmla="*/ 18 w 148"/>
                  <a:gd name="T75" fmla="*/ 82 h 160"/>
                  <a:gd name="T76" fmla="*/ 17 w 148"/>
                  <a:gd name="T77" fmla="*/ 88 h 160"/>
                  <a:gd name="T78" fmla="*/ 18 w 148"/>
                  <a:gd name="T79" fmla="*/ 94 h 160"/>
                  <a:gd name="T80" fmla="*/ 19 w 148"/>
                  <a:gd name="T81" fmla="*/ 100 h 160"/>
                  <a:gd name="T82" fmla="*/ 27 w 148"/>
                  <a:gd name="T83" fmla="*/ 112 h 160"/>
                  <a:gd name="T84" fmla="*/ 22 w 148"/>
                  <a:gd name="T85" fmla="*/ 101 h 160"/>
                  <a:gd name="T86" fmla="*/ 32 w 148"/>
                  <a:gd name="T87" fmla="*/ 125 h 160"/>
                  <a:gd name="T88" fmla="*/ 38 w 148"/>
                  <a:gd name="T89" fmla="*/ 137 h 160"/>
                  <a:gd name="T90" fmla="*/ 39 w 148"/>
                  <a:gd name="T91" fmla="*/ 147 h 160"/>
                  <a:gd name="T92" fmla="*/ 35 w 148"/>
                  <a:gd name="T93" fmla="*/ 156 h 160"/>
                  <a:gd name="T94" fmla="*/ 34 w 148"/>
                  <a:gd name="T95" fmla="*/ 159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 h="160">
                    <a:moveTo>
                      <a:pt x="34" y="159"/>
                    </a:moveTo>
                    <a:lnTo>
                      <a:pt x="5" y="91"/>
                    </a:lnTo>
                    <a:lnTo>
                      <a:pt x="2" y="88"/>
                    </a:lnTo>
                    <a:lnTo>
                      <a:pt x="0" y="82"/>
                    </a:lnTo>
                    <a:lnTo>
                      <a:pt x="0" y="76"/>
                    </a:lnTo>
                    <a:lnTo>
                      <a:pt x="0" y="71"/>
                    </a:lnTo>
                    <a:lnTo>
                      <a:pt x="0" y="64"/>
                    </a:lnTo>
                    <a:lnTo>
                      <a:pt x="4" y="54"/>
                    </a:lnTo>
                    <a:lnTo>
                      <a:pt x="20" y="17"/>
                    </a:lnTo>
                    <a:lnTo>
                      <a:pt x="24" y="14"/>
                    </a:lnTo>
                    <a:lnTo>
                      <a:pt x="31" y="8"/>
                    </a:lnTo>
                    <a:lnTo>
                      <a:pt x="39" y="3"/>
                    </a:lnTo>
                    <a:lnTo>
                      <a:pt x="51" y="0"/>
                    </a:lnTo>
                    <a:lnTo>
                      <a:pt x="61" y="0"/>
                    </a:lnTo>
                    <a:lnTo>
                      <a:pt x="69" y="2"/>
                    </a:lnTo>
                    <a:lnTo>
                      <a:pt x="79" y="5"/>
                    </a:lnTo>
                    <a:lnTo>
                      <a:pt x="92" y="11"/>
                    </a:lnTo>
                    <a:lnTo>
                      <a:pt x="106" y="19"/>
                    </a:lnTo>
                    <a:lnTo>
                      <a:pt x="114" y="24"/>
                    </a:lnTo>
                    <a:lnTo>
                      <a:pt x="120" y="31"/>
                    </a:lnTo>
                    <a:lnTo>
                      <a:pt x="123" y="35"/>
                    </a:lnTo>
                    <a:lnTo>
                      <a:pt x="136" y="55"/>
                    </a:lnTo>
                    <a:lnTo>
                      <a:pt x="136" y="57"/>
                    </a:lnTo>
                    <a:lnTo>
                      <a:pt x="139" y="65"/>
                    </a:lnTo>
                    <a:lnTo>
                      <a:pt x="141" y="71"/>
                    </a:lnTo>
                    <a:lnTo>
                      <a:pt x="147" y="101"/>
                    </a:lnTo>
                    <a:lnTo>
                      <a:pt x="138" y="83"/>
                    </a:lnTo>
                    <a:lnTo>
                      <a:pt x="131" y="70"/>
                    </a:lnTo>
                    <a:lnTo>
                      <a:pt x="123" y="57"/>
                    </a:lnTo>
                    <a:lnTo>
                      <a:pt x="113" y="43"/>
                    </a:lnTo>
                    <a:lnTo>
                      <a:pt x="78" y="12"/>
                    </a:lnTo>
                    <a:lnTo>
                      <a:pt x="69" y="8"/>
                    </a:lnTo>
                    <a:lnTo>
                      <a:pt x="61" y="6"/>
                    </a:lnTo>
                    <a:lnTo>
                      <a:pt x="54" y="6"/>
                    </a:lnTo>
                    <a:lnTo>
                      <a:pt x="48" y="10"/>
                    </a:lnTo>
                    <a:lnTo>
                      <a:pt x="38" y="21"/>
                    </a:lnTo>
                    <a:lnTo>
                      <a:pt x="28" y="57"/>
                    </a:lnTo>
                    <a:lnTo>
                      <a:pt x="18" y="82"/>
                    </a:lnTo>
                    <a:lnTo>
                      <a:pt x="17" y="88"/>
                    </a:lnTo>
                    <a:lnTo>
                      <a:pt x="18" y="94"/>
                    </a:lnTo>
                    <a:lnTo>
                      <a:pt x="19" y="100"/>
                    </a:lnTo>
                    <a:lnTo>
                      <a:pt x="27" y="112"/>
                    </a:lnTo>
                    <a:lnTo>
                      <a:pt x="22" y="101"/>
                    </a:lnTo>
                    <a:lnTo>
                      <a:pt x="32" y="125"/>
                    </a:lnTo>
                    <a:lnTo>
                      <a:pt x="38" y="137"/>
                    </a:lnTo>
                    <a:lnTo>
                      <a:pt x="39" y="147"/>
                    </a:lnTo>
                    <a:lnTo>
                      <a:pt x="35" y="156"/>
                    </a:lnTo>
                    <a:lnTo>
                      <a:pt x="34" y="15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69" name="Serbest Form 53">
                <a:extLst>
                  <a:ext uri="{FF2B5EF4-FFF2-40B4-BE49-F238E27FC236}">
                    <a16:creationId xmlns:a16="http://schemas.microsoft.com/office/drawing/2014/main" id="{40739F4A-486D-4308-8777-E7715043EE34}"/>
                  </a:ext>
                </a:extLst>
              </p:cNvPr>
              <p:cNvSpPr>
                <a:spLocks/>
              </p:cNvSpPr>
              <p:nvPr/>
            </p:nvSpPr>
            <p:spPr bwMode="ltGray">
              <a:xfrm>
                <a:off x="844" y="3928"/>
                <a:ext cx="164" cy="152"/>
              </a:xfrm>
              <a:custGeom>
                <a:avLst/>
                <a:gdLst>
                  <a:gd name="T0" fmla="*/ 160 w 164"/>
                  <a:gd name="T1" fmla="*/ 23 h 152"/>
                  <a:gd name="T2" fmla="*/ 149 w 164"/>
                  <a:gd name="T3" fmla="*/ 13 h 152"/>
                  <a:gd name="T4" fmla="*/ 143 w 164"/>
                  <a:gd name="T5" fmla="*/ 9 h 152"/>
                  <a:gd name="T6" fmla="*/ 131 w 164"/>
                  <a:gd name="T7" fmla="*/ 6 h 152"/>
                  <a:gd name="T8" fmla="*/ 120 w 164"/>
                  <a:gd name="T9" fmla="*/ 3 h 152"/>
                  <a:gd name="T10" fmla="*/ 105 w 164"/>
                  <a:gd name="T11" fmla="*/ 0 h 152"/>
                  <a:gd name="T12" fmla="*/ 92 w 164"/>
                  <a:gd name="T13" fmla="*/ 0 h 152"/>
                  <a:gd name="T14" fmla="*/ 80 w 164"/>
                  <a:gd name="T15" fmla="*/ 1 h 152"/>
                  <a:gd name="T16" fmla="*/ 66 w 164"/>
                  <a:gd name="T17" fmla="*/ 2 h 152"/>
                  <a:gd name="T18" fmla="*/ 51 w 164"/>
                  <a:gd name="T19" fmla="*/ 5 h 152"/>
                  <a:gd name="T20" fmla="*/ 42 w 164"/>
                  <a:gd name="T21" fmla="*/ 10 h 152"/>
                  <a:gd name="T22" fmla="*/ 32 w 164"/>
                  <a:gd name="T23" fmla="*/ 19 h 152"/>
                  <a:gd name="T24" fmla="*/ 22 w 164"/>
                  <a:gd name="T25" fmla="*/ 25 h 152"/>
                  <a:gd name="T26" fmla="*/ 15 w 164"/>
                  <a:gd name="T27" fmla="*/ 32 h 152"/>
                  <a:gd name="T28" fmla="*/ 5 w 164"/>
                  <a:gd name="T29" fmla="*/ 41 h 152"/>
                  <a:gd name="T30" fmla="*/ 0 w 164"/>
                  <a:gd name="T31" fmla="*/ 58 h 152"/>
                  <a:gd name="T32" fmla="*/ 2 w 164"/>
                  <a:gd name="T33" fmla="*/ 72 h 152"/>
                  <a:gd name="T34" fmla="*/ 9 w 164"/>
                  <a:gd name="T35" fmla="*/ 92 h 152"/>
                  <a:gd name="T36" fmla="*/ 22 w 164"/>
                  <a:gd name="T37" fmla="*/ 109 h 152"/>
                  <a:gd name="T38" fmla="*/ 51 w 164"/>
                  <a:gd name="T39" fmla="*/ 151 h 152"/>
                  <a:gd name="T40" fmla="*/ 40 w 164"/>
                  <a:gd name="T41" fmla="*/ 107 h 152"/>
                  <a:gd name="T42" fmla="*/ 34 w 164"/>
                  <a:gd name="T43" fmla="*/ 91 h 152"/>
                  <a:gd name="T44" fmla="*/ 30 w 164"/>
                  <a:gd name="T45" fmla="*/ 78 h 152"/>
                  <a:gd name="T46" fmla="*/ 28 w 164"/>
                  <a:gd name="T47" fmla="*/ 63 h 152"/>
                  <a:gd name="T48" fmla="*/ 32 w 164"/>
                  <a:gd name="T49" fmla="*/ 48 h 152"/>
                  <a:gd name="T50" fmla="*/ 36 w 164"/>
                  <a:gd name="T51" fmla="*/ 35 h 152"/>
                  <a:gd name="T52" fmla="*/ 44 w 164"/>
                  <a:gd name="T53" fmla="*/ 20 h 152"/>
                  <a:gd name="T54" fmla="*/ 56 w 164"/>
                  <a:gd name="T55" fmla="*/ 13 h 152"/>
                  <a:gd name="T56" fmla="*/ 71 w 164"/>
                  <a:gd name="T57" fmla="*/ 10 h 152"/>
                  <a:gd name="T58" fmla="*/ 111 w 164"/>
                  <a:gd name="T59" fmla="*/ 9 h 152"/>
                  <a:gd name="T60" fmla="*/ 136 w 164"/>
                  <a:gd name="T61" fmla="*/ 14 h 152"/>
                  <a:gd name="T62" fmla="*/ 163 w 164"/>
                  <a:gd name="T63" fmla="*/ 25 h 152"/>
                  <a:gd name="T64" fmla="*/ 160 w 164"/>
                  <a:gd name="T65" fmla="*/ 2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4" h="152">
                    <a:moveTo>
                      <a:pt x="160" y="23"/>
                    </a:moveTo>
                    <a:lnTo>
                      <a:pt x="149" y="13"/>
                    </a:lnTo>
                    <a:lnTo>
                      <a:pt x="143" y="9"/>
                    </a:lnTo>
                    <a:lnTo>
                      <a:pt x="131" y="6"/>
                    </a:lnTo>
                    <a:lnTo>
                      <a:pt x="120" y="3"/>
                    </a:lnTo>
                    <a:lnTo>
                      <a:pt x="105" y="0"/>
                    </a:lnTo>
                    <a:lnTo>
                      <a:pt x="92" y="0"/>
                    </a:lnTo>
                    <a:lnTo>
                      <a:pt x="80" y="1"/>
                    </a:lnTo>
                    <a:lnTo>
                      <a:pt x="66" y="2"/>
                    </a:lnTo>
                    <a:lnTo>
                      <a:pt x="51" y="5"/>
                    </a:lnTo>
                    <a:lnTo>
                      <a:pt x="42" y="10"/>
                    </a:lnTo>
                    <a:lnTo>
                      <a:pt x="32" y="19"/>
                    </a:lnTo>
                    <a:lnTo>
                      <a:pt x="22" y="25"/>
                    </a:lnTo>
                    <a:lnTo>
                      <a:pt x="15" y="32"/>
                    </a:lnTo>
                    <a:lnTo>
                      <a:pt x="5" y="41"/>
                    </a:lnTo>
                    <a:lnTo>
                      <a:pt x="0" y="58"/>
                    </a:lnTo>
                    <a:lnTo>
                      <a:pt x="2" y="72"/>
                    </a:lnTo>
                    <a:lnTo>
                      <a:pt x="9" y="92"/>
                    </a:lnTo>
                    <a:lnTo>
                      <a:pt x="22" y="109"/>
                    </a:lnTo>
                    <a:lnTo>
                      <a:pt x="51" y="151"/>
                    </a:lnTo>
                    <a:lnTo>
                      <a:pt x="40" y="107"/>
                    </a:lnTo>
                    <a:lnTo>
                      <a:pt x="34" y="91"/>
                    </a:lnTo>
                    <a:lnTo>
                      <a:pt x="30" y="78"/>
                    </a:lnTo>
                    <a:lnTo>
                      <a:pt x="28" y="63"/>
                    </a:lnTo>
                    <a:lnTo>
                      <a:pt x="32" y="48"/>
                    </a:lnTo>
                    <a:lnTo>
                      <a:pt x="36" y="35"/>
                    </a:lnTo>
                    <a:lnTo>
                      <a:pt x="44" y="20"/>
                    </a:lnTo>
                    <a:lnTo>
                      <a:pt x="56" y="13"/>
                    </a:lnTo>
                    <a:lnTo>
                      <a:pt x="71" y="10"/>
                    </a:lnTo>
                    <a:lnTo>
                      <a:pt x="111" y="9"/>
                    </a:lnTo>
                    <a:lnTo>
                      <a:pt x="136" y="14"/>
                    </a:lnTo>
                    <a:lnTo>
                      <a:pt x="163" y="25"/>
                    </a:lnTo>
                    <a:lnTo>
                      <a:pt x="160" y="2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70" name="Serbest Form 54">
                <a:extLst>
                  <a:ext uri="{FF2B5EF4-FFF2-40B4-BE49-F238E27FC236}">
                    <a16:creationId xmlns:a16="http://schemas.microsoft.com/office/drawing/2014/main" id="{B96E6968-6F11-44D3-A6DF-D25DF334EEC2}"/>
                  </a:ext>
                </a:extLst>
              </p:cNvPr>
              <p:cNvSpPr>
                <a:spLocks/>
              </p:cNvSpPr>
              <p:nvPr/>
            </p:nvSpPr>
            <p:spPr bwMode="ltGray">
              <a:xfrm>
                <a:off x="961" y="3819"/>
                <a:ext cx="170" cy="148"/>
              </a:xfrm>
              <a:custGeom>
                <a:avLst/>
                <a:gdLst>
                  <a:gd name="T0" fmla="*/ 49 w 170"/>
                  <a:gd name="T1" fmla="*/ 147 h 148"/>
                  <a:gd name="T2" fmla="*/ 37 w 170"/>
                  <a:gd name="T3" fmla="*/ 121 h 148"/>
                  <a:gd name="T4" fmla="*/ 32 w 170"/>
                  <a:gd name="T5" fmla="*/ 111 h 148"/>
                  <a:gd name="T6" fmla="*/ 20 w 170"/>
                  <a:gd name="T7" fmla="*/ 97 h 148"/>
                  <a:gd name="T8" fmla="*/ 8 w 170"/>
                  <a:gd name="T9" fmla="*/ 85 h 148"/>
                  <a:gd name="T10" fmla="*/ 1 w 170"/>
                  <a:gd name="T11" fmla="*/ 77 h 148"/>
                  <a:gd name="T12" fmla="*/ 0 w 170"/>
                  <a:gd name="T13" fmla="*/ 69 h 148"/>
                  <a:gd name="T14" fmla="*/ 2 w 170"/>
                  <a:gd name="T15" fmla="*/ 58 h 148"/>
                  <a:gd name="T16" fmla="*/ 5 w 170"/>
                  <a:gd name="T17" fmla="*/ 48 h 148"/>
                  <a:gd name="T18" fmla="*/ 24 w 170"/>
                  <a:gd name="T19" fmla="*/ 20 h 148"/>
                  <a:gd name="T20" fmla="*/ 32 w 170"/>
                  <a:gd name="T21" fmla="*/ 13 h 148"/>
                  <a:gd name="T22" fmla="*/ 48 w 170"/>
                  <a:gd name="T23" fmla="*/ 6 h 148"/>
                  <a:gd name="T24" fmla="*/ 61 w 170"/>
                  <a:gd name="T25" fmla="*/ 1 h 148"/>
                  <a:gd name="T26" fmla="*/ 78 w 170"/>
                  <a:gd name="T27" fmla="*/ 0 h 148"/>
                  <a:gd name="T28" fmla="*/ 92 w 170"/>
                  <a:gd name="T29" fmla="*/ 2 h 148"/>
                  <a:gd name="T30" fmla="*/ 109 w 170"/>
                  <a:gd name="T31" fmla="*/ 6 h 148"/>
                  <a:gd name="T32" fmla="*/ 126 w 170"/>
                  <a:gd name="T33" fmla="*/ 15 h 148"/>
                  <a:gd name="T34" fmla="*/ 132 w 170"/>
                  <a:gd name="T35" fmla="*/ 21 h 148"/>
                  <a:gd name="T36" fmla="*/ 143 w 170"/>
                  <a:gd name="T37" fmla="*/ 29 h 148"/>
                  <a:gd name="T38" fmla="*/ 152 w 170"/>
                  <a:gd name="T39" fmla="*/ 37 h 148"/>
                  <a:gd name="T40" fmla="*/ 167 w 170"/>
                  <a:gd name="T41" fmla="*/ 76 h 148"/>
                  <a:gd name="T42" fmla="*/ 169 w 170"/>
                  <a:gd name="T43" fmla="*/ 83 h 148"/>
                  <a:gd name="T44" fmla="*/ 166 w 170"/>
                  <a:gd name="T45" fmla="*/ 96 h 148"/>
                  <a:gd name="T46" fmla="*/ 156 w 170"/>
                  <a:gd name="T47" fmla="*/ 132 h 148"/>
                  <a:gd name="T48" fmla="*/ 157 w 170"/>
                  <a:gd name="T49" fmla="*/ 96 h 148"/>
                  <a:gd name="T50" fmla="*/ 152 w 170"/>
                  <a:gd name="T51" fmla="*/ 81 h 148"/>
                  <a:gd name="T52" fmla="*/ 148 w 170"/>
                  <a:gd name="T53" fmla="*/ 72 h 148"/>
                  <a:gd name="T54" fmla="*/ 142 w 170"/>
                  <a:gd name="T55" fmla="*/ 58 h 148"/>
                  <a:gd name="T56" fmla="*/ 134 w 170"/>
                  <a:gd name="T57" fmla="*/ 46 h 148"/>
                  <a:gd name="T58" fmla="*/ 124 w 170"/>
                  <a:gd name="T59" fmla="*/ 34 h 148"/>
                  <a:gd name="T60" fmla="*/ 112 w 170"/>
                  <a:gd name="T61" fmla="*/ 22 h 148"/>
                  <a:gd name="T62" fmla="*/ 102 w 170"/>
                  <a:gd name="T63" fmla="*/ 12 h 148"/>
                  <a:gd name="T64" fmla="*/ 92 w 170"/>
                  <a:gd name="T65" fmla="*/ 6 h 148"/>
                  <a:gd name="T66" fmla="*/ 80 w 170"/>
                  <a:gd name="T67" fmla="*/ 4 h 148"/>
                  <a:gd name="T68" fmla="*/ 68 w 170"/>
                  <a:gd name="T69" fmla="*/ 6 h 148"/>
                  <a:gd name="T70" fmla="*/ 59 w 170"/>
                  <a:gd name="T71" fmla="*/ 11 h 148"/>
                  <a:gd name="T72" fmla="*/ 54 w 170"/>
                  <a:gd name="T73" fmla="*/ 21 h 148"/>
                  <a:gd name="T74" fmla="*/ 54 w 170"/>
                  <a:gd name="T75" fmla="*/ 28 h 148"/>
                  <a:gd name="T76" fmla="*/ 50 w 170"/>
                  <a:gd name="T77" fmla="*/ 42 h 148"/>
                  <a:gd name="T78" fmla="*/ 45 w 170"/>
                  <a:gd name="T79" fmla="*/ 50 h 148"/>
                  <a:gd name="T80" fmla="*/ 34 w 170"/>
                  <a:gd name="T81" fmla="*/ 63 h 148"/>
                  <a:gd name="T82" fmla="*/ 32 w 170"/>
                  <a:gd name="T83" fmla="*/ 69 h 148"/>
                  <a:gd name="T84" fmla="*/ 30 w 170"/>
                  <a:gd name="T85" fmla="*/ 77 h 148"/>
                  <a:gd name="T86" fmla="*/ 30 w 170"/>
                  <a:gd name="T87" fmla="*/ 86 h 148"/>
                  <a:gd name="T88" fmla="*/ 50 w 170"/>
                  <a:gd name="T89" fmla="*/ 119 h 148"/>
                  <a:gd name="T90" fmla="*/ 49 w 170"/>
                  <a:gd name="T91" fmla="*/ 14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0" h="148">
                    <a:moveTo>
                      <a:pt x="49" y="147"/>
                    </a:moveTo>
                    <a:lnTo>
                      <a:pt x="37" y="121"/>
                    </a:lnTo>
                    <a:lnTo>
                      <a:pt x="32" y="111"/>
                    </a:lnTo>
                    <a:lnTo>
                      <a:pt x="20" y="97"/>
                    </a:lnTo>
                    <a:lnTo>
                      <a:pt x="8" y="85"/>
                    </a:lnTo>
                    <a:lnTo>
                      <a:pt x="1" y="77"/>
                    </a:lnTo>
                    <a:lnTo>
                      <a:pt x="0" y="69"/>
                    </a:lnTo>
                    <a:lnTo>
                      <a:pt x="2" y="58"/>
                    </a:lnTo>
                    <a:lnTo>
                      <a:pt x="5" y="48"/>
                    </a:lnTo>
                    <a:lnTo>
                      <a:pt x="24" y="20"/>
                    </a:lnTo>
                    <a:lnTo>
                      <a:pt x="32" y="13"/>
                    </a:lnTo>
                    <a:lnTo>
                      <a:pt x="48" y="6"/>
                    </a:lnTo>
                    <a:lnTo>
                      <a:pt x="61" y="1"/>
                    </a:lnTo>
                    <a:lnTo>
                      <a:pt x="78" y="0"/>
                    </a:lnTo>
                    <a:lnTo>
                      <a:pt x="92" y="2"/>
                    </a:lnTo>
                    <a:lnTo>
                      <a:pt x="109" y="6"/>
                    </a:lnTo>
                    <a:lnTo>
                      <a:pt x="126" y="15"/>
                    </a:lnTo>
                    <a:lnTo>
                      <a:pt x="132" y="21"/>
                    </a:lnTo>
                    <a:lnTo>
                      <a:pt x="143" y="29"/>
                    </a:lnTo>
                    <a:lnTo>
                      <a:pt x="152" y="37"/>
                    </a:lnTo>
                    <a:lnTo>
                      <a:pt x="167" y="76"/>
                    </a:lnTo>
                    <a:lnTo>
                      <a:pt x="169" y="83"/>
                    </a:lnTo>
                    <a:lnTo>
                      <a:pt x="166" y="96"/>
                    </a:lnTo>
                    <a:lnTo>
                      <a:pt x="156" y="132"/>
                    </a:lnTo>
                    <a:lnTo>
                      <a:pt x="157" y="96"/>
                    </a:lnTo>
                    <a:lnTo>
                      <a:pt x="152" y="81"/>
                    </a:lnTo>
                    <a:lnTo>
                      <a:pt x="148" y="72"/>
                    </a:lnTo>
                    <a:lnTo>
                      <a:pt x="142" y="58"/>
                    </a:lnTo>
                    <a:lnTo>
                      <a:pt x="134" y="46"/>
                    </a:lnTo>
                    <a:lnTo>
                      <a:pt x="124" y="34"/>
                    </a:lnTo>
                    <a:lnTo>
                      <a:pt x="112" y="22"/>
                    </a:lnTo>
                    <a:lnTo>
                      <a:pt x="102" y="12"/>
                    </a:lnTo>
                    <a:lnTo>
                      <a:pt x="92" y="6"/>
                    </a:lnTo>
                    <a:lnTo>
                      <a:pt x="80" y="4"/>
                    </a:lnTo>
                    <a:lnTo>
                      <a:pt x="68" y="6"/>
                    </a:lnTo>
                    <a:lnTo>
                      <a:pt x="59" y="11"/>
                    </a:lnTo>
                    <a:lnTo>
                      <a:pt x="54" y="21"/>
                    </a:lnTo>
                    <a:lnTo>
                      <a:pt x="54" y="28"/>
                    </a:lnTo>
                    <a:lnTo>
                      <a:pt x="50" y="42"/>
                    </a:lnTo>
                    <a:lnTo>
                      <a:pt x="45" y="50"/>
                    </a:lnTo>
                    <a:lnTo>
                      <a:pt x="34" y="63"/>
                    </a:lnTo>
                    <a:lnTo>
                      <a:pt x="32" y="69"/>
                    </a:lnTo>
                    <a:lnTo>
                      <a:pt x="30" y="77"/>
                    </a:lnTo>
                    <a:lnTo>
                      <a:pt x="30" y="86"/>
                    </a:lnTo>
                    <a:lnTo>
                      <a:pt x="50" y="119"/>
                    </a:lnTo>
                    <a:lnTo>
                      <a:pt x="49" y="14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71" name="Serbest Form 55">
                <a:extLst>
                  <a:ext uri="{FF2B5EF4-FFF2-40B4-BE49-F238E27FC236}">
                    <a16:creationId xmlns:a16="http://schemas.microsoft.com/office/drawing/2014/main" id="{AEDCE403-BAE3-419E-9B8E-0ED044A48AFF}"/>
                  </a:ext>
                </a:extLst>
              </p:cNvPr>
              <p:cNvSpPr>
                <a:spLocks/>
              </p:cNvSpPr>
              <p:nvPr/>
            </p:nvSpPr>
            <p:spPr bwMode="ltGray">
              <a:xfrm>
                <a:off x="1052" y="3670"/>
                <a:ext cx="225" cy="215"/>
              </a:xfrm>
              <a:custGeom>
                <a:avLst/>
                <a:gdLst>
                  <a:gd name="T0" fmla="*/ 210 w 225"/>
                  <a:gd name="T1" fmla="*/ 5 h 215"/>
                  <a:gd name="T2" fmla="*/ 209 w 225"/>
                  <a:gd name="T3" fmla="*/ 0 h 215"/>
                  <a:gd name="T4" fmla="*/ 193 w 225"/>
                  <a:gd name="T5" fmla="*/ 2 h 215"/>
                  <a:gd name="T6" fmla="*/ 184 w 225"/>
                  <a:gd name="T7" fmla="*/ 7 h 215"/>
                  <a:gd name="T8" fmla="*/ 5 w 225"/>
                  <a:gd name="T9" fmla="*/ 46 h 215"/>
                  <a:gd name="T10" fmla="*/ 164 w 225"/>
                  <a:gd name="T11" fmla="*/ 18 h 215"/>
                  <a:gd name="T12" fmla="*/ 166 w 225"/>
                  <a:gd name="T13" fmla="*/ 24 h 215"/>
                  <a:gd name="T14" fmla="*/ 89 w 225"/>
                  <a:gd name="T15" fmla="*/ 57 h 215"/>
                  <a:gd name="T16" fmla="*/ 185 w 225"/>
                  <a:gd name="T17" fmla="*/ 31 h 215"/>
                  <a:gd name="T18" fmla="*/ 172 w 225"/>
                  <a:gd name="T19" fmla="*/ 42 h 215"/>
                  <a:gd name="T20" fmla="*/ 142 w 225"/>
                  <a:gd name="T21" fmla="*/ 60 h 215"/>
                  <a:gd name="T22" fmla="*/ 49 w 225"/>
                  <a:gd name="T23" fmla="*/ 109 h 215"/>
                  <a:gd name="T24" fmla="*/ 52 w 225"/>
                  <a:gd name="T25" fmla="*/ 105 h 215"/>
                  <a:gd name="T26" fmla="*/ 113 w 225"/>
                  <a:gd name="T27" fmla="*/ 75 h 215"/>
                  <a:gd name="T28" fmla="*/ 161 w 225"/>
                  <a:gd name="T29" fmla="*/ 51 h 215"/>
                  <a:gd name="T30" fmla="*/ 184 w 225"/>
                  <a:gd name="T31" fmla="*/ 40 h 215"/>
                  <a:gd name="T32" fmla="*/ 188 w 225"/>
                  <a:gd name="T33" fmla="*/ 44 h 215"/>
                  <a:gd name="T34" fmla="*/ 161 w 225"/>
                  <a:gd name="T35" fmla="*/ 59 h 215"/>
                  <a:gd name="T36" fmla="*/ 124 w 225"/>
                  <a:gd name="T37" fmla="*/ 79 h 215"/>
                  <a:gd name="T38" fmla="*/ 172 w 225"/>
                  <a:gd name="T39" fmla="*/ 51 h 215"/>
                  <a:gd name="T40" fmla="*/ 188 w 225"/>
                  <a:gd name="T41" fmla="*/ 44 h 215"/>
                  <a:gd name="T42" fmla="*/ 190 w 225"/>
                  <a:gd name="T43" fmla="*/ 52 h 215"/>
                  <a:gd name="T44" fmla="*/ 172 w 225"/>
                  <a:gd name="T45" fmla="*/ 66 h 215"/>
                  <a:gd name="T46" fmla="*/ 124 w 225"/>
                  <a:gd name="T47" fmla="*/ 85 h 215"/>
                  <a:gd name="T48" fmla="*/ 82 w 225"/>
                  <a:gd name="T49" fmla="*/ 102 h 215"/>
                  <a:gd name="T50" fmla="*/ 131 w 225"/>
                  <a:gd name="T51" fmla="*/ 84 h 215"/>
                  <a:gd name="T52" fmla="*/ 180 w 225"/>
                  <a:gd name="T53" fmla="*/ 64 h 215"/>
                  <a:gd name="T54" fmla="*/ 178 w 225"/>
                  <a:gd name="T55" fmla="*/ 71 h 215"/>
                  <a:gd name="T56" fmla="*/ 180 w 225"/>
                  <a:gd name="T57" fmla="*/ 83 h 215"/>
                  <a:gd name="T58" fmla="*/ 172 w 225"/>
                  <a:gd name="T59" fmla="*/ 89 h 215"/>
                  <a:gd name="T60" fmla="*/ 132 w 225"/>
                  <a:gd name="T61" fmla="*/ 105 h 215"/>
                  <a:gd name="T62" fmla="*/ 56 w 225"/>
                  <a:gd name="T63" fmla="*/ 133 h 215"/>
                  <a:gd name="T64" fmla="*/ 67 w 225"/>
                  <a:gd name="T65" fmla="*/ 127 h 215"/>
                  <a:gd name="T66" fmla="*/ 161 w 225"/>
                  <a:gd name="T67" fmla="*/ 94 h 215"/>
                  <a:gd name="T68" fmla="*/ 191 w 225"/>
                  <a:gd name="T69" fmla="*/ 80 h 215"/>
                  <a:gd name="T70" fmla="*/ 115 w 225"/>
                  <a:gd name="T71" fmla="*/ 122 h 215"/>
                  <a:gd name="T72" fmla="*/ 190 w 225"/>
                  <a:gd name="T73" fmla="*/ 92 h 215"/>
                  <a:gd name="T74" fmla="*/ 188 w 225"/>
                  <a:gd name="T75" fmla="*/ 105 h 215"/>
                  <a:gd name="T76" fmla="*/ 150 w 225"/>
                  <a:gd name="T77" fmla="*/ 133 h 215"/>
                  <a:gd name="T78" fmla="*/ 86 w 225"/>
                  <a:gd name="T79" fmla="*/ 154 h 215"/>
                  <a:gd name="T80" fmla="*/ 26 w 225"/>
                  <a:gd name="T81" fmla="*/ 172 h 215"/>
                  <a:gd name="T82" fmla="*/ 117 w 225"/>
                  <a:gd name="T83" fmla="*/ 146 h 215"/>
                  <a:gd name="T84" fmla="*/ 153 w 225"/>
                  <a:gd name="T85" fmla="*/ 131 h 215"/>
                  <a:gd name="T86" fmla="*/ 188 w 225"/>
                  <a:gd name="T87" fmla="*/ 109 h 215"/>
                  <a:gd name="T88" fmla="*/ 184 w 225"/>
                  <a:gd name="T89" fmla="*/ 119 h 215"/>
                  <a:gd name="T90" fmla="*/ 182 w 225"/>
                  <a:gd name="T91" fmla="*/ 129 h 215"/>
                  <a:gd name="T92" fmla="*/ 184 w 225"/>
                  <a:gd name="T93" fmla="*/ 138 h 215"/>
                  <a:gd name="T94" fmla="*/ 150 w 225"/>
                  <a:gd name="T95" fmla="*/ 157 h 215"/>
                  <a:gd name="T96" fmla="*/ 88 w 225"/>
                  <a:gd name="T97" fmla="*/ 174 h 215"/>
                  <a:gd name="T98" fmla="*/ 92 w 225"/>
                  <a:gd name="T99" fmla="*/ 173 h 215"/>
                  <a:gd name="T100" fmla="*/ 169 w 225"/>
                  <a:gd name="T101" fmla="*/ 150 h 215"/>
                  <a:gd name="T102" fmla="*/ 165 w 225"/>
                  <a:gd name="T103" fmla="*/ 156 h 215"/>
                  <a:gd name="T104" fmla="*/ 169 w 225"/>
                  <a:gd name="T105" fmla="*/ 159 h 215"/>
                  <a:gd name="T106" fmla="*/ 172 w 225"/>
                  <a:gd name="T107" fmla="*/ 165 h 215"/>
                  <a:gd name="T108" fmla="*/ 135 w 225"/>
                  <a:gd name="T109" fmla="*/ 181 h 215"/>
                  <a:gd name="T110" fmla="*/ 93 w 225"/>
                  <a:gd name="T111" fmla="*/ 185 h 215"/>
                  <a:gd name="T112" fmla="*/ 169 w 225"/>
                  <a:gd name="T113" fmla="*/ 170 h 215"/>
                  <a:gd name="T114" fmla="*/ 165 w 225"/>
                  <a:gd name="T115" fmla="*/ 178 h 215"/>
                  <a:gd name="T116" fmla="*/ 170 w 225"/>
                  <a:gd name="T117" fmla="*/ 184 h 215"/>
                  <a:gd name="T118" fmla="*/ 82 w 225"/>
                  <a:gd name="T119" fmla="*/ 214 h 215"/>
                  <a:gd name="T120" fmla="*/ 166 w 225"/>
                  <a:gd name="T121" fmla="*/ 191 h 215"/>
                  <a:gd name="T122" fmla="*/ 183 w 225"/>
                  <a:gd name="T123" fmla="*/ 182 h 215"/>
                  <a:gd name="T124" fmla="*/ 194 w 225"/>
                  <a:gd name="T125" fmla="*/ 17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5" h="215">
                    <a:moveTo>
                      <a:pt x="207" y="16"/>
                    </a:moveTo>
                    <a:lnTo>
                      <a:pt x="210" y="5"/>
                    </a:lnTo>
                    <a:lnTo>
                      <a:pt x="224" y="4"/>
                    </a:lnTo>
                    <a:lnTo>
                      <a:pt x="209" y="0"/>
                    </a:lnTo>
                    <a:lnTo>
                      <a:pt x="203" y="0"/>
                    </a:lnTo>
                    <a:lnTo>
                      <a:pt x="193" y="2"/>
                    </a:lnTo>
                    <a:lnTo>
                      <a:pt x="193" y="5"/>
                    </a:lnTo>
                    <a:lnTo>
                      <a:pt x="184" y="7"/>
                    </a:lnTo>
                    <a:lnTo>
                      <a:pt x="109" y="37"/>
                    </a:lnTo>
                    <a:lnTo>
                      <a:pt x="5" y="46"/>
                    </a:lnTo>
                    <a:lnTo>
                      <a:pt x="107" y="37"/>
                    </a:lnTo>
                    <a:lnTo>
                      <a:pt x="164" y="18"/>
                    </a:lnTo>
                    <a:lnTo>
                      <a:pt x="184" y="16"/>
                    </a:lnTo>
                    <a:lnTo>
                      <a:pt x="166" y="24"/>
                    </a:lnTo>
                    <a:lnTo>
                      <a:pt x="184" y="24"/>
                    </a:lnTo>
                    <a:lnTo>
                      <a:pt x="89" y="57"/>
                    </a:lnTo>
                    <a:lnTo>
                      <a:pt x="153" y="37"/>
                    </a:lnTo>
                    <a:lnTo>
                      <a:pt x="185" y="31"/>
                    </a:lnTo>
                    <a:lnTo>
                      <a:pt x="184" y="35"/>
                    </a:lnTo>
                    <a:lnTo>
                      <a:pt x="172" y="42"/>
                    </a:lnTo>
                    <a:lnTo>
                      <a:pt x="164" y="48"/>
                    </a:lnTo>
                    <a:lnTo>
                      <a:pt x="142" y="60"/>
                    </a:lnTo>
                    <a:lnTo>
                      <a:pt x="101" y="83"/>
                    </a:lnTo>
                    <a:lnTo>
                      <a:pt x="49" y="109"/>
                    </a:lnTo>
                    <a:lnTo>
                      <a:pt x="7" y="127"/>
                    </a:lnTo>
                    <a:lnTo>
                      <a:pt x="52" y="105"/>
                    </a:lnTo>
                    <a:lnTo>
                      <a:pt x="79" y="92"/>
                    </a:lnTo>
                    <a:lnTo>
                      <a:pt x="113" y="75"/>
                    </a:lnTo>
                    <a:lnTo>
                      <a:pt x="131" y="64"/>
                    </a:lnTo>
                    <a:lnTo>
                      <a:pt x="161" y="51"/>
                    </a:lnTo>
                    <a:lnTo>
                      <a:pt x="172" y="46"/>
                    </a:lnTo>
                    <a:lnTo>
                      <a:pt x="184" y="40"/>
                    </a:lnTo>
                    <a:lnTo>
                      <a:pt x="177" y="40"/>
                    </a:lnTo>
                    <a:lnTo>
                      <a:pt x="188" y="44"/>
                    </a:lnTo>
                    <a:lnTo>
                      <a:pt x="177" y="48"/>
                    </a:lnTo>
                    <a:lnTo>
                      <a:pt x="161" y="59"/>
                    </a:lnTo>
                    <a:lnTo>
                      <a:pt x="144" y="70"/>
                    </a:lnTo>
                    <a:lnTo>
                      <a:pt x="124" y="79"/>
                    </a:lnTo>
                    <a:lnTo>
                      <a:pt x="158" y="60"/>
                    </a:lnTo>
                    <a:lnTo>
                      <a:pt x="172" y="51"/>
                    </a:lnTo>
                    <a:lnTo>
                      <a:pt x="184" y="44"/>
                    </a:lnTo>
                    <a:lnTo>
                      <a:pt x="188" y="44"/>
                    </a:lnTo>
                    <a:lnTo>
                      <a:pt x="180" y="54"/>
                    </a:lnTo>
                    <a:lnTo>
                      <a:pt x="190" y="52"/>
                    </a:lnTo>
                    <a:lnTo>
                      <a:pt x="184" y="59"/>
                    </a:lnTo>
                    <a:lnTo>
                      <a:pt x="172" y="66"/>
                    </a:lnTo>
                    <a:lnTo>
                      <a:pt x="150" y="77"/>
                    </a:lnTo>
                    <a:lnTo>
                      <a:pt x="124" y="85"/>
                    </a:lnTo>
                    <a:lnTo>
                      <a:pt x="101" y="94"/>
                    </a:lnTo>
                    <a:lnTo>
                      <a:pt x="82" y="102"/>
                    </a:lnTo>
                    <a:lnTo>
                      <a:pt x="93" y="97"/>
                    </a:lnTo>
                    <a:lnTo>
                      <a:pt x="131" y="84"/>
                    </a:lnTo>
                    <a:lnTo>
                      <a:pt x="172" y="68"/>
                    </a:lnTo>
                    <a:lnTo>
                      <a:pt x="180" y="64"/>
                    </a:lnTo>
                    <a:lnTo>
                      <a:pt x="188" y="59"/>
                    </a:lnTo>
                    <a:lnTo>
                      <a:pt x="178" y="71"/>
                    </a:lnTo>
                    <a:lnTo>
                      <a:pt x="194" y="66"/>
                    </a:lnTo>
                    <a:lnTo>
                      <a:pt x="180" y="83"/>
                    </a:lnTo>
                    <a:lnTo>
                      <a:pt x="177" y="86"/>
                    </a:lnTo>
                    <a:lnTo>
                      <a:pt x="172" y="89"/>
                    </a:lnTo>
                    <a:lnTo>
                      <a:pt x="153" y="97"/>
                    </a:lnTo>
                    <a:lnTo>
                      <a:pt x="132" y="105"/>
                    </a:lnTo>
                    <a:lnTo>
                      <a:pt x="92" y="120"/>
                    </a:lnTo>
                    <a:lnTo>
                      <a:pt x="56" y="133"/>
                    </a:lnTo>
                    <a:lnTo>
                      <a:pt x="0" y="151"/>
                    </a:lnTo>
                    <a:lnTo>
                      <a:pt x="67" y="127"/>
                    </a:lnTo>
                    <a:lnTo>
                      <a:pt x="135" y="103"/>
                    </a:lnTo>
                    <a:lnTo>
                      <a:pt x="161" y="94"/>
                    </a:lnTo>
                    <a:lnTo>
                      <a:pt x="177" y="83"/>
                    </a:lnTo>
                    <a:lnTo>
                      <a:pt x="191" y="80"/>
                    </a:lnTo>
                    <a:lnTo>
                      <a:pt x="193" y="80"/>
                    </a:lnTo>
                    <a:lnTo>
                      <a:pt x="115" y="122"/>
                    </a:lnTo>
                    <a:lnTo>
                      <a:pt x="176" y="93"/>
                    </a:lnTo>
                    <a:lnTo>
                      <a:pt x="190" y="92"/>
                    </a:lnTo>
                    <a:lnTo>
                      <a:pt x="173" y="108"/>
                    </a:lnTo>
                    <a:lnTo>
                      <a:pt x="188" y="105"/>
                    </a:lnTo>
                    <a:lnTo>
                      <a:pt x="165" y="121"/>
                    </a:lnTo>
                    <a:lnTo>
                      <a:pt x="150" y="133"/>
                    </a:lnTo>
                    <a:lnTo>
                      <a:pt x="124" y="142"/>
                    </a:lnTo>
                    <a:lnTo>
                      <a:pt x="86" y="154"/>
                    </a:lnTo>
                    <a:lnTo>
                      <a:pt x="52" y="165"/>
                    </a:lnTo>
                    <a:lnTo>
                      <a:pt x="26" y="172"/>
                    </a:lnTo>
                    <a:lnTo>
                      <a:pt x="7" y="176"/>
                    </a:lnTo>
                    <a:lnTo>
                      <a:pt x="117" y="146"/>
                    </a:lnTo>
                    <a:lnTo>
                      <a:pt x="142" y="138"/>
                    </a:lnTo>
                    <a:lnTo>
                      <a:pt x="153" y="131"/>
                    </a:lnTo>
                    <a:lnTo>
                      <a:pt x="171" y="120"/>
                    </a:lnTo>
                    <a:lnTo>
                      <a:pt x="188" y="109"/>
                    </a:lnTo>
                    <a:lnTo>
                      <a:pt x="170" y="124"/>
                    </a:lnTo>
                    <a:lnTo>
                      <a:pt x="184" y="119"/>
                    </a:lnTo>
                    <a:lnTo>
                      <a:pt x="169" y="132"/>
                    </a:lnTo>
                    <a:lnTo>
                      <a:pt x="182" y="129"/>
                    </a:lnTo>
                    <a:lnTo>
                      <a:pt x="167" y="143"/>
                    </a:lnTo>
                    <a:lnTo>
                      <a:pt x="184" y="138"/>
                    </a:lnTo>
                    <a:lnTo>
                      <a:pt x="169" y="146"/>
                    </a:lnTo>
                    <a:lnTo>
                      <a:pt x="150" y="157"/>
                    </a:lnTo>
                    <a:lnTo>
                      <a:pt x="135" y="160"/>
                    </a:lnTo>
                    <a:lnTo>
                      <a:pt x="88" y="174"/>
                    </a:lnTo>
                    <a:lnTo>
                      <a:pt x="45" y="181"/>
                    </a:lnTo>
                    <a:lnTo>
                      <a:pt x="92" y="173"/>
                    </a:lnTo>
                    <a:lnTo>
                      <a:pt x="131" y="161"/>
                    </a:lnTo>
                    <a:lnTo>
                      <a:pt x="169" y="150"/>
                    </a:lnTo>
                    <a:lnTo>
                      <a:pt x="180" y="144"/>
                    </a:lnTo>
                    <a:lnTo>
                      <a:pt x="165" y="156"/>
                    </a:lnTo>
                    <a:lnTo>
                      <a:pt x="177" y="154"/>
                    </a:lnTo>
                    <a:lnTo>
                      <a:pt x="169" y="159"/>
                    </a:lnTo>
                    <a:lnTo>
                      <a:pt x="166" y="167"/>
                    </a:lnTo>
                    <a:lnTo>
                      <a:pt x="172" y="165"/>
                    </a:lnTo>
                    <a:lnTo>
                      <a:pt x="163" y="171"/>
                    </a:lnTo>
                    <a:lnTo>
                      <a:pt x="135" y="181"/>
                    </a:lnTo>
                    <a:lnTo>
                      <a:pt x="117" y="183"/>
                    </a:lnTo>
                    <a:lnTo>
                      <a:pt x="93" y="185"/>
                    </a:lnTo>
                    <a:lnTo>
                      <a:pt x="139" y="180"/>
                    </a:lnTo>
                    <a:lnTo>
                      <a:pt x="169" y="170"/>
                    </a:lnTo>
                    <a:lnTo>
                      <a:pt x="177" y="163"/>
                    </a:lnTo>
                    <a:lnTo>
                      <a:pt x="165" y="178"/>
                    </a:lnTo>
                    <a:lnTo>
                      <a:pt x="177" y="175"/>
                    </a:lnTo>
                    <a:lnTo>
                      <a:pt x="170" y="184"/>
                    </a:lnTo>
                    <a:lnTo>
                      <a:pt x="158" y="195"/>
                    </a:lnTo>
                    <a:lnTo>
                      <a:pt x="82" y="214"/>
                    </a:lnTo>
                    <a:lnTo>
                      <a:pt x="158" y="197"/>
                    </a:lnTo>
                    <a:lnTo>
                      <a:pt x="166" y="191"/>
                    </a:lnTo>
                    <a:lnTo>
                      <a:pt x="170" y="187"/>
                    </a:lnTo>
                    <a:lnTo>
                      <a:pt x="183" y="182"/>
                    </a:lnTo>
                    <a:lnTo>
                      <a:pt x="191" y="191"/>
                    </a:lnTo>
                    <a:lnTo>
                      <a:pt x="194" y="175"/>
                    </a:lnTo>
                    <a:lnTo>
                      <a:pt x="207" y="16"/>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72" name="Serbest Form 56">
                <a:extLst>
                  <a:ext uri="{FF2B5EF4-FFF2-40B4-BE49-F238E27FC236}">
                    <a16:creationId xmlns:a16="http://schemas.microsoft.com/office/drawing/2014/main" id="{B528469C-7DF3-42D9-88F2-F7BB576D846D}"/>
                  </a:ext>
                </a:extLst>
              </p:cNvPr>
              <p:cNvSpPr>
                <a:spLocks/>
              </p:cNvSpPr>
              <p:nvPr/>
            </p:nvSpPr>
            <p:spPr bwMode="ltGray">
              <a:xfrm>
                <a:off x="1243" y="3670"/>
                <a:ext cx="217" cy="217"/>
              </a:xfrm>
              <a:custGeom>
                <a:avLst/>
                <a:gdLst>
                  <a:gd name="T0" fmla="*/ 1 w 217"/>
                  <a:gd name="T1" fmla="*/ 178 h 217"/>
                  <a:gd name="T2" fmla="*/ 8 w 217"/>
                  <a:gd name="T3" fmla="*/ 171 h 217"/>
                  <a:gd name="T4" fmla="*/ 62 w 217"/>
                  <a:gd name="T5" fmla="*/ 216 h 217"/>
                  <a:gd name="T6" fmla="*/ 19 w 217"/>
                  <a:gd name="T7" fmla="*/ 172 h 217"/>
                  <a:gd name="T8" fmla="*/ 24 w 217"/>
                  <a:gd name="T9" fmla="*/ 167 h 217"/>
                  <a:gd name="T10" fmla="*/ 76 w 217"/>
                  <a:gd name="T11" fmla="*/ 199 h 217"/>
                  <a:gd name="T12" fmla="*/ 21 w 217"/>
                  <a:gd name="T13" fmla="*/ 165 h 217"/>
                  <a:gd name="T14" fmla="*/ 29 w 217"/>
                  <a:gd name="T15" fmla="*/ 158 h 217"/>
                  <a:gd name="T16" fmla="*/ 35 w 217"/>
                  <a:gd name="T17" fmla="*/ 150 h 217"/>
                  <a:gd name="T18" fmla="*/ 32 w 217"/>
                  <a:gd name="T19" fmla="*/ 144 h 217"/>
                  <a:gd name="T20" fmla="*/ 39 w 217"/>
                  <a:gd name="T21" fmla="*/ 142 h 217"/>
                  <a:gd name="T22" fmla="*/ 35 w 217"/>
                  <a:gd name="T23" fmla="*/ 141 h 217"/>
                  <a:gd name="T24" fmla="*/ 35 w 217"/>
                  <a:gd name="T25" fmla="*/ 133 h 217"/>
                  <a:gd name="T26" fmla="*/ 39 w 217"/>
                  <a:gd name="T27" fmla="*/ 128 h 217"/>
                  <a:gd name="T28" fmla="*/ 102 w 217"/>
                  <a:gd name="T29" fmla="*/ 166 h 217"/>
                  <a:gd name="T30" fmla="*/ 35 w 217"/>
                  <a:gd name="T31" fmla="*/ 126 h 217"/>
                  <a:gd name="T32" fmla="*/ 42 w 217"/>
                  <a:gd name="T33" fmla="*/ 126 h 217"/>
                  <a:gd name="T34" fmla="*/ 42 w 217"/>
                  <a:gd name="T35" fmla="*/ 114 h 217"/>
                  <a:gd name="T36" fmla="*/ 123 w 217"/>
                  <a:gd name="T37" fmla="*/ 141 h 217"/>
                  <a:gd name="T38" fmla="*/ 59 w 217"/>
                  <a:gd name="T39" fmla="*/ 123 h 217"/>
                  <a:gd name="T40" fmla="*/ 37 w 217"/>
                  <a:gd name="T41" fmla="*/ 107 h 217"/>
                  <a:gd name="T42" fmla="*/ 39 w 217"/>
                  <a:gd name="T43" fmla="*/ 101 h 217"/>
                  <a:gd name="T44" fmla="*/ 53 w 217"/>
                  <a:gd name="T45" fmla="*/ 106 h 217"/>
                  <a:gd name="T46" fmla="*/ 54 w 217"/>
                  <a:gd name="T47" fmla="*/ 100 h 217"/>
                  <a:gd name="T48" fmla="*/ 113 w 217"/>
                  <a:gd name="T49" fmla="*/ 112 h 217"/>
                  <a:gd name="T50" fmla="*/ 91 w 217"/>
                  <a:gd name="T51" fmla="*/ 105 h 217"/>
                  <a:gd name="T52" fmla="*/ 45 w 217"/>
                  <a:gd name="T53" fmla="*/ 90 h 217"/>
                  <a:gd name="T54" fmla="*/ 42 w 217"/>
                  <a:gd name="T55" fmla="*/ 81 h 217"/>
                  <a:gd name="T56" fmla="*/ 46 w 217"/>
                  <a:gd name="T57" fmla="*/ 75 h 217"/>
                  <a:gd name="T58" fmla="*/ 62 w 217"/>
                  <a:gd name="T59" fmla="*/ 79 h 217"/>
                  <a:gd name="T60" fmla="*/ 59 w 217"/>
                  <a:gd name="T61" fmla="*/ 69 h 217"/>
                  <a:gd name="T62" fmla="*/ 54 w 217"/>
                  <a:gd name="T63" fmla="*/ 62 h 217"/>
                  <a:gd name="T64" fmla="*/ 58 w 217"/>
                  <a:gd name="T65" fmla="*/ 58 h 217"/>
                  <a:gd name="T66" fmla="*/ 120 w 217"/>
                  <a:gd name="T67" fmla="*/ 76 h 217"/>
                  <a:gd name="T68" fmla="*/ 193 w 217"/>
                  <a:gd name="T69" fmla="*/ 90 h 217"/>
                  <a:gd name="T70" fmla="*/ 91 w 217"/>
                  <a:gd name="T71" fmla="*/ 68 h 217"/>
                  <a:gd name="T72" fmla="*/ 58 w 217"/>
                  <a:gd name="T73" fmla="*/ 58 h 217"/>
                  <a:gd name="T74" fmla="*/ 62 w 217"/>
                  <a:gd name="T75" fmla="*/ 53 h 217"/>
                  <a:gd name="T76" fmla="*/ 56 w 217"/>
                  <a:gd name="T77" fmla="*/ 41 h 217"/>
                  <a:gd name="T78" fmla="*/ 58 w 217"/>
                  <a:gd name="T79" fmla="*/ 32 h 217"/>
                  <a:gd name="T80" fmla="*/ 91 w 217"/>
                  <a:gd name="T81" fmla="*/ 43 h 217"/>
                  <a:gd name="T82" fmla="*/ 84 w 217"/>
                  <a:gd name="T83" fmla="*/ 40 h 217"/>
                  <a:gd name="T84" fmla="*/ 62 w 217"/>
                  <a:gd name="T85" fmla="*/ 32 h 217"/>
                  <a:gd name="T86" fmla="*/ 58 w 217"/>
                  <a:gd name="T87" fmla="*/ 29 h 217"/>
                  <a:gd name="T88" fmla="*/ 46 w 217"/>
                  <a:gd name="T89" fmla="*/ 23 h 217"/>
                  <a:gd name="T90" fmla="*/ 113 w 217"/>
                  <a:gd name="T91" fmla="*/ 33 h 217"/>
                  <a:gd name="T92" fmla="*/ 46 w 217"/>
                  <a:gd name="T93" fmla="*/ 16 h 217"/>
                  <a:gd name="T94" fmla="*/ 125 w 217"/>
                  <a:gd name="T95" fmla="*/ 16 h 217"/>
                  <a:gd name="T96" fmla="*/ 159 w 217"/>
                  <a:gd name="T97" fmla="*/ 13 h 217"/>
                  <a:gd name="T98" fmla="*/ 58 w 217"/>
                  <a:gd name="T99" fmla="*/ 16 h 217"/>
                  <a:gd name="T100" fmla="*/ 42 w 217"/>
                  <a:gd name="T101" fmla="*/ 6 h 217"/>
                  <a:gd name="T102" fmla="*/ 20 w 217"/>
                  <a:gd name="T103" fmla="*/ 2 h 217"/>
                  <a:gd name="T104" fmla="*/ 0 w 217"/>
                  <a:gd name="T105" fmla="*/ 18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0" y="188"/>
                    </a:moveTo>
                    <a:lnTo>
                      <a:pt x="1" y="178"/>
                    </a:lnTo>
                    <a:lnTo>
                      <a:pt x="13" y="183"/>
                    </a:lnTo>
                    <a:lnTo>
                      <a:pt x="8" y="171"/>
                    </a:lnTo>
                    <a:lnTo>
                      <a:pt x="20" y="172"/>
                    </a:lnTo>
                    <a:lnTo>
                      <a:pt x="62" y="216"/>
                    </a:lnTo>
                    <a:lnTo>
                      <a:pt x="24" y="178"/>
                    </a:lnTo>
                    <a:lnTo>
                      <a:pt x="19" y="172"/>
                    </a:lnTo>
                    <a:lnTo>
                      <a:pt x="16" y="166"/>
                    </a:lnTo>
                    <a:lnTo>
                      <a:pt x="24" y="167"/>
                    </a:lnTo>
                    <a:lnTo>
                      <a:pt x="48" y="179"/>
                    </a:lnTo>
                    <a:lnTo>
                      <a:pt x="76" y="199"/>
                    </a:lnTo>
                    <a:lnTo>
                      <a:pt x="35" y="172"/>
                    </a:lnTo>
                    <a:lnTo>
                      <a:pt x="21" y="165"/>
                    </a:lnTo>
                    <a:lnTo>
                      <a:pt x="20" y="155"/>
                    </a:lnTo>
                    <a:lnTo>
                      <a:pt x="29" y="158"/>
                    </a:lnTo>
                    <a:lnTo>
                      <a:pt x="27" y="147"/>
                    </a:lnTo>
                    <a:lnTo>
                      <a:pt x="35" y="150"/>
                    </a:lnTo>
                    <a:lnTo>
                      <a:pt x="72" y="189"/>
                    </a:lnTo>
                    <a:lnTo>
                      <a:pt x="32" y="144"/>
                    </a:lnTo>
                    <a:lnTo>
                      <a:pt x="27" y="137"/>
                    </a:lnTo>
                    <a:lnTo>
                      <a:pt x="39" y="142"/>
                    </a:lnTo>
                    <a:lnTo>
                      <a:pt x="69" y="164"/>
                    </a:lnTo>
                    <a:lnTo>
                      <a:pt x="35" y="141"/>
                    </a:lnTo>
                    <a:lnTo>
                      <a:pt x="24" y="129"/>
                    </a:lnTo>
                    <a:lnTo>
                      <a:pt x="35" y="133"/>
                    </a:lnTo>
                    <a:lnTo>
                      <a:pt x="27" y="126"/>
                    </a:lnTo>
                    <a:lnTo>
                      <a:pt x="39" y="128"/>
                    </a:lnTo>
                    <a:lnTo>
                      <a:pt x="49" y="141"/>
                    </a:lnTo>
                    <a:lnTo>
                      <a:pt x="102" y="166"/>
                    </a:lnTo>
                    <a:lnTo>
                      <a:pt x="46" y="137"/>
                    </a:lnTo>
                    <a:lnTo>
                      <a:pt x="35" y="126"/>
                    </a:lnTo>
                    <a:lnTo>
                      <a:pt x="32" y="120"/>
                    </a:lnTo>
                    <a:lnTo>
                      <a:pt x="42" y="126"/>
                    </a:lnTo>
                    <a:lnTo>
                      <a:pt x="35" y="113"/>
                    </a:lnTo>
                    <a:lnTo>
                      <a:pt x="42" y="114"/>
                    </a:lnTo>
                    <a:lnTo>
                      <a:pt x="48" y="121"/>
                    </a:lnTo>
                    <a:lnTo>
                      <a:pt x="123" y="141"/>
                    </a:lnTo>
                    <a:lnTo>
                      <a:pt x="83" y="129"/>
                    </a:lnTo>
                    <a:lnTo>
                      <a:pt x="59" y="123"/>
                    </a:lnTo>
                    <a:lnTo>
                      <a:pt x="53" y="120"/>
                    </a:lnTo>
                    <a:lnTo>
                      <a:pt x="37" y="107"/>
                    </a:lnTo>
                    <a:lnTo>
                      <a:pt x="42" y="109"/>
                    </a:lnTo>
                    <a:lnTo>
                      <a:pt x="39" y="101"/>
                    </a:lnTo>
                    <a:lnTo>
                      <a:pt x="37" y="103"/>
                    </a:lnTo>
                    <a:lnTo>
                      <a:pt x="53" y="106"/>
                    </a:lnTo>
                    <a:lnTo>
                      <a:pt x="42" y="98"/>
                    </a:lnTo>
                    <a:lnTo>
                      <a:pt x="54" y="100"/>
                    </a:lnTo>
                    <a:lnTo>
                      <a:pt x="82" y="103"/>
                    </a:lnTo>
                    <a:lnTo>
                      <a:pt x="113" y="112"/>
                    </a:lnTo>
                    <a:lnTo>
                      <a:pt x="189" y="139"/>
                    </a:lnTo>
                    <a:lnTo>
                      <a:pt x="91" y="105"/>
                    </a:lnTo>
                    <a:lnTo>
                      <a:pt x="54" y="98"/>
                    </a:lnTo>
                    <a:lnTo>
                      <a:pt x="45" y="90"/>
                    </a:lnTo>
                    <a:lnTo>
                      <a:pt x="59" y="94"/>
                    </a:lnTo>
                    <a:lnTo>
                      <a:pt x="42" y="81"/>
                    </a:lnTo>
                    <a:lnTo>
                      <a:pt x="54" y="82"/>
                    </a:lnTo>
                    <a:lnTo>
                      <a:pt x="46" y="75"/>
                    </a:lnTo>
                    <a:lnTo>
                      <a:pt x="48" y="73"/>
                    </a:lnTo>
                    <a:lnTo>
                      <a:pt x="62" y="79"/>
                    </a:lnTo>
                    <a:lnTo>
                      <a:pt x="48" y="69"/>
                    </a:lnTo>
                    <a:lnTo>
                      <a:pt x="59" y="69"/>
                    </a:lnTo>
                    <a:lnTo>
                      <a:pt x="46" y="62"/>
                    </a:lnTo>
                    <a:lnTo>
                      <a:pt x="54" y="62"/>
                    </a:lnTo>
                    <a:lnTo>
                      <a:pt x="46" y="58"/>
                    </a:lnTo>
                    <a:lnTo>
                      <a:pt x="58" y="58"/>
                    </a:lnTo>
                    <a:lnTo>
                      <a:pt x="81" y="67"/>
                    </a:lnTo>
                    <a:lnTo>
                      <a:pt x="120" y="76"/>
                    </a:lnTo>
                    <a:lnTo>
                      <a:pt x="159" y="84"/>
                    </a:lnTo>
                    <a:lnTo>
                      <a:pt x="193" y="90"/>
                    </a:lnTo>
                    <a:lnTo>
                      <a:pt x="110" y="73"/>
                    </a:lnTo>
                    <a:lnTo>
                      <a:pt x="91" y="68"/>
                    </a:lnTo>
                    <a:lnTo>
                      <a:pt x="62" y="61"/>
                    </a:lnTo>
                    <a:lnTo>
                      <a:pt x="58" y="58"/>
                    </a:lnTo>
                    <a:lnTo>
                      <a:pt x="50" y="51"/>
                    </a:lnTo>
                    <a:lnTo>
                      <a:pt x="62" y="53"/>
                    </a:lnTo>
                    <a:lnTo>
                      <a:pt x="48" y="41"/>
                    </a:lnTo>
                    <a:lnTo>
                      <a:pt x="56" y="41"/>
                    </a:lnTo>
                    <a:lnTo>
                      <a:pt x="46" y="32"/>
                    </a:lnTo>
                    <a:lnTo>
                      <a:pt x="58" y="32"/>
                    </a:lnTo>
                    <a:lnTo>
                      <a:pt x="65" y="37"/>
                    </a:lnTo>
                    <a:lnTo>
                      <a:pt x="91" y="43"/>
                    </a:lnTo>
                    <a:lnTo>
                      <a:pt x="167" y="57"/>
                    </a:lnTo>
                    <a:lnTo>
                      <a:pt x="84" y="40"/>
                    </a:lnTo>
                    <a:lnTo>
                      <a:pt x="65" y="36"/>
                    </a:lnTo>
                    <a:lnTo>
                      <a:pt x="62" y="32"/>
                    </a:lnTo>
                    <a:lnTo>
                      <a:pt x="50" y="27"/>
                    </a:lnTo>
                    <a:lnTo>
                      <a:pt x="58" y="29"/>
                    </a:lnTo>
                    <a:lnTo>
                      <a:pt x="39" y="21"/>
                    </a:lnTo>
                    <a:lnTo>
                      <a:pt x="46" y="23"/>
                    </a:lnTo>
                    <a:lnTo>
                      <a:pt x="64" y="23"/>
                    </a:lnTo>
                    <a:lnTo>
                      <a:pt x="113" y="33"/>
                    </a:lnTo>
                    <a:lnTo>
                      <a:pt x="62" y="23"/>
                    </a:lnTo>
                    <a:lnTo>
                      <a:pt x="46" y="16"/>
                    </a:lnTo>
                    <a:lnTo>
                      <a:pt x="62" y="16"/>
                    </a:lnTo>
                    <a:lnTo>
                      <a:pt x="125" y="16"/>
                    </a:lnTo>
                    <a:lnTo>
                      <a:pt x="216" y="8"/>
                    </a:lnTo>
                    <a:lnTo>
                      <a:pt x="159" y="13"/>
                    </a:lnTo>
                    <a:lnTo>
                      <a:pt x="81" y="17"/>
                    </a:lnTo>
                    <a:lnTo>
                      <a:pt x="58" y="16"/>
                    </a:lnTo>
                    <a:lnTo>
                      <a:pt x="50" y="12"/>
                    </a:lnTo>
                    <a:lnTo>
                      <a:pt x="42" y="6"/>
                    </a:lnTo>
                    <a:lnTo>
                      <a:pt x="25" y="0"/>
                    </a:lnTo>
                    <a:lnTo>
                      <a:pt x="20" y="2"/>
                    </a:lnTo>
                    <a:lnTo>
                      <a:pt x="16" y="0"/>
                    </a:lnTo>
                    <a:lnTo>
                      <a:pt x="0" y="18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73" name="Serbest Form 57">
                <a:extLst>
                  <a:ext uri="{FF2B5EF4-FFF2-40B4-BE49-F238E27FC236}">
                    <a16:creationId xmlns:a16="http://schemas.microsoft.com/office/drawing/2014/main" id="{83893CE5-CB78-4C73-B3CF-5F79B5AB8005}"/>
                  </a:ext>
                </a:extLst>
              </p:cNvPr>
              <p:cNvSpPr>
                <a:spLocks/>
              </p:cNvSpPr>
              <p:nvPr/>
            </p:nvSpPr>
            <p:spPr bwMode="ltGray">
              <a:xfrm>
                <a:off x="1245" y="3887"/>
                <a:ext cx="58" cy="164"/>
              </a:xfrm>
              <a:custGeom>
                <a:avLst/>
                <a:gdLst>
                  <a:gd name="T0" fmla="*/ 11 w 58"/>
                  <a:gd name="T1" fmla="*/ 0 h 164"/>
                  <a:gd name="T2" fmla="*/ 22 w 58"/>
                  <a:gd name="T3" fmla="*/ 12 h 164"/>
                  <a:gd name="T4" fmla="*/ 34 w 58"/>
                  <a:gd name="T5" fmla="*/ 32 h 164"/>
                  <a:gd name="T6" fmla="*/ 46 w 58"/>
                  <a:gd name="T7" fmla="*/ 59 h 164"/>
                  <a:gd name="T8" fmla="*/ 57 w 58"/>
                  <a:gd name="T9" fmla="*/ 94 h 164"/>
                  <a:gd name="T10" fmla="*/ 57 w 58"/>
                  <a:gd name="T11" fmla="*/ 130 h 164"/>
                  <a:gd name="T12" fmla="*/ 51 w 58"/>
                  <a:gd name="T13" fmla="*/ 163 h 164"/>
                  <a:gd name="T14" fmla="*/ 46 w 58"/>
                  <a:gd name="T15" fmla="*/ 163 h 164"/>
                  <a:gd name="T16" fmla="*/ 51 w 58"/>
                  <a:gd name="T17" fmla="*/ 130 h 164"/>
                  <a:gd name="T18" fmla="*/ 51 w 58"/>
                  <a:gd name="T19" fmla="*/ 103 h 164"/>
                  <a:gd name="T20" fmla="*/ 39 w 58"/>
                  <a:gd name="T21" fmla="*/ 73 h 164"/>
                  <a:gd name="T22" fmla="*/ 22 w 58"/>
                  <a:gd name="T23" fmla="*/ 44 h 164"/>
                  <a:gd name="T24" fmla="*/ 0 w 58"/>
                  <a:gd name="T25" fmla="*/ 7 h 164"/>
                  <a:gd name="T26" fmla="*/ 11 w 58"/>
                  <a:gd name="T27"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164">
                    <a:moveTo>
                      <a:pt x="11" y="0"/>
                    </a:moveTo>
                    <a:lnTo>
                      <a:pt x="22" y="12"/>
                    </a:lnTo>
                    <a:lnTo>
                      <a:pt x="34" y="32"/>
                    </a:lnTo>
                    <a:lnTo>
                      <a:pt x="46" y="59"/>
                    </a:lnTo>
                    <a:lnTo>
                      <a:pt x="57" y="94"/>
                    </a:lnTo>
                    <a:lnTo>
                      <a:pt x="57" y="130"/>
                    </a:lnTo>
                    <a:lnTo>
                      <a:pt x="51" y="163"/>
                    </a:lnTo>
                    <a:lnTo>
                      <a:pt x="46" y="163"/>
                    </a:lnTo>
                    <a:lnTo>
                      <a:pt x="51" y="130"/>
                    </a:lnTo>
                    <a:lnTo>
                      <a:pt x="51" y="103"/>
                    </a:lnTo>
                    <a:lnTo>
                      <a:pt x="39" y="73"/>
                    </a:lnTo>
                    <a:lnTo>
                      <a:pt x="22" y="44"/>
                    </a:lnTo>
                    <a:lnTo>
                      <a:pt x="0" y="7"/>
                    </a:lnTo>
                    <a:lnTo>
                      <a:pt x="11"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74" name="Serbest Form 58">
                <a:extLst>
                  <a:ext uri="{FF2B5EF4-FFF2-40B4-BE49-F238E27FC236}">
                    <a16:creationId xmlns:a16="http://schemas.microsoft.com/office/drawing/2014/main" id="{486D2A1B-3A8E-4B4B-99B1-2C4AB195ADAF}"/>
                  </a:ext>
                </a:extLst>
              </p:cNvPr>
              <p:cNvSpPr>
                <a:spLocks/>
              </p:cNvSpPr>
              <p:nvPr/>
            </p:nvSpPr>
            <p:spPr bwMode="ltGray">
              <a:xfrm>
                <a:off x="287" y="3721"/>
                <a:ext cx="156" cy="308"/>
              </a:xfrm>
              <a:custGeom>
                <a:avLst/>
                <a:gdLst>
                  <a:gd name="T0" fmla="*/ 152 w 156"/>
                  <a:gd name="T1" fmla="*/ 47 h 308"/>
                  <a:gd name="T2" fmla="*/ 141 w 156"/>
                  <a:gd name="T3" fmla="*/ 27 h 308"/>
                  <a:gd name="T4" fmla="*/ 136 w 156"/>
                  <a:gd name="T5" fmla="*/ 19 h 308"/>
                  <a:gd name="T6" fmla="*/ 125 w 156"/>
                  <a:gd name="T7" fmla="*/ 13 h 308"/>
                  <a:gd name="T8" fmla="*/ 114 w 156"/>
                  <a:gd name="T9" fmla="*/ 7 h 308"/>
                  <a:gd name="T10" fmla="*/ 100 w 156"/>
                  <a:gd name="T11" fmla="*/ 1 h 308"/>
                  <a:gd name="T12" fmla="*/ 87 w 156"/>
                  <a:gd name="T13" fmla="*/ 0 h 308"/>
                  <a:gd name="T14" fmla="*/ 76 w 156"/>
                  <a:gd name="T15" fmla="*/ 2 h 308"/>
                  <a:gd name="T16" fmla="*/ 63 w 156"/>
                  <a:gd name="T17" fmla="*/ 5 h 308"/>
                  <a:gd name="T18" fmla="*/ 48 w 156"/>
                  <a:gd name="T19" fmla="*/ 11 h 308"/>
                  <a:gd name="T20" fmla="*/ 40 w 156"/>
                  <a:gd name="T21" fmla="*/ 23 h 308"/>
                  <a:gd name="T22" fmla="*/ 30 w 156"/>
                  <a:gd name="T23" fmla="*/ 39 h 308"/>
                  <a:gd name="T24" fmla="*/ 21 w 156"/>
                  <a:gd name="T25" fmla="*/ 51 h 308"/>
                  <a:gd name="T26" fmla="*/ 14 w 156"/>
                  <a:gd name="T27" fmla="*/ 65 h 308"/>
                  <a:gd name="T28" fmla="*/ 5 w 156"/>
                  <a:gd name="T29" fmla="*/ 82 h 308"/>
                  <a:gd name="T30" fmla="*/ 0 w 156"/>
                  <a:gd name="T31" fmla="*/ 119 h 308"/>
                  <a:gd name="T32" fmla="*/ 2 w 156"/>
                  <a:gd name="T33" fmla="*/ 147 h 308"/>
                  <a:gd name="T34" fmla="*/ 9 w 156"/>
                  <a:gd name="T35" fmla="*/ 188 h 308"/>
                  <a:gd name="T36" fmla="*/ 21 w 156"/>
                  <a:gd name="T37" fmla="*/ 223 h 308"/>
                  <a:gd name="T38" fmla="*/ 48 w 156"/>
                  <a:gd name="T39" fmla="*/ 307 h 308"/>
                  <a:gd name="T40" fmla="*/ 38 w 156"/>
                  <a:gd name="T41" fmla="*/ 217 h 308"/>
                  <a:gd name="T42" fmla="*/ 32 w 156"/>
                  <a:gd name="T43" fmla="*/ 186 h 308"/>
                  <a:gd name="T44" fmla="*/ 29 w 156"/>
                  <a:gd name="T45" fmla="*/ 159 h 308"/>
                  <a:gd name="T46" fmla="*/ 27 w 156"/>
                  <a:gd name="T47" fmla="*/ 130 h 308"/>
                  <a:gd name="T48" fmla="*/ 30 w 156"/>
                  <a:gd name="T49" fmla="*/ 97 h 308"/>
                  <a:gd name="T50" fmla="*/ 35 w 156"/>
                  <a:gd name="T51" fmla="*/ 73 h 308"/>
                  <a:gd name="T52" fmla="*/ 41 w 156"/>
                  <a:gd name="T53" fmla="*/ 42 h 308"/>
                  <a:gd name="T54" fmla="*/ 53 w 156"/>
                  <a:gd name="T55" fmla="*/ 27 h 308"/>
                  <a:gd name="T56" fmla="*/ 67 w 156"/>
                  <a:gd name="T57" fmla="*/ 21 h 308"/>
                  <a:gd name="T58" fmla="*/ 106 w 156"/>
                  <a:gd name="T59" fmla="*/ 19 h 308"/>
                  <a:gd name="T60" fmla="*/ 129 w 156"/>
                  <a:gd name="T61" fmla="*/ 29 h 308"/>
                  <a:gd name="T62" fmla="*/ 155 w 156"/>
                  <a:gd name="T63" fmla="*/ 51 h 308"/>
                  <a:gd name="T64" fmla="*/ 152 w 156"/>
                  <a:gd name="T65" fmla="*/ 47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6" h="308">
                    <a:moveTo>
                      <a:pt x="152" y="47"/>
                    </a:moveTo>
                    <a:lnTo>
                      <a:pt x="141" y="27"/>
                    </a:lnTo>
                    <a:lnTo>
                      <a:pt x="136" y="19"/>
                    </a:lnTo>
                    <a:lnTo>
                      <a:pt x="125" y="13"/>
                    </a:lnTo>
                    <a:lnTo>
                      <a:pt x="114" y="7"/>
                    </a:lnTo>
                    <a:lnTo>
                      <a:pt x="100" y="1"/>
                    </a:lnTo>
                    <a:lnTo>
                      <a:pt x="87" y="0"/>
                    </a:lnTo>
                    <a:lnTo>
                      <a:pt x="76" y="2"/>
                    </a:lnTo>
                    <a:lnTo>
                      <a:pt x="63" y="5"/>
                    </a:lnTo>
                    <a:lnTo>
                      <a:pt x="48" y="11"/>
                    </a:lnTo>
                    <a:lnTo>
                      <a:pt x="40" y="23"/>
                    </a:lnTo>
                    <a:lnTo>
                      <a:pt x="30" y="39"/>
                    </a:lnTo>
                    <a:lnTo>
                      <a:pt x="21" y="51"/>
                    </a:lnTo>
                    <a:lnTo>
                      <a:pt x="14" y="65"/>
                    </a:lnTo>
                    <a:lnTo>
                      <a:pt x="5" y="82"/>
                    </a:lnTo>
                    <a:lnTo>
                      <a:pt x="0" y="119"/>
                    </a:lnTo>
                    <a:lnTo>
                      <a:pt x="2" y="147"/>
                    </a:lnTo>
                    <a:lnTo>
                      <a:pt x="9" y="188"/>
                    </a:lnTo>
                    <a:lnTo>
                      <a:pt x="21" y="223"/>
                    </a:lnTo>
                    <a:lnTo>
                      <a:pt x="48" y="307"/>
                    </a:lnTo>
                    <a:lnTo>
                      <a:pt x="38" y="217"/>
                    </a:lnTo>
                    <a:lnTo>
                      <a:pt x="32" y="186"/>
                    </a:lnTo>
                    <a:lnTo>
                      <a:pt x="29" y="159"/>
                    </a:lnTo>
                    <a:lnTo>
                      <a:pt x="27" y="130"/>
                    </a:lnTo>
                    <a:lnTo>
                      <a:pt x="30" y="97"/>
                    </a:lnTo>
                    <a:lnTo>
                      <a:pt x="35" y="73"/>
                    </a:lnTo>
                    <a:lnTo>
                      <a:pt x="41" y="42"/>
                    </a:lnTo>
                    <a:lnTo>
                      <a:pt x="53" y="27"/>
                    </a:lnTo>
                    <a:lnTo>
                      <a:pt x="67" y="21"/>
                    </a:lnTo>
                    <a:lnTo>
                      <a:pt x="106" y="19"/>
                    </a:lnTo>
                    <a:lnTo>
                      <a:pt x="129" y="29"/>
                    </a:lnTo>
                    <a:lnTo>
                      <a:pt x="155" y="51"/>
                    </a:lnTo>
                    <a:lnTo>
                      <a:pt x="152" y="4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75" name="Serbest Form 59">
                <a:extLst>
                  <a:ext uri="{FF2B5EF4-FFF2-40B4-BE49-F238E27FC236}">
                    <a16:creationId xmlns:a16="http://schemas.microsoft.com/office/drawing/2014/main" id="{FDC07ECC-ADE5-489E-917F-D4D59FBCBAAE}"/>
                  </a:ext>
                </a:extLst>
              </p:cNvPr>
              <p:cNvSpPr>
                <a:spLocks/>
              </p:cNvSpPr>
              <p:nvPr/>
            </p:nvSpPr>
            <p:spPr bwMode="ltGray">
              <a:xfrm>
                <a:off x="400" y="3502"/>
                <a:ext cx="160" cy="302"/>
              </a:xfrm>
              <a:custGeom>
                <a:avLst/>
                <a:gdLst>
                  <a:gd name="T0" fmla="*/ 46 w 160"/>
                  <a:gd name="T1" fmla="*/ 301 h 302"/>
                  <a:gd name="T2" fmla="*/ 35 w 160"/>
                  <a:gd name="T3" fmla="*/ 249 h 302"/>
                  <a:gd name="T4" fmla="*/ 30 w 160"/>
                  <a:gd name="T5" fmla="*/ 227 h 302"/>
                  <a:gd name="T6" fmla="*/ 19 w 160"/>
                  <a:gd name="T7" fmla="*/ 199 h 302"/>
                  <a:gd name="T8" fmla="*/ 8 w 160"/>
                  <a:gd name="T9" fmla="*/ 174 h 302"/>
                  <a:gd name="T10" fmla="*/ 1 w 160"/>
                  <a:gd name="T11" fmla="*/ 158 h 302"/>
                  <a:gd name="T12" fmla="*/ 0 w 160"/>
                  <a:gd name="T13" fmla="*/ 143 h 302"/>
                  <a:gd name="T14" fmla="*/ 2 w 160"/>
                  <a:gd name="T15" fmla="*/ 120 h 302"/>
                  <a:gd name="T16" fmla="*/ 5 w 160"/>
                  <a:gd name="T17" fmla="*/ 98 h 302"/>
                  <a:gd name="T18" fmla="*/ 21 w 160"/>
                  <a:gd name="T19" fmla="*/ 41 h 302"/>
                  <a:gd name="T20" fmla="*/ 30 w 160"/>
                  <a:gd name="T21" fmla="*/ 27 h 302"/>
                  <a:gd name="T22" fmla="*/ 45 w 160"/>
                  <a:gd name="T23" fmla="*/ 12 h 302"/>
                  <a:gd name="T24" fmla="*/ 57 w 160"/>
                  <a:gd name="T25" fmla="*/ 3 h 302"/>
                  <a:gd name="T26" fmla="*/ 74 w 160"/>
                  <a:gd name="T27" fmla="*/ 0 h 302"/>
                  <a:gd name="T28" fmla="*/ 86 w 160"/>
                  <a:gd name="T29" fmla="*/ 6 h 302"/>
                  <a:gd name="T30" fmla="*/ 103 w 160"/>
                  <a:gd name="T31" fmla="*/ 12 h 302"/>
                  <a:gd name="T32" fmla="*/ 119 w 160"/>
                  <a:gd name="T33" fmla="*/ 30 h 302"/>
                  <a:gd name="T34" fmla="*/ 125 w 160"/>
                  <a:gd name="T35" fmla="*/ 43 h 302"/>
                  <a:gd name="T36" fmla="*/ 135 w 160"/>
                  <a:gd name="T37" fmla="*/ 61 h 302"/>
                  <a:gd name="T38" fmla="*/ 143 w 160"/>
                  <a:gd name="T39" fmla="*/ 76 h 302"/>
                  <a:gd name="T40" fmla="*/ 157 w 160"/>
                  <a:gd name="T41" fmla="*/ 155 h 302"/>
                  <a:gd name="T42" fmla="*/ 159 w 160"/>
                  <a:gd name="T43" fmla="*/ 170 h 302"/>
                  <a:gd name="T44" fmla="*/ 156 w 160"/>
                  <a:gd name="T45" fmla="*/ 197 h 302"/>
                  <a:gd name="T46" fmla="*/ 147 w 160"/>
                  <a:gd name="T47" fmla="*/ 270 h 302"/>
                  <a:gd name="T48" fmla="*/ 148 w 160"/>
                  <a:gd name="T49" fmla="*/ 198 h 302"/>
                  <a:gd name="T50" fmla="*/ 143 w 160"/>
                  <a:gd name="T51" fmla="*/ 166 h 302"/>
                  <a:gd name="T52" fmla="*/ 139 w 160"/>
                  <a:gd name="T53" fmla="*/ 147 h 302"/>
                  <a:gd name="T54" fmla="*/ 133 w 160"/>
                  <a:gd name="T55" fmla="*/ 120 h 302"/>
                  <a:gd name="T56" fmla="*/ 126 w 160"/>
                  <a:gd name="T57" fmla="*/ 94 h 302"/>
                  <a:gd name="T58" fmla="*/ 117 w 160"/>
                  <a:gd name="T59" fmla="*/ 69 h 302"/>
                  <a:gd name="T60" fmla="*/ 106 w 160"/>
                  <a:gd name="T61" fmla="*/ 46 h 302"/>
                  <a:gd name="T62" fmla="*/ 96 w 160"/>
                  <a:gd name="T63" fmla="*/ 24 h 302"/>
                  <a:gd name="T64" fmla="*/ 86 w 160"/>
                  <a:gd name="T65" fmla="*/ 12 h 302"/>
                  <a:gd name="T66" fmla="*/ 75 w 160"/>
                  <a:gd name="T67" fmla="*/ 8 h 302"/>
                  <a:gd name="T68" fmla="*/ 64 w 160"/>
                  <a:gd name="T69" fmla="*/ 12 h 302"/>
                  <a:gd name="T70" fmla="*/ 56 w 160"/>
                  <a:gd name="T71" fmla="*/ 24 h 302"/>
                  <a:gd name="T72" fmla="*/ 51 w 160"/>
                  <a:gd name="T73" fmla="*/ 43 h 302"/>
                  <a:gd name="T74" fmla="*/ 51 w 160"/>
                  <a:gd name="T75" fmla="*/ 57 h 302"/>
                  <a:gd name="T76" fmla="*/ 47 w 160"/>
                  <a:gd name="T77" fmla="*/ 85 h 302"/>
                  <a:gd name="T78" fmla="*/ 43 w 160"/>
                  <a:gd name="T79" fmla="*/ 102 h 302"/>
                  <a:gd name="T80" fmla="*/ 32 w 160"/>
                  <a:gd name="T81" fmla="*/ 129 h 302"/>
                  <a:gd name="T82" fmla="*/ 30 w 160"/>
                  <a:gd name="T83" fmla="*/ 143 h 302"/>
                  <a:gd name="T84" fmla="*/ 28 w 160"/>
                  <a:gd name="T85" fmla="*/ 157 h 302"/>
                  <a:gd name="T86" fmla="*/ 28 w 160"/>
                  <a:gd name="T87" fmla="*/ 177 h 302"/>
                  <a:gd name="T88" fmla="*/ 47 w 160"/>
                  <a:gd name="T89" fmla="*/ 244 h 302"/>
                  <a:gd name="T90" fmla="*/ 46 w 160"/>
                  <a:gd name="T91" fmla="*/ 30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0" h="302">
                    <a:moveTo>
                      <a:pt x="46" y="301"/>
                    </a:moveTo>
                    <a:lnTo>
                      <a:pt x="35" y="249"/>
                    </a:lnTo>
                    <a:lnTo>
                      <a:pt x="30" y="227"/>
                    </a:lnTo>
                    <a:lnTo>
                      <a:pt x="19" y="199"/>
                    </a:lnTo>
                    <a:lnTo>
                      <a:pt x="8" y="174"/>
                    </a:lnTo>
                    <a:lnTo>
                      <a:pt x="1" y="158"/>
                    </a:lnTo>
                    <a:lnTo>
                      <a:pt x="0" y="143"/>
                    </a:lnTo>
                    <a:lnTo>
                      <a:pt x="2" y="120"/>
                    </a:lnTo>
                    <a:lnTo>
                      <a:pt x="5" y="98"/>
                    </a:lnTo>
                    <a:lnTo>
                      <a:pt x="21" y="41"/>
                    </a:lnTo>
                    <a:lnTo>
                      <a:pt x="30" y="27"/>
                    </a:lnTo>
                    <a:lnTo>
                      <a:pt x="45" y="12"/>
                    </a:lnTo>
                    <a:lnTo>
                      <a:pt x="57" y="3"/>
                    </a:lnTo>
                    <a:lnTo>
                      <a:pt x="74" y="0"/>
                    </a:lnTo>
                    <a:lnTo>
                      <a:pt x="86" y="6"/>
                    </a:lnTo>
                    <a:lnTo>
                      <a:pt x="103" y="12"/>
                    </a:lnTo>
                    <a:lnTo>
                      <a:pt x="119" y="30"/>
                    </a:lnTo>
                    <a:lnTo>
                      <a:pt x="125" y="43"/>
                    </a:lnTo>
                    <a:lnTo>
                      <a:pt x="135" y="61"/>
                    </a:lnTo>
                    <a:lnTo>
                      <a:pt x="143" y="76"/>
                    </a:lnTo>
                    <a:lnTo>
                      <a:pt x="157" y="155"/>
                    </a:lnTo>
                    <a:lnTo>
                      <a:pt x="159" y="170"/>
                    </a:lnTo>
                    <a:lnTo>
                      <a:pt x="156" y="197"/>
                    </a:lnTo>
                    <a:lnTo>
                      <a:pt x="147" y="270"/>
                    </a:lnTo>
                    <a:lnTo>
                      <a:pt x="148" y="198"/>
                    </a:lnTo>
                    <a:lnTo>
                      <a:pt x="143" y="166"/>
                    </a:lnTo>
                    <a:lnTo>
                      <a:pt x="139" y="147"/>
                    </a:lnTo>
                    <a:lnTo>
                      <a:pt x="133" y="120"/>
                    </a:lnTo>
                    <a:lnTo>
                      <a:pt x="126" y="94"/>
                    </a:lnTo>
                    <a:lnTo>
                      <a:pt x="117" y="69"/>
                    </a:lnTo>
                    <a:lnTo>
                      <a:pt x="106" y="46"/>
                    </a:lnTo>
                    <a:lnTo>
                      <a:pt x="96" y="24"/>
                    </a:lnTo>
                    <a:lnTo>
                      <a:pt x="86" y="12"/>
                    </a:lnTo>
                    <a:lnTo>
                      <a:pt x="75" y="8"/>
                    </a:lnTo>
                    <a:lnTo>
                      <a:pt x="64" y="12"/>
                    </a:lnTo>
                    <a:lnTo>
                      <a:pt x="56" y="24"/>
                    </a:lnTo>
                    <a:lnTo>
                      <a:pt x="51" y="43"/>
                    </a:lnTo>
                    <a:lnTo>
                      <a:pt x="51" y="57"/>
                    </a:lnTo>
                    <a:lnTo>
                      <a:pt x="47" y="85"/>
                    </a:lnTo>
                    <a:lnTo>
                      <a:pt x="43" y="102"/>
                    </a:lnTo>
                    <a:lnTo>
                      <a:pt x="32" y="129"/>
                    </a:lnTo>
                    <a:lnTo>
                      <a:pt x="30" y="143"/>
                    </a:lnTo>
                    <a:lnTo>
                      <a:pt x="28" y="157"/>
                    </a:lnTo>
                    <a:lnTo>
                      <a:pt x="28" y="177"/>
                    </a:lnTo>
                    <a:lnTo>
                      <a:pt x="47" y="244"/>
                    </a:lnTo>
                    <a:lnTo>
                      <a:pt x="46" y="30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grpSp>
            <p:nvGrpSpPr>
              <p:cNvPr id="76" name="Grup 62">
                <a:extLst>
                  <a:ext uri="{FF2B5EF4-FFF2-40B4-BE49-F238E27FC236}">
                    <a16:creationId xmlns:a16="http://schemas.microsoft.com/office/drawing/2014/main" id="{FC9F64F2-D6B1-4032-8D83-445626475C52}"/>
                  </a:ext>
                </a:extLst>
              </p:cNvPr>
              <p:cNvGrpSpPr>
                <a:grpSpLocks/>
              </p:cNvGrpSpPr>
              <p:nvPr/>
            </p:nvGrpSpPr>
            <p:grpSpPr bwMode="auto">
              <a:xfrm>
                <a:off x="487" y="3200"/>
                <a:ext cx="385" cy="440"/>
                <a:chOff x="487" y="3200"/>
                <a:chExt cx="385" cy="440"/>
              </a:xfrm>
            </p:grpSpPr>
            <p:sp>
              <p:nvSpPr>
                <p:cNvPr id="82" name="Serbest Form 60">
                  <a:extLst>
                    <a:ext uri="{FF2B5EF4-FFF2-40B4-BE49-F238E27FC236}">
                      <a16:creationId xmlns:a16="http://schemas.microsoft.com/office/drawing/2014/main" id="{3FC3F978-7690-4E2E-9CF9-51FDF701E961}"/>
                    </a:ext>
                  </a:extLst>
                </p:cNvPr>
                <p:cNvSpPr>
                  <a:spLocks/>
                </p:cNvSpPr>
                <p:nvPr/>
              </p:nvSpPr>
              <p:spPr bwMode="ltGray">
                <a:xfrm>
                  <a:off x="487" y="3200"/>
                  <a:ext cx="212" cy="438"/>
                </a:xfrm>
                <a:custGeom>
                  <a:avLst/>
                  <a:gdLst>
                    <a:gd name="T0" fmla="*/ 198 w 212"/>
                    <a:gd name="T1" fmla="*/ 10 h 438"/>
                    <a:gd name="T2" fmla="*/ 197 w 212"/>
                    <a:gd name="T3" fmla="*/ 0 h 438"/>
                    <a:gd name="T4" fmla="*/ 182 w 212"/>
                    <a:gd name="T5" fmla="*/ 3 h 438"/>
                    <a:gd name="T6" fmla="*/ 173 w 212"/>
                    <a:gd name="T7" fmla="*/ 15 h 438"/>
                    <a:gd name="T8" fmla="*/ 5 w 212"/>
                    <a:gd name="T9" fmla="*/ 95 h 438"/>
                    <a:gd name="T10" fmla="*/ 155 w 212"/>
                    <a:gd name="T11" fmla="*/ 38 h 438"/>
                    <a:gd name="T12" fmla="*/ 157 w 212"/>
                    <a:gd name="T13" fmla="*/ 49 h 438"/>
                    <a:gd name="T14" fmla="*/ 84 w 212"/>
                    <a:gd name="T15" fmla="*/ 118 h 438"/>
                    <a:gd name="T16" fmla="*/ 174 w 212"/>
                    <a:gd name="T17" fmla="*/ 63 h 438"/>
                    <a:gd name="T18" fmla="*/ 162 w 212"/>
                    <a:gd name="T19" fmla="*/ 86 h 438"/>
                    <a:gd name="T20" fmla="*/ 134 w 212"/>
                    <a:gd name="T21" fmla="*/ 123 h 438"/>
                    <a:gd name="T22" fmla="*/ 46 w 212"/>
                    <a:gd name="T23" fmla="*/ 223 h 438"/>
                    <a:gd name="T24" fmla="*/ 49 w 212"/>
                    <a:gd name="T25" fmla="*/ 215 h 438"/>
                    <a:gd name="T26" fmla="*/ 106 w 212"/>
                    <a:gd name="T27" fmla="*/ 153 h 438"/>
                    <a:gd name="T28" fmla="*/ 152 w 212"/>
                    <a:gd name="T29" fmla="*/ 105 h 438"/>
                    <a:gd name="T30" fmla="*/ 173 w 212"/>
                    <a:gd name="T31" fmla="*/ 82 h 438"/>
                    <a:gd name="T32" fmla="*/ 177 w 212"/>
                    <a:gd name="T33" fmla="*/ 90 h 438"/>
                    <a:gd name="T34" fmla="*/ 152 w 212"/>
                    <a:gd name="T35" fmla="*/ 120 h 438"/>
                    <a:gd name="T36" fmla="*/ 117 w 212"/>
                    <a:gd name="T37" fmla="*/ 162 h 438"/>
                    <a:gd name="T38" fmla="*/ 162 w 212"/>
                    <a:gd name="T39" fmla="*/ 105 h 438"/>
                    <a:gd name="T40" fmla="*/ 177 w 212"/>
                    <a:gd name="T41" fmla="*/ 90 h 438"/>
                    <a:gd name="T42" fmla="*/ 178 w 212"/>
                    <a:gd name="T43" fmla="*/ 106 h 438"/>
                    <a:gd name="T44" fmla="*/ 162 w 212"/>
                    <a:gd name="T45" fmla="*/ 135 h 438"/>
                    <a:gd name="T46" fmla="*/ 117 w 212"/>
                    <a:gd name="T47" fmla="*/ 174 h 438"/>
                    <a:gd name="T48" fmla="*/ 77 w 212"/>
                    <a:gd name="T49" fmla="*/ 208 h 438"/>
                    <a:gd name="T50" fmla="*/ 123 w 212"/>
                    <a:gd name="T51" fmla="*/ 172 h 438"/>
                    <a:gd name="T52" fmla="*/ 169 w 212"/>
                    <a:gd name="T53" fmla="*/ 131 h 438"/>
                    <a:gd name="T54" fmla="*/ 168 w 212"/>
                    <a:gd name="T55" fmla="*/ 145 h 438"/>
                    <a:gd name="T56" fmla="*/ 169 w 212"/>
                    <a:gd name="T57" fmla="*/ 169 h 438"/>
                    <a:gd name="T58" fmla="*/ 162 w 212"/>
                    <a:gd name="T59" fmla="*/ 181 h 438"/>
                    <a:gd name="T60" fmla="*/ 124 w 212"/>
                    <a:gd name="T61" fmla="*/ 216 h 438"/>
                    <a:gd name="T62" fmla="*/ 52 w 212"/>
                    <a:gd name="T63" fmla="*/ 272 h 438"/>
                    <a:gd name="T64" fmla="*/ 63 w 212"/>
                    <a:gd name="T65" fmla="*/ 260 h 438"/>
                    <a:gd name="T66" fmla="*/ 152 w 212"/>
                    <a:gd name="T67" fmla="*/ 192 h 438"/>
                    <a:gd name="T68" fmla="*/ 180 w 212"/>
                    <a:gd name="T69" fmla="*/ 163 h 438"/>
                    <a:gd name="T70" fmla="*/ 109 w 212"/>
                    <a:gd name="T71" fmla="*/ 251 h 438"/>
                    <a:gd name="T72" fmla="*/ 179 w 212"/>
                    <a:gd name="T73" fmla="*/ 189 h 438"/>
                    <a:gd name="T74" fmla="*/ 177 w 212"/>
                    <a:gd name="T75" fmla="*/ 214 h 438"/>
                    <a:gd name="T76" fmla="*/ 142 w 212"/>
                    <a:gd name="T77" fmla="*/ 272 h 438"/>
                    <a:gd name="T78" fmla="*/ 81 w 212"/>
                    <a:gd name="T79" fmla="*/ 314 h 438"/>
                    <a:gd name="T80" fmla="*/ 24 w 212"/>
                    <a:gd name="T81" fmla="*/ 352 h 438"/>
                    <a:gd name="T82" fmla="*/ 109 w 212"/>
                    <a:gd name="T83" fmla="*/ 299 h 438"/>
                    <a:gd name="T84" fmla="*/ 145 w 212"/>
                    <a:gd name="T85" fmla="*/ 268 h 438"/>
                    <a:gd name="T86" fmla="*/ 177 w 212"/>
                    <a:gd name="T87" fmla="*/ 223 h 438"/>
                    <a:gd name="T88" fmla="*/ 173 w 212"/>
                    <a:gd name="T89" fmla="*/ 244 h 438"/>
                    <a:gd name="T90" fmla="*/ 171 w 212"/>
                    <a:gd name="T91" fmla="*/ 264 h 438"/>
                    <a:gd name="T92" fmla="*/ 173 w 212"/>
                    <a:gd name="T93" fmla="*/ 283 h 438"/>
                    <a:gd name="T94" fmla="*/ 142 w 212"/>
                    <a:gd name="T95" fmla="*/ 322 h 438"/>
                    <a:gd name="T96" fmla="*/ 83 w 212"/>
                    <a:gd name="T97" fmla="*/ 356 h 438"/>
                    <a:gd name="T98" fmla="*/ 87 w 212"/>
                    <a:gd name="T99" fmla="*/ 353 h 438"/>
                    <a:gd name="T100" fmla="*/ 159 w 212"/>
                    <a:gd name="T101" fmla="*/ 306 h 438"/>
                    <a:gd name="T102" fmla="*/ 156 w 212"/>
                    <a:gd name="T103" fmla="*/ 318 h 438"/>
                    <a:gd name="T104" fmla="*/ 159 w 212"/>
                    <a:gd name="T105" fmla="*/ 325 h 438"/>
                    <a:gd name="T106" fmla="*/ 162 w 212"/>
                    <a:gd name="T107" fmla="*/ 336 h 438"/>
                    <a:gd name="T108" fmla="*/ 127 w 212"/>
                    <a:gd name="T109" fmla="*/ 371 h 438"/>
                    <a:gd name="T110" fmla="*/ 87 w 212"/>
                    <a:gd name="T111" fmla="*/ 379 h 438"/>
                    <a:gd name="T112" fmla="*/ 159 w 212"/>
                    <a:gd name="T113" fmla="*/ 348 h 438"/>
                    <a:gd name="T114" fmla="*/ 156 w 212"/>
                    <a:gd name="T115" fmla="*/ 365 h 438"/>
                    <a:gd name="T116" fmla="*/ 160 w 212"/>
                    <a:gd name="T117" fmla="*/ 375 h 438"/>
                    <a:gd name="T118" fmla="*/ 77 w 212"/>
                    <a:gd name="T119" fmla="*/ 437 h 438"/>
                    <a:gd name="T120" fmla="*/ 156 w 212"/>
                    <a:gd name="T121" fmla="*/ 390 h 438"/>
                    <a:gd name="T122" fmla="*/ 172 w 212"/>
                    <a:gd name="T123" fmla="*/ 373 h 438"/>
                    <a:gd name="T124" fmla="*/ 183 w 212"/>
                    <a:gd name="T125" fmla="*/ 357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2" h="438">
                      <a:moveTo>
                        <a:pt x="195" y="33"/>
                      </a:moveTo>
                      <a:lnTo>
                        <a:pt x="198" y="10"/>
                      </a:lnTo>
                      <a:lnTo>
                        <a:pt x="211" y="8"/>
                      </a:lnTo>
                      <a:lnTo>
                        <a:pt x="197" y="0"/>
                      </a:lnTo>
                      <a:lnTo>
                        <a:pt x="191" y="0"/>
                      </a:lnTo>
                      <a:lnTo>
                        <a:pt x="182" y="3"/>
                      </a:lnTo>
                      <a:lnTo>
                        <a:pt x="181" y="10"/>
                      </a:lnTo>
                      <a:lnTo>
                        <a:pt x="173" y="15"/>
                      </a:lnTo>
                      <a:lnTo>
                        <a:pt x="102" y="78"/>
                      </a:lnTo>
                      <a:lnTo>
                        <a:pt x="5" y="95"/>
                      </a:lnTo>
                      <a:lnTo>
                        <a:pt x="101" y="77"/>
                      </a:lnTo>
                      <a:lnTo>
                        <a:pt x="155" y="38"/>
                      </a:lnTo>
                      <a:lnTo>
                        <a:pt x="173" y="32"/>
                      </a:lnTo>
                      <a:lnTo>
                        <a:pt x="157" y="49"/>
                      </a:lnTo>
                      <a:lnTo>
                        <a:pt x="173" y="51"/>
                      </a:lnTo>
                      <a:lnTo>
                        <a:pt x="84" y="118"/>
                      </a:lnTo>
                      <a:lnTo>
                        <a:pt x="145" y="76"/>
                      </a:lnTo>
                      <a:lnTo>
                        <a:pt x="174" y="63"/>
                      </a:lnTo>
                      <a:lnTo>
                        <a:pt x="173" y="73"/>
                      </a:lnTo>
                      <a:lnTo>
                        <a:pt x="162" y="86"/>
                      </a:lnTo>
                      <a:lnTo>
                        <a:pt x="155" y="98"/>
                      </a:lnTo>
                      <a:lnTo>
                        <a:pt x="134" y="123"/>
                      </a:lnTo>
                      <a:lnTo>
                        <a:pt x="95" y="169"/>
                      </a:lnTo>
                      <a:lnTo>
                        <a:pt x="46" y="223"/>
                      </a:lnTo>
                      <a:lnTo>
                        <a:pt x="6" y="260"/>
                      </a:lnTo>
                      <a:lnTo>
                        <a:pt x="49" y="215"/>
                      </a:lnTo>
                      <a:lnTo>
                        <a:pt x="74" y="188"/>
                      </a:lnTo>
                      <a:lnTo>
                        <a:pt x="106" y="153"/>
                      </a:lnTo>
                      <a:lnTo>
                        <a:pt x="123" y="131"/>
                      </a:lnTo>
                      <a:lnTo>
                        <a:pt x="152" y="105"/>
                      </a:lnTo>
                      <a:lnTo>
                        <a:pt x="162" y="93"/>
                      </a:lnTo>
                      <a:lnTo>
                        <a:pt x="173" y="82"/>
                      </a:lnTo>
                      <a:lnTo>
                        <a:pt x="167" y="83"/>
                      </a:lnTo>
                      <a:lnTo>
                        <a:pt x="177" y="90"/>
                      </a:lnTo>
                      <a:lnTo>
                        <a:pt x="167" y="98"/>
                      </a:lnTo>
                      <a:lnTo>
                        <a:pt x="152" y="120"/>
                      </a:lnTo>
                      <a:lnTo>
                        <a:pt x="135" y="144"/>
                      </a:lnTo>
                      <a:lnTo>
                        <a:pt x="117" y="162"/>
                      </a:lnTo>
                      <a:lnTo>
                        <a:pt x="148" y="123"/>
                      </a:lnTo>
                      <a:lnTo>
                        <a:pt x="162" y="105"/>
                      </a:lnTo>
                      <a:lnTo>
                        <a:pt x="173" y="90"/>
                      </a:lnTo>
                      <a:lnTo>
                        <a:pt x="177" y="90"/>
                      </a:lnTo>
                      <a:lnTo>
                        <a:pt x="169" y="112"/>
                      </a:lnTo>
                      <a:lnTo>
                        <a:pt x="178" y="106"/>
                      </a:lnTo>
                      <a:lnTo>
                        <a:pt x="173" y="120"/>
                      </a:lnTo>
                      <a:lnTo>
                        <a:pt x="162" y="135"/>
                      </a:lnTo>
                      <a:lnTo>
                        <a:pt x="142" y="158"/>
                      </a:lnTo>
                      <a:lnTo>
                        <a:pt x="117" y="174"/>
                      </a:lnTo>
                      <a:lnTo>
                        <a:pt x="95" y="192"/>
                      </a:lnTo>
                      <a:lnTo>
                        <a:pt x="77" y="208"/>
                      </a:lnTo>
                      <a:lnTo>
                        <a:pt x="87" y="200"/>
                      </a:lnTo>
                      <a:lnTo>
                        <a:pt x="123" y="172"/>
                      </a:lnTo>
                      <a:lnTo>
                        <a:pt x="162" y="139"/>
                      </a:lnTo>
                      <a:lnTo>
                        <a:pt x="169" y="131"/>
                      </a:lnTo>
                      <a:lnTo>
                        <a:pt x="177" y="120"/>
                      </a:lnTo>
                      <a:lnTo>
                        <a:pt x="168" y="145"/>
                      </a:lnTo>
                      <a:lnTo>
                        <a:pt x="183" y="136"/>
                      </a:lnTo>
                      <a:lnTo>
                        <a:pt x="169" y="169"/>
                      </a:lnTo>
                      <a:lnTo>
                        <a:pt x="167" y="177"/>
                      </a:lnTo>
                      <a:lnTo>
                        <a:pt x="162" y="181"/>
                      </a:lnTo>
                      <a:lnTo>
                        <a:pt x="144" y="199"/>
                      </a:lnTo>
                      <a:lnTo>
                        <a:pt x="124" y="216"/>
                      </a:lnTo>
                      <a:lnTo>
                        <a:pt x="87" y="245"/>
                      </a:lnTo>
                      <a:lnTo>
                        <a:pt x="52" y="272"/>
                      </a:lnTo>
                      <a:lnTo>
                        <a:pt x="0" y="310"/>
                      </a:lnTo>
                      <a:lnTo>
                        <a:pt x="63" y="260"/>
                      </a:lnTo>
                      <a:lnTo>
                        <a:pt x="127" y="211"/>
                      </a:lnTo>
                      <a:lnTo>
                        <a:pt x="152" y="192"/>
                      </a:lnTo>
                      <a:lnTo>
                        <a:pt x="167" y="172"/>
                      </a:lnTo>
                      <a:lnTo>
                        <a:pt x="180" y="163"/>
                      </a:lnTo>
                      <a:lnTo>
                        <a:pt x="183" y="164"/>
                      </a:lnTo>
                      <a:lnTo>
                        <a:pt x="109" y="251"/>
                      </a:lnTo>
                      <a:lnTo>
                        <a:pt x="165" y="191"/>
                      </a:lnTo>
                      <a:lnTo>
                        <a:pt x="179" y="189"/>
                      </a:lnTo>
                      <a:lnTo>
                        <a:pt x="163" y="221"/>
                      </a:lnTo>
                      <a:lnTo>
                        <a:pt x="177" y="214"/>
                      </a:lnTo>
                      <a:lnTo>
                        <a:pt x="156" y="249"/>
                      </a:lnTo>
                      <a:lnTo>
                        <a:pt x="142" y="272"/>
                      </a:lnTo>
                      <a:lnTo>
                        <a:pt x="117" y="291"/>
                      </a:lnTo>
                      <a:lnTo>
                        <a:pt x="81" y="314"/>
                      </a:lnTo>
                      <a:lnTo>
                        <a:pt x="49" y="336"/>
                      </a:lnTo>
                      <a:lnTo>
                        <a:pt x="24" y="352"/>
                      </a:lnTo>
                      <a:lnTo>
                        <a:pt x="6" y="360"/>
                      </a:lnTo>
                      <a:lnTo>
                        <a:pt x="109" y="299"/>
                      </a:lnTo>
                      <a:lnTo>
                        <a:pt x="134" y="281"/>
                      </a:lnTo>
                      <a:lnTo>
                        <a:pt x="145" y="268"/>
                      </a:lnTo>
                      <a:lnTo>
                        <a:pt x="161" y="245"/>
                      </a:lnTo>
                      <a:lnTo>
                        <a:pt x="177" y="223"/>
                      </a:lnTo>
                      <a:lnTo>
                        <a:pt x="160" y="255"/>
                      </a:lnTo>
                      <a:lnTo>
                        <a:pt x="173" y="244"/>
                      </a:lnTo>
                      <a:lnTo>
                        <a:pt x="159" y="269"/>
                      </a:lnTo>
                      <a:lnTo>
                        <a:pt x="171" y="264"/>
                      </a:lnTo>
                      <a:lnTo>
                        <a:pt x="158" y="294"/>
                      </a:lnTo>
                      <a:lnTo>
                        <a:pt x="173" y="283"/>
                      </a:lnTo>
                      <a:lnTo>
                        <a:pt x="159" y="299"/>
                      </a:lnTo>
                      <a:lnTo>
                        <a:pt x="142" y="322"/>
                      </a:lnTo>
                      <a:lnTo>
                        <a:pt x="127" y="328"/>
                      </a:lnTo>
                      <a:lnTo>
                        <a:pt x="83" y="356"/>
                      </a:lnTo>
                      <a:lnTo>
                        <a:pt x="42" y="371"/>
                      </a:lnTo>
                      <a:lnTo>
                        <a:pt x="87" y="353"/>
                      </a:lnTo>
                      <a:lnTo>
                        <a:pt x="123" y="329"/>
                      </a:lnTo>
                      <a:lnTo>
                        <a:pt x="159" y="306"/>
                      </a:lnTo>
                      <a:lnTo>
                        <a:pt x="169" y="295"/>
                      </a:lnTo>
                      <a:lnTo>
                        <a:pt x="156" y="318"/>
                      </a:lnTo>
                      <a:lnTo>
                        <a:pt x="167" y="314"/>
                      </a:lnTo>
                      <a:lnTo>
                        <a:pt x="159" y="325"/>
                      </a:lnTo>
                      <a:lnTo>
                        <a:pt x="156" y="341"/>
                      </a:lnTo>
                      <a:lnTo>
                        <a:pt x="162" y="336"/>
                      </a:lnTo>
                      <a:lnTo>
                        <a:pt x="154" y="349"/>
                      </a:lnTo>
                      <a:lnTo>
                        <a:pt x="127" y="371"/>
                      </a:lnTo>
                      <a:lnTo>
                        <a:pt x="109" y="374"/>
                      </a:lnTo>
                      <a:lnTo>
                        <a:pt x="87" y="379"/>
                      </a:lnTo>
                      <a:lnTo>
                        <a:pt x="131" y="367"/>
                      </a:lnTo>
                      <a:lnTo>
                        <a:pt x="159" y="348"/>
                      </a:lnTo>
                      <a:lnTo>
                        <a:pt x="167" y="333"/>
                      </a:lnTo>
                      <a:lnTo>
                        <a:pt x="156" y="365"/>
                      </a:lnTo>
                      <a:lnTo>
                        <a:pt x="167" y="357"/>
                      </a:lnTo>
                      <a:lnTo>
                        <a:pt x="160" y="375"/>
                      </a:lnTo>
                      <a:lnTo>
                        <a:pt x="148" y="399"/>
                      </a:lnTo>
                      <a:lnTo>
                        <a:pt x="77" y="437"/>
                      </a:lnTo>
                      <a:lnTo>
                        <a:pt x="149" y="402"/>
                      </a:lnTo>
                      <a:lnTo>
                        <a:pt x="156" y="390"/>
                      </a:lnTo>
                      <a:lnTo>
                        <a:pt x="160" y="382"/>
                      </a:lnTo>
                      <a:lnTo>
                        <a:pt x="172" y="373"/>
                      </a:lnTo>
                      <a:lnTo>
                        <a:pt x="180" y="390"/>
                      </a:lnTo>
                      <a:lnTo>
                        <a:pt x="183" y="357"/>
                      </a:lnTo>
                      <a:lnTo>
                        <a:pt x="195" y="3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83" name="Serbest Form 61">
                  <a:extLst>
                    <a:ext uri="{FF2B5EF4-FFF2-40B4-BE49-F238E27FC236}">
                      <a16:creationId xmlns:a16="http://schemas.microsoft.com/office/drawing/2014/main" id="{EAA6F7FB-324C-43E2-A9AD-251610A084CC}"/>
                    </a:ext>
                  </a:extLst>
                </p:cNvPr>
                <p:cNvSpPr>
                  <a:spLocks/>
                </p:cNvSpPr>
                <p:nvPr/>
              </p:nvSpPr>
              <p:spPr bwMode="ltGray">
                <a:xfrm>
                  <a:off x="667" y="3200"/>
                  <a:ext cx="205" cy="440"/>
                </a:xfrm>
                <a:custGeom>
                  <a:avLst/>
                  <a:gdLst>
                    <a:gd name="T0" fmla="*/ 1 w 205"/>
                    <a:gd name="T1" fmla="*/ 362 h 440"/>
                    <a:gd name="T2" fmla="*/ 8 w 205"/>
                    <a:gd name="T3" fmla="*/ 347 h 440"/>
                    <a:gd name="T4" fmla="*/ 58 w 205"/>
                    <a:gd name="T5" fmla="*/ 439 h 440"/>
                    <a:gd name="T6" fmla="*/ 18 w 205"/>
                    <a:gd name="T7" fmla="*/ 350 h 440"/>
                    <a:gd name="T8" fmla="*/ 22 w 205"/>
                    <a:gd name="T9" fmla="*/ 340 h 440"/>
                    <a:gd name="T10" fmla="*/ 72 w 205"/>
                    <a:gd name="T11" fmla="*/ 405 h 440"/>
                    <a:gd name="T12" fmla="*/ 21 w 205"/>
                    <a:gd name="T13" fmla="*/ 336 h 440"/>
                    <a:gd name="T14" fmla="*/ 27 w 205"/>
                    <a:gd name="T15" fmla="*/ 321 h 440"/>
                    <a:gd name="T16" fmla="*/ 33 w 205"/>
                    <a:gd name="T17" fmla="*/ 305 h 440"/>
                    <a:gd name="T18" fmla="*/ 29 w 205"/>
                    <a:gd name="T19" fmla="*/ 294 h 440"/>
                    <a:gd name="T20" fmla="*/ 37 w 205"/>
                    <a:gd name="T21" fmla="*/ 288 h 440"/>
                    <a:gd name="T22" fmla="*/ 33 w 205"/>
                    <a:gd name="T23" fmla="*/ 287 h 440"/>
                    <a:gd name="T24" fmla="*/ 33 w 205"/>
                    <a:gd name="T25" fmla="*/ 272 h 440"/>
                    <a:gd name="T26" fmla="*/ 37 w 205"/>
                    <a:gd name="T27" fmla="*/ 260 h 440"/>
                    <a:gd name="T28" fmla="*/ 96 w 205"/>
                    <a:gd name="T29" fmla="*/ 337 h 440"/>
                    <a:gd name="T30" fmla="*/ 33 w 205"/>
                    <a:gd name="T31" fmla="*/ 256 h 440"/>
                    <a:gd name="T32" fmla="*/ 40 w 205"/>
                    <a:gd name="T33" fmla="*/ 256 h 440"/>
                    <a:gd name="T34" fmla="*/ 40 w 205"/>
                    <a:gd name="T35" fmla="*/ 233 h 440"/>
                    <a:gd name="T36" fmla="*/ 116 w 205"/>
                    <a:gd name="T37" fmla="*/ 287 h 440"/>
                    <a:gd name="T38" fmla="*/ 56 w 205"/>
                    <a:gd name="T39" fmla="*/ 250 h 440"/>
                    <a:gd name="T40" fmla="*/ 34 w 205"/>
                    <a:gd name="T41" fmla="*/ 218 h 440"/>
                    <a:gd name="T42" fmla="*/ 37 w 205"/>
                    <a:gd name="T43" fmla="*/ 207 h 440"/>
                    <a:gd name="T44" fmla="*/ 50 w 205"/>
                    <a:gd name="T45" fmla="*/ 217 h 440"/>
                    <a:gd name="T46" fmla="*/ 51 w 205"/>
                    <a:gd name="T47" fmla="*/ 203 h 440"/>
                    <a:gd name="T48" fmla="*/ 107 w 205"/>
                    <a:gd name="T49" fmla="*/ 226 h 440"/>
                    <a:gd name="T50" fmla="*/ 86 w 205"/>
                    <a:gd name="T51" fmla="*/ 215 h 440"/>
                    <a:gd name="T52" fmla="*/ 42 w 205"/>
                    <a:gd name="T53" fmla="*/ 185 h 440"/>
                    <a:gd name="T54" fmla="*/ 40 w 205"/>
                    <a:gd name="T55" fmla="*/ 164 h 440"/>
                    <a:gd name="T56" fmla="*/ 44 w 205"/>
                    <a:gd name="T57" fmla="*/ 152 h 440"/>
                    <a:gd name="T58" fmla="*/ 59 w 205"/>
                    <a:gd name="T59" fmla="*/ 161 h 440"/>
                    <a:gd name="T60" fmla="*/ 56 w 205"/>
                    <a:gd name="T61" fmla="*/ 141 h 440"/>
                    <a:gd name="T62" fmla="*/ 51 w 205"/>
                    <a:gd name="T63" fmla="*/ 127 h 440"/>
                    <a:gd name="T64" fmla="*/ 54 w 205"/>
                    <a:gd name="T65" fmla="*/ 119 h 440"/>
                    <a:gd name="T66" fmla="*/ 113 w 205"/>
                    <a:gd name="T67" fmla="*/ 156 h 440"/>
                    <a:gd name="T68" fmla="*/ 182 w 205"/>
                    <a:gd name="T69" fmla="*/ 185 h 440"/>
                    <a:gd name="T70" fmla="*/ 86 w 205"/>
                    <a:gd name="T71" fmla="*/ 139 h 440"/>
                    <a:gd name="T72" fmla="*/ 54 w 205"/>
                    <a:gd name="T73" fmla="*/ 119 h 440"/>
                    <a:gd name="T74" fmla="*/ 58 w 205"/>
                    <a:gd name="T75" fmla="*/ 108 h 440"/>
                    <a:gd name="T76" fmla="*/ 53 w 205"/>
                    <a:gd name="T77" fmla="*/ 84 h 440"/>
                    <a:gd name="T78" fmla="*/ 54 w 205"/>
                    <a:gd name="T79" fmla="*/ 67 h 440"/>
                    <a:gd name="T80" fmla="*/ 86 w 205"/>
                    <a:gd name="T81" fmla="*/ 87 h 440"/>
                    <a:gd name="T82" fmla="*/ 79 w 205"/>
                    <a:gd name="T83" fmla="*/ 81 h 440"/>
                    <a:gd name="T84" fmla="*/ 58 w 205"/>
                    <a:gd name="T85" fmla="*/ 67 h 440"/>
                    <a:gd name="T86" fmla="*/ 54 w 205"/>
                    <a:gd name="T87" fmla="*/ 59 h 440"/>
                    <a:gd name="T88" fmla="*/ 44 w 205"/>
                    <a:gd name="T89" fmla="*/ 48 h 440"/>
                    <a:gd name="T90" fmla="*/ 107 w 205"/>
                    <a:gd name="T91" fmla="*/ 68 h 440"/>
                    <a:gd name="T92" fmla="*/ 44 w 205"/>
                    <a:gd name="T93" fmla="*/ 32 h 440"/>
                    <a:gd name="T94" fmla="*/ 118 w 205"/>
                    <a:gd name="T95" fmla="*/ 32 h 440"/>
                    <a:gd name="T96" fmla="*/ 150 w 205"/>
                    <a:gd name="T97" fmla="*/ 28 h 440"/>
                    <a:gd name="T98" fmla="*/ 54 w 205"/>
                    <a:gd name="T99" fmla="*/ 32 h 440"/>
                    <a:gd name="T100" fmla="*/ 40 w 205"/>
                    <a:gd name="T101" fmla="*/ 13 h 440"/>
                    <a:gd name="T102" fmla="*/ 19 w 205"/>
                    <a:gd name="T103" fmla="*/ 5 h 440"/>
                    <a:gd name="T104" fmla="*/ 0 w 205"/>
                    <a:gd name="T105" fmla="*/ 38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5" h="440">
                      <a:moveTo>
                        <a:pt x="0" y="381"/>
                      </a:moveTo>
                      <a:lnTo>
                        <a:pt x="1" y="362"/>
                      </a:lnTo>
                      <a:lnTo>
                        <a:pt x="12" y="373"/>
                      </a:lnTo>
                      <a:lnTo>
                        <a:pt x="8" y="347"/>
                      </a:lnTo>
                      <a:lnTo>
                        <a:pt x="19" y="351"/>
                      </a:lnTo>
                      <a:lnTo>
                        <a:pt x="58" y="439"/>
                      </a:lnTo>
                      <a:lnTo>
                        <a:pt x="22" y="362"/>
                      </a:lnTo>
                      <a:lnTo>
                        <a:pt x="18" y="350"/>
                      </a:lnTo>
                      <a:lnTo>
                        <a:pt x="15" y="337"/>
                      </a:lnTo>
                      <a:lnTo>
                        <a:pt x="22" y="340"/>
                      </a:lnTo>
                      <a:lnTo>
                        <a:pt x="45" y="365"/>
                      </a:lnTo>
                      <a:lnTo>
                        <a:pt x="72" y="405"/>
                      </a:lnTo>
                      <a:lnTo>
                        <a:pt x="33" y="351"/>
                      </a:lnTo>
                      <a:lnTo>
                        <a:pt x="21" y="336"/>
                      </a:lnTo>
                      <a:lnTo>
                        <a:pt x="19" y="315"/>
                      </a:lnTo>
                      <a:lnTo>
                        <a:pt x="27" y="321"/>
                      </a:lnTo>
                      <a:lnTo>
                        <a:pt x="26" y="298"/>
                      </a:lnTo>
                      <a:lnTo>
                        <a:pt x="33" y="305"/>
                      </a:lnTo>
                      <a:lnTo>
                        <a:pt x="69" y="385"/>
                      </a:lnTo>
                      <a:lnTo>
                        <a:pt x="29" y="294"/>
                      </a:lnTo>
                      <a:lnTo>
                        <a:pt x="26" y="279"/>
                      </a:lnTo>
                      <a:lnTo>
                        <a:pt x="37" y="288"/>
                      </a:lnTo>
                      <a:lnTo>
                        <a:pt x="65" y="332"/>
                      </a:lnTo>
                      <a:lnTo>
                        <a:pt x="33" y="287"/>
                      </a:lnTo>
                      <a:lnTo>
                        <a:pt x="22" y="264"/>
                      </a:lnTo>
                      <a:lnTo>
                        <a:pt x="33" y="272"/>
                      </a:lnTo>
                      <a:lnTo>
                        <a:pt x="26" y="256"/>
                      </a:lnTo>
                      <a:lnTo>
                        <a:pt x="37" y="260"/>
                      </a:lnTo>
                      <a:lnTo>
                        <a:pt x="47" y="287"/>
                      </a:lnTo>
                      <a:lnTo>
                        <a:pt x="96" y="337"/>
                      </a:lnTo>
                      <a:lnTo>
                        <a:pt x="44" y="279"/>
                      </a:lnTo>
                      <a:lnTo>
                        <a:pt x="33" y="256"/>
                      </a:lnTo>
                      <a:lnTo>
                        <a:pt x="29" y="245"/>
                      </a:lnTo>
                      <a:lnTo>
                        <a:pt x="40" y="256"/>
                      </a:lnTo>
                      <a:lnTo>
                        <a:pt x="33" y="230"/>
                      </a:lnTo>
                      <a:lnTo>
                        <a:pt x="40" y="233"/>
                      </a:lnTo>
                      <a:lnTo>
                        <a:pt x="45" y="246"/>
                      </a:lnTo>
                      <a:lnTo>
                        <a:pt x="116" y="287"/>
                      </a:lnTo>
                      <a:lnTo>
                        <a:pt x="78" y="263"/>
                      </a:lnTo>
                      <a:lnTo>
                        <a:pt x="56" y="250"/>
                      </a:lnTo>
                      <a:lnTo>
                        <a:pt x="50" y="245"/>
                      </a:lnTo>
                      <a:lnTo>
                        <a:pt x="34" y="218"/>
                      </a:lnTo>
                      <a:lnTo>
                        <a:pt x="40" y="223"/>
                      </a:lnTo>
                      <a:lnTo>
                        <a:pt x="37" y="207"/>
                      </a:lnTo>
                      <a:lnTo>
                        <a:pt x="35" y="209"/>
                      </a:lnTo>
                      <a:lnTo>
                        <a:pt x="50" y="217"/>
                      </a:lnTo>
                      <a:lnTo>
                        <a:pt x="40" y="199"/>
                      </a:lnTo>
                      <a:lnTo>
                        <a:pt x="51" y="203"/>
                      </a:lnTo>
                      <a:lnTo>
                        <a:pt x="77" y="211"/>
                      </a:lnTo>
                      <a:lnTo>
                        <a:pt x="107" y="226"/>
                      </a:lnTo>
                      <a:lnTo>
                        <a:pt x="179" y="283"/>
                      </a:lnTo>
                      <a:lnTo>
                        <a:pt x="86" y="215"/>
                      </a:lnTo>
                      <a:lnTo>
                        <a:pt x="51" y="199"/>
                      </a:lnTo>
                      <a:lnTo>
                        <a:pt x="42" y="185"/>
                      </a:lnTo>
                      <a:lnTo>
                        <a:pt x="56" y="192"/>
                      </a:lnTo>
                      <a:lnTo>
                        <a:pt x="40" y="164"/>
                      </a:lnTo>
                      <a:lnTo>
                        <a:pt x="51" y="166"/>
                      </a:lnTo>
                      <a:lnTo>
                        <a:pt x="44" y="152"/>
                      </a:lnTo>
                      <a:lnTo>
                        <a:pt x="45" y="149"/>
                      </a:lnTo>
                      <a:lnTo>
                        <a:pt x="59" y="161"/>
                      </a:lnTo>
                      <a:lnTo>
                        <a:pt x="45" y="141"/>
                      </a:lnTo>
                      <a:lnTo>
                        <a:pt x="56" y="141"/>
                      </a:lnTo>
                      <a:lnTo>
                        <a:pt x="44" y="127"/>
                      </a:lnTo>
                      <a:lnTo>
                        <a:pt x="51" y="127"/>
                      </a:lnTo>
                      <a:lnTo>
                        <a:pt x="44" y="119"/>
                      </a:lnTo>
                      <a:lnTo>
                        <a:pt x="54" y="119"/>
                      </a:lnTo>
                      <a:lnTo>
                        <a:pt x="77" y="136"/>
                      </a:lnTo>
                      <a:lnTo>
                        <a:pt x="113" y="156"/>
                      </a:lnTo>
                      <a:lnTo>
                        <a:pt x="150" y="173"/>
                      </a:lnTo>
                      <a:lnTo>
                        <a:pt x="182" y="185"/>
                      </a:lnTo>
                      <a:lnTo>
                        <a:pt x="104" y="149"/>
                      </a:lnTo>
                      <a:lnTo>
                        <a:pt x="86" y="139"/>
                      </a:lnTo>
                      <a:lnTo>
                        <a:pt x="59" y="124"/>
                      </a:lnTo>
                      <a:lnTo>
                        <a:pt x="54" y="119"/>
                      </a:lnTo>
                      <a:lnTo>
                        <a:pt x="47" y="104"/>
                      </a:lnTo>
                      <a:lnTo>
                        <a:pt x="58" y="108"/>
                      </a:lnTo>
                      <a:lnTo>
                        <a:pt x="45" y="84"/>
                      </a:lnTo>
                      <a:lnTo>
                        <a:pt x="53" y="84"/>
                      </a:lnTo>
                      <a:lnTo>
                        <a:pt x="44" y="67"/>
                      </a:lnTo>
                      <a:lnTo>
                        <a:pt x="54" y="67"/>
                      </a:lnTo>
                      <a:lnTo>
                        <a:pt x="61" y="75"/>
                      </a:lnTo>
                      <a:lnTo>
                        <a:pt x="86" y="87"/>
                      </a:lnTo>
                      <a:lnTo>
                        <a:pt x="158" y="116"/>
                      </a:lnTo>
                      <a:lnTo>
                        <a:pt x="79" y="81"/>
                      </a:lnTo>
                      <a:lnTo>
                        <a:pt x="61" y="73"/>
                      </a:lnTo>
                      <a:lnTo>
                        <a:pt x="58" y="67"/>
                      </a:lnTo>
                      <a:lnTo>
                        <a:pt x="47" y="55"/>
                      </a:lnTo>
                      <a:lnTo>
                        <a:pt x="54" y="59"/>
                      </a:lnTo>
                      <a:lnTo>
                        <a:pt x="37" y="43"/>
                      </a:lnTo>
                      <a:lnTo>
                        <a:pt x="44" y="48"/>
                      </a:lnTo>
                      <a:lnTo>
                        <a:pt x="60" y="47"/>
                      </a:lnTo>
                      <a:lnTo>
                        <a:pt x="107" y="68"/>
                      </a:lnTo>
                      <a:lnTo>
                        <a:pt x="58" y="48"/>
                      </a:lnTo>
                      <a:lnTo>
                        <a:pt x="44" y="32"/>
                      </a:lnTo>
                      <a:lnTo>
                        <a:pt x="58" y="32"/>
                      </a:lnTo>
                      <a:lnTo>
                        <a:pt x="118" y="32"/>
                      </a:lnTo>
                      <a:lnTo>
                        <a:pt x="204" y="16"/>
                      </a:lnTo>
                      <a:lnTo>
                        <a:pt x="150" y="28"/>
                      </a:lnTo>
                      <a:lnTo>
                        <a:pt x="76" y="35"/>
                      </a:lnTo>
                      <a:lnTo>
                        <a:pt x="54" y="32"/>
                      </a:lnTo>
                      <a:lnTo>
                        <a:pt x="47" y="24"/>
                      </a:lnTo>
                      <a:lnTo>
                        <a:pt x="40" y="13"/>
                      </a:lnTo>
                      <a:lnTo>
                        <a:pt x="24" y="0"/>
                      </a:lnTo>
                      <a:lnTo>
                        <a:pt x="19" y="5"/>
                      </a:lnTo>
                      <a:lnTo>
                        <a:pt x="15" y="1"/>
                      </a:lnTo>
                      <a:lnTo>
                        <a:pt x="0" y="38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grpSp>
          <p:sp>
            <p:nvSpPr>
              <p:cNvPr id="77" name="Serbest Form 63">
                <a:extLst>
                  <a:ext uri="{FF2B5EF4-FFF2-40B4-BE49-F238E27FC236}">
                    <a16:creationId xmlns:a16="http://schemas.microsoft.com/office/drawing/2014/main" id="{0F5D3DCA-EEF0-472F-AABE-45B489F03B53}"/>
                  </a:ext>
                </a:extLst>
              </p:cNvPr>
              <p:cNvSpPr>
                <a:spLocks/>
              </p:cNvSpPr>
              <p:nvPr/>
            </p:nvSpPr>
            <p:spPr bwMode="ltGray">
              <a:xfrm>
                <a:off x="670" y="3640"/>
                <a:ext cx="52" cy="336"/>
              </a:xfrm>
              <a:custGeom>
                <a:avLst/>
                <a:gdLst>
                  <a:gd name="T0" fmla="*/ 10 w 52"/>
                  <a:gd name="T1" fmla="*/ 0 h 336"/>
                  <a:gd name="T2" fmla="*/ 20 w 52"/>
                  <a:gd name="T3" fmla="*/ 25 h 336"/>
                  <a:gd name="T4" fmla="*/ 30 w 52"/>
                  <a:gd name="T5" fmla="*/ 65 h 336"/>
                  <a:gd name="T6" fmla="*/ 40 w 52"/>
                  <a:gd name="T7" fmla="*/ 122 h 336"/>
                  <a:gd name="T8" fmla="*/ 51 w 52"/>
                  <a:gd name="T9" fmla="*/ 193 h 336"/>
                  <a:gd name="T10" fmla="*/ 51 w 52"/>
                  <a:gd name="T11" fmla="*/ 269 h 336"/>
                  <a:gd name="T12" fmla="*/ 45 w 52"/>
                  <a:gd name="T13" fmla="*/ 335 h 336"/>
                  <a:gd name="T14" fmla="*/ 40 w 52"/>
                  <a:gd name="T15" fmla="*/ 335 h 336"/>
                  <a:gd name="T16" fmla="*/ 45 w 52"/>
                  <a:gd name="T17" fmla="*/ 269 h 336"/>
                  <a:gd name="T18" fmla="*/ 45 w 52"/>
                  <a:gd name="T19" fmla="*/ 213 h 336"/>
                  <a:gd name="T20" fmla="*/ 35 w 52"/>
                  <a:gd name="T21" fmla="*/ 152 h 336"/>
                  <a:gd name="T22" fmla="*/ 20 w 52"/>
                  <a:gd name="T23" fmla="*/ 91 h 336"/>
                  <a:gd name="T24" fmla="*/ 0 w 52"/>
                  <a:gd name="T25" fmla="*/ 15 h 336"/>
                  <a:gd name="T26" fmla="*/ 10 w 52"/>
                  <a:gd name="T2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336">
                    <a:moveTo>
                      <a:pt x="10" y="0"/>
                    </a:moveTo>
                    <a:lnTo>
                      <a:pt x="20" y="25"/>
                    </a:lnTo>
                    <a:lnTo>
                      <a:pt x="30" y="65"/>
                    </a:lnTo>
                    <a:lnTo>
                      <a:pt x="40" y="122"/>
                    </a:lnTo>
                    <a:lnTo>
                      <a:pt x="51" y="193"/>
                    </a:lnTo>
                    <a:lnTo>
                      <a:pt x="51" y="269"/>
                    </a:lnTo>
                    <a:lnTo>
                      <a:pt x="45" y="335"/>
                    </a:lnTo>
                    <a:lnTo>
                      <a:pt x="40" y="335"/>
                    </a:lnTo>
                    <a:lnTo>
                      <a:pt x="45" y="269"/>
                    </a:lnTo>
                    <a:lnTo>
                      <a:pt x="45" y="213"/>
                    </a:lnTo>
                    <a:lnTo>
                      <a:pt x="35" y="152"/>
                    </a:lnTo>
                    <a:lnTo>
                      <a:pt x="20" y="91"/>
                    </a:lnTo>
                    <a:lnTo>
                      <a:pt x="0" y="15"/>
                    </a:lnTo>
                    <a:lnTo>
                      <a:pt x="1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78" name="Serbest Form 64">
                <a:extLst>
                  <a:ext uri="{FF2B5EF4-FFF2-40B4-BE49-F238E27FC236}">
                    <a16:creationId xmlns:a16="http://schemas.microsoft.com/office/drawing/2014/main" id="{5907DF6D-5D50-4107-8426-5B681E0E6E56}"/>
                  </a:ext>
                </a:extLst>
              </p:cNvPr>
              <p:cNvSpPr>
                <a:spLocks/>
              </p:cNvSpPr>
              <p:nvPr/>
            </p:nvSpPr>
            <p:spPr bwMode="ltGray">
              <a:xfrm>
                <a:off x="493" y="3974"/>
                <a:ext cx="138" cy="162"/>
              </a:xfrm>
              <a:custGeom>
                <a:avLst/>
                <a:gdLst>
                  <a:gd name="T0" fmla="*/ 137 w 138"/>
                  <a:gd name="T1" fmla="*/ 161 h 162"/>
                  <a:gd name="T2" fmla="*/ 116 w 138"/>
                  <a:gd name="T3" fmla="*/ 125 h 162"/>
                  <a:gd name="T4" fmla="*/ 99 w 138"/>
                  <a:gd name="T5" fmla="*/ 85 h 162"/>
                  <a:gd name="T6" fmla="*/ 90 w 138"/>
                  <a:gd name="T7" fmla="*/ 68 h 162"/>
                  <a:gd name="T8" fmla="*/ 77 w 138"/>
                  <a:gd name="T9" fmla="*/ 48 h 162"/>
                  <a:gd name="T10" fmla="*/ 61 w 138"/>
                  <a:gd name="T11" fmla="*/ 27 h 162"/>
                  <a:gd name="T12" fmla="*/ 49 w 138"/>
                  <a:gd name="T13" fmla="*/ 13 h 162"/>
                  <a:gd name="T14" fmla="*/ 39 w 138"/>
                  <a:gd name="T15" fmla="*/ 7 h 162"/>
                  <a:gd name="T16" fmla="*/ 27 w 138"/>
                  <a:gd name="T17" fmla="*/ 2 h 162"/>
                  <a:gd name="T18" fmla="*/ 12 w 138"/>
                  <a:gd name="T19" fmla="*/ 0 h 162"/>
                  <a:gd name="T20" fmla="*/ 6 w 138"/>
                  <a:gd name="T21" fmla="*/ 4 h 162"/>
                  <a:gd name="T22" fmla="*/ 0 w 138"/>
                  <a:gd name="T23" fmla="*/ 1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62">
                    <a:moveTo>
                      <a:pt x="137" y="161"/>
                    </a:moveTo>
                    <a:lnTo>
                      <a:pt x="116" y="125"/>
                    </a:lnTo>
                    <a:lnTo>
                      <a:pt x="99" y="85"/>
                    </a:lnTo>
                    <a:lnTo>
                      <a:pt x="90" y="68"/>
                    </a:lnTo>
                    <a:lnTo>
                      <a:pt x="77" y="48"/>
                    </a:lnTo>
                    <a:lnTo>
                      <a:pt x="61" y="27"/>
                    </a:lnTo>
                    <a:lnTo>
                      <a:pt x="49" y="13"/>
                    </a:lnTo>
                    <a:lnTo>
                      <a:pt x="39" y="7"/>
                    </a:lnTo>
                    <a:lnTo>
                      <a:pt x="27" y="2"/>
                    </a:lnTo>
                    <a:lnTo>
                      <a:pt x="12" y="0"/>
                    </a:lnTo>
                    <a:lnTo>
                      <a:pt x="6" y="4"/>
                    </a:lnTo>
                    <a:lnTo>
                      <a:pt x="0" y="1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79" name="Serbest Form 65">
                <a:extLst>
                  <a:ext uri="{FF2B5EF4-FFF2-40B4-BE49-F238E27FC236}">
                    <a16:creationId xmlns:a16="http://schemas.microsoft.com/office/drawing/2014/main" id="{0D612C2C-7A01-418E-A321-E9555389BA12}"/>
                  </a:ext>
                </a:extLst>
              </p:cNvPr>
              <p:cNvSpPr>
                <a:spLocks/>
              </p:cNvSpPr>
              <p:nvPr/>
            </p:nvSpPr>
            <p:spPr bwMode="ltGray">
              <a:xfrm>
                <a:off x="606" y="3386"/>
                <a:ext cx="427" cy="577"/>
              </a:xfrm>
              <a:custGeom>
                <a:avLst/>
                <a:gdLst>
                  <a:gd name="T0" fmla="*/ 287 w 427"/>
                  <a:gd name="T1" fmla="*/ 6 h 577"/>
                  <a:gd name="T2" fmla="*/ 275 w 427"/>
                  <a:gd name="T3" fmla="*/ 24 h 577"/>
                  <a:gd name="T4" fmla="*/ 181 w 427"/>
                  <a:gd name="T5" fmla="*/ 21 h 577"/>
                  <a:gd name="T6" fmla="*/ 218 w 427"/>
                  <a:gd name="T7" fmla="*/ 28 h 577"/>
                  <a:gd name="T8" fmla="*/ 259 w 427"/>
                  <a:gd name="T9" fmla="*/ 39 h 577"/>
                  <a:gd name="T10" fmla="*/ 169 w 427"/>
                  <a:gd name="T11" fmla="*/ 54 h 577"/>
                  <a:gd name="T12" fmla="*/ 238 w 427"/>
                  <a:gd name="T13" fmla="*/ 58 h 577"/>
                  <a:gd name="T14" fmla="*/ 245 w 427"/>
                  <a:gd name="T15" fmla="*/ 76 h 577"/>
                  <a:gd name="T16" fmla="*/ 43 w 427"/>
                  <a:gd name="T17" fmla="*/ 157 h 577"/>
                  <a:gd name="T18" fmla="*/ 230 w 427"/>
                  <a:gd name="T19" fmla="*/ 97 h 577"/>
                  <a:gd name="T20" fmla="*/ 190 w 427"/>
                  <a:gd name="T21" fmla="*/ 130 h 577"/>
                  <a:gd name="T22" fmla="*/ 215 w 427"/>
                  <a:gd name="T23" fmla="*/ 134 h 577"/>
                  <a:gd name="T24" fmla="*/ 181 w 427"/>
                  <a:gd name="T25" fmla="*/ 179 h 577"/>
                  <a:gd name="T26" fmla="*/ 106 w 427"/>
                  <a:gd name="T27" fmla="*/ 229 h 577"/>
                  <a:gd name="T28" fmla="*/ 190 w 427"/>
                  <a:gd name="T29" fmla="*/ 192 h 577"/>
                  <a:gd name="T30" fmla="*/ 121 w 427"/>
                  <a:gd name="T31" fmla="*/ 265 h 577"/>
                  <a:gd name="T32" fmla="*/ 184 w 427"/>
                  <a:gd name="T33" fmla="*/ 218 h 577"/>
                  <a:gd name="T34" fmla="*/ 199 w 427"/>
                  <a:gd name="T35" fmla="*/ 218 h 577"/>
                  <a:gd name="T36" fmla="*/ 174 w 427"/>
                  <a:gd name="T37" fmla="*/ 260 h 577"/>
                  <a:gd name="T38" fmla="*/ 195 w 427"/>
                  <a:gd name="T39" fmla="*/ 260 h 577"/>
                  <a:gd name="T40" fmla="*/ 155 w 427"/>
                  <a:gd name="T41" fmla="*/ 310 h 577"/>
                  <a:gd name="T42" fmla="*/ 177 w 427"/>
                  <a:gd name="T43" fmla="*/ 298 h 577"/>
                  <a:gd name="T44" fmla="*/ 158 w 427"/>
                  <a:gd name="T45" fmla="*/ 344 h 577"/>
                  <a:gd name="T46" fmla="*/ 174 w 427"/>
                  <a:gd name="T47" fmla="*/ 329 h 577"/>
                  <a:gd name="T48" fmla="*/ 193 w 427"/>
                  <a:gd name="T49" fmla="*/ 325 h 577"/>
                  <a:gd name="T50" fmla="*/ 181 w 427"/>
                  <a:gd name="T51" fmla="*/ 359 h 577"/>
                  <a:gd name="T52" fmla="*/ 141 w 427"/>
                  <a:gd name="T53" fmla="*/ 423 h 577"/>
                  <a:gd name="T54" fmla="*/ 193 w 427"/>
                  <a:gd name="T55" fmla="*/ 374 h 577"/>
                  <a:gd name="T56" fmla="*/ 204 w 427"/>
                  <a:gd name="T57" fmla="*/ 365 h 577"/>
                  <a:gd name="T58" fmla="*/ 202 w 427"/>
                  <a:gd name="T59" fmla="*/ 418 h 577"/>
                  <a:gd name="T60" fmla="*/ 218 w 427"/>
                  <a:gd name="T61" fmla="*/ 444 h 577"/>
                  <a:gd name="T62" fmla="*/ 225 w 427"/>
                  <a:gd name="T63" fmla="*/ 414 h 577"/>
                  <a:gd name="T64" fmla="*/ 376 w 427"/>
                  <a:gd name="T65" fmla="*/ 494 h 577"/>
                  <a:gd name="T66" fmla="*/ 238 w 427"/>
                  <a:gd name="T67" fmla="*/ 378 h 577"/>
                  <a:gd name="T68" fmla="*/ 268 w 427"/>
                  <a:gd name="T69" fmla="*/ 402 h 577"/>
                  <a:gd name="T70" fmla="*/ 228 w 427"/>
                  <a:gd name="T71" fmla="*/ 339 h 577"/>
                  <a:gd name="T72" fmla="*/ 394 w 427"/>
                  <a:gd name="T73" fmla="*/ 390 h 577"/>
                  <a:gd name="T74" fmla="*/ 228 w 427"/>
                  <a:gd name="T75" fmla="*/ 319 h 577"/>
                  <a:gd name="T76" fmla="*/ 251 w 427"/>
                  <a:gd name="T77" fmla="*/ 302 h 577"/>
                  <a:gd name="T78" fmla="*/ 232 w 427"/>
                  <a:gd name="T79" fmla="*/ 277 h 577"/>
                  <a:gd name="T80" fmla="*/ 259 w 427"/>
                  <a:gd name="T81" fmla="*/ 277 h 577"/>
                  <a:gd name="T82" fmla="*/ 333 w 427"/>
                  <a:gd name="T83" fmla="*/ 326 h 577"/>
                  <a:gd name="T84" fmla="*/ 262 w 427"/>
                  <a:gd name="T85" fmla="*/ 232 h 577"/>
                  <a:gd name="T86" fmla="*/ 248 w 427"/>
                  <a:gd name="T87" fmla="*/ 198 h 577"/>
                  <a:gd name="T88" fmla="*/ 268 w 427"/>
                  <a:gd name="T89" fmla="*/ 192 h 577"/>
                  <a:gd name="T90" fmla="*/ 264 w 427"/>
                  <a:gd name="T91" fmla="*/ 159 h 577"/>
                  <a:gd name="T92" fmla="*/ 273 w 427"/>
                  <a:gd name="T93" fmla="*/ 155 h 577"/>
                  <a:gd name="T94" fmla="*/ 324 w 427"/>
                  <a:gd name="T95" fmla="*/ 185 h 577"/>
                  <a:gd name="T96" fmla="*/ 284 w 427"/>
                  <a:gd name="T97" fmla="*/ 137 h 577"/>
                  <a:gd name="T98" fmla="*/ 287 w 427"/>
                  <a:gd name="T99" fmla="*/ 96 h 577"/>
                  <a:gd name="T100" fmla="*/ 284 w 427"/>
                  <a:gd name="T101" fmla="*/ 73 h 577"/>
                  <a:gd name="T102" fmla="*/ 327 w 427"/>
                  <a:gd name="T103" fmla="*/ 72 h 577"/>
                  <a:gd name="T104" fmla="*/ 317 w 427"/>
                  <a:gd name="T105" fmla="*/ 39 h 577"/>
                  <a:gd name="T106" fmla="*/ 336 w 427"/>
                  <a:gd name="T107" fmla="*/ 30 h 577"/>
                  <a:gd name="T108" fmla="*/ 330 w 427"/>
                  <a:gd name="T109" fmla="*/ 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27" h="577">
                    <a:moveTo>
                      <a:pt x="330" y="0"/>
                    </a:moveTo>
                    <a:lnTo>
                      <a:pt x="313" y="2"/>
                    </a:lnTo>
                    <a:lnTo>
                      <a:pt x="287" y="6"/>
                    </a:lnTo>
                    <a:lnTo>
                      <a:pt x="305" y="9"/>
                    </a:lnTo>
                    <a:lnTo>
                      <a:pt x="290" y="16"/>
                    </a:lnTo>
                    <a:lnTo>
                      <a:pt x="275" y="24"/>
                    </a:lnTo>
                    <a:lnTo>
                      <a:pt x="253" y="27"/>
                    </a:lnTo>
                    <a:lnTo>
                      <a:pt x="218" y="26"/>
                    </a:lnTo>
                    <a:lnTo>
                      <a:pt x="181" y="21"/>
                    </a:lnTo>
                    <a:lnTo>
                      <a:pt x="84" y="26"/>
                    </a:lnTo>
                    <a:lnTo>
                      <a:pt x="177" y="23"/>
                    </a:lnTo>
                    <a:lnTo>
                      <a:pt x="218" y="28"/>
                    </a:lnTo>
                    <a:lnTo>
                      <a:pt x="253" y="27"/>
                    </a:lnTo>
                    <a:lnTo>
                      <a:pt x="275" y="32"/>
                    </a:lnTo>
                    <a:lnTo>
                      <a:pt x="259" y="39"/>
                    </a:lnTo>
                    <a:lnTo>
                      <a:pt x="270" y="42"/>
                    </a:lnTo>
                    <a:lnTo>
                      <a:pt x="238" y="55"/>
                    </a:lnTo>
                    <a:lnTo>
                      <a:pt x="169" y="54"/>
                    </a:lnTo>
                    <a:lnTo>
                      <a:pt x="79" y="100"/>
                    </a:lnTo>
                    <a:lnTo>
                      <a:pt x="169" y="55"/>
                    </a:lnTo>
                    <a:lnTo>
                      <a:pt x="238" y="58"/>
                    </a:lnTo>
                    <a:lnTo>
                      <a:pt x="259" y="60"/>
                    </a:lnTo>
                    <a:lnTo>
                      <a:pt x="222" y="76"/>
                    </a:lnTo>
                    <a:lnTo>
                      <a:pt x="245" y="76"/>
                    </a:lnTo>
                    <a:lnTo>
                      <a:pt x="204" y="93"/>
                    </a:lnTo>
                    <a:lnTo>
                      <a:pt x="128" y="116"/>
                    </a:lnTo>
                    <a:lnTo>
                      <a:pt x="43" y="157"/>
                    </a:lnTo>
                    <a:lnTo>
                      <a:pt x="131" y="119"/>
                    </a:lnTo>
                    <a:lnTo>
                      <a:pt x="207" y="96"/>
                    </a:lnTo>
                    <a:lnTo>
                      <a:pt x="230" y="97"/>
                    </a:lnTo>
                    <a:lnTo>
                      <a:pt x="195" y="111"/>
                    </a:lnTo>
                    <a:lnTo>
                      <a:pt x="218" y="114"/>
                    </a:lnTo>
                    <a:lnTo>
                      <a:pt x="190" y="130"/>
                    </a:lnTo>
                    <a:lnTo>
                      <a:pt x="8" y="270"/>
                    </a:lnTo>
                    <a:lnTo>
                      <a:pt x="190" y="134"/>
                    </a:lnTo>
                    <a:lnTo>
                      <a:pt x="215" y="134"/>
                    </a:lnTo>
                    <a:lnTo>
                      <a:pt x="187" y="155"/>
                    </a:lnTo>
                    <a:lnTo>
                      <a:pt x="207" y="154"/>
                    </a:lnTo>
                    <a:lnTo>
                      <a:pt x="181" y="179"/>
                    </a:lnTo>
                    <a:lnTo>
                      <a:pt x="106" y="228"/>
                    </a:lnTo>
                    <a:lnTo>
                      <a:pt x="28" y="296"/>
                    </a:lnTo>
                    <a:lnTo>
                      <a:pt x="106" y="229"/>
                    </a:lnTo>
                    <a:lnTo>
                      <a:pt x="184" y="182"/>
                    </a:lnTo>
                    <a:lnTo>
                      <a:pt x="207" y="174"/>
                    </a:lnTo>
                    <a:lnTo>
                      <a:pt x="190" y="192"/>
                    </a:lnTo>
                    <a:lnTo>
                      <a:pt x="204" y="190"/>
                    </a:lnTo>
                    <a:lnTo>
                      <a:pt x="181" y="216"/>
                    </a:lnTo>
                    <a:lnTo>
                      <a:pt x="121" y="265"/>
                    </a:lnTo>
                    <a:lnTo>
                      <a:pt x="0" y="331"/>
                    </a:lnTo>
                    <a:lnTo>
                      <a:pt x="118" y="267"/>
                    </a:lnTo>
                    <a:lnTo>
                      <a:pt x="184" y="218"/>
                    </a:lnTo>
                    <a:lnTo>
                      <a:pt x="193" y="218"/>
                    </a:lnTo>
                    <a:lnTo>
                      <a:pt x="81" y="365"/>
                    </a:lnTo>
                    <a:lnTo>
                      <a:pt x="199" y="218"/>
                    </a:lnTo>
                    <a:lnTo>
                      <a:pt x="184" y="237"/>
                    </a:lnTo>
                    <a:lnTo>
                      <a:pt x="199" y="230"/>
                    </a:lnTo>
                    <a:lnTo>
                      <a:pt x="174" y="260"/>
                    </a:lnTo>
                    <a:lnTo>
                      <a:pt x="98" y="329"/>
                    </a:lnTo>
                    <a:lnTo>
                      <a:pt x="174" y="265"/>
                    </a:lnTo>
                    <a:lnTo>
                      <a:pt x="195" y="260"/>
                    </a:lnTo>
                    <a:lnTo>
                      <a:pt x="174" y="280"/>
                    </a:lnTo>
                    <a:lnTo>
                      <a:pt x="84" y="414"/>
                    </a:lnTo>
                    <a:lnTo>
                      <a:pt x="155" y="310"/>
                    </a:lnTo>
                    <a:lnTo>
                      <a:pt x="181" y="280"/>
                    </a:lnTo>
                    <a:lnTo>
                      <a:pt x="195" y="277"/>
                    </a:lnTo>
                    <a:lnTo>
                      <a:pt x="177" y="298"/>
                    </a:lnTo>
                    <a:lnTo>
                      <a:pt x="193" y="295"/>
                    </a:lnTo>
                    <a:lnTo>
                      <a:pt x="169" y="320"/>
                    </a:lnTo>
                    <a:lnTo>
                      <a:pt x="158" y="344"/>
                    </a:lnTo>
                    <a:lnTo>
                      <a:pt x="40" y="421"/>
                    </a:lnTo>
                    <a:lnTo>
                      <a:pt x="161" y="346"/>
                    </a:lnTo>
                    <a:lnTo>
                      <a:pt x="174" y="329"/>
                    </a:lnTo>
                    <a:lnTo>
                      <a:pt x="190" y="325"/>
                    </a:lnTo>
                    <a:lnTo>
                      <a:pt x="161" y="369"/>
                    </a:lnTo>
                    <a:lnTo>
                      <a:pt x="193" y="325"/>
                    </a:lnTo>
                    <a:lnTo>
                      <a:pt x="174" y="346"/>
                    </a:lnTo>
                    <a:lnTo>
                      <a:pt x="195" y="341"/>
                    </a:lnTo>
                    <a:lnTo>
                      <a:pt x="181" y="359"/>
                    </a:lnTo>
                    <a:lnTo>
                      <a:pt x="141" y="423"/>
                    </a:lnTo>
                    <a:lnTo>
                      <a:pt x="100" y="461"/>
                    </a:lnTo>
                    <a:lnTo>
                      <a:pt x="141" y="423"/>
                    </a:lnTo>
                    <a:lnTo>
                      <a:pt x="184" y="362"/>
                    </a:lnTo>
                    <a:lnTo>
                      <a:pt x="199" y="359"/>
                    </a:lnTo>
                    <a:lnTo>
                      <a:pt x="193" y="374"/>
                    </a:lnTo>
                    <a:lnTo>
                      <a:pt x="161" y="414"/>
                    </a:lnTo>
                    <a:lnTo>
                      <a:pt x="195" y="378"/>
                    </a:lnTo>
                    <a:lnTo>
                      <a:pt x="204" y="365"/>
                    </a:lnTo>
                    <a:lnTo>
                      <a:pt x="190" y="398"/>
                    </a:lnTo>
                    <a:lnTo>
                      <a:pt x="207" y="392"/>
                    </a:lnTo>
                    <a:lnTo>
                      <a:pt x="202" y="418"/>
                    </a:lnTo>
                    <a:lnTo>
                      <a:pt x="213" y="406"/>
                    </a:lnTo>
                    <a:lnTo>
                      <a:pt x="222" y="416"/>
                    </a:lnTo>
                    <a:lnTo>
                      <a:pt x="218" y="444"/>
                    </a:lnTo>
                    <a:lnTo>
                      <a:pt x="144" y="576"/>
                    </a:lnTo>
                    <a:lnTo>
                      <a:pt x="225" y="444"/>
                    </a:lnTo>
                    <a:lnTo>
                      <a:pt x="225" y="414"/>
                    </a:lnTo>
                    <a:lnTo>
                      <a:pt x="225" y="396"/>
                    </a:lnTo>
                    <a:lnTo>
                      <a:pt x="243" y="406"/>
                    </a:lnTo>
                    <a:lnTo>
                      <a:pt x="376" y="494"/>
                    </a:lnTo>
                    <a:lnTo>
                      <a:pt x="235" y="398"/>
                    </a:lnTo>
                    <a:lnTo>
                      <a:pt x="225" y="374"/>
                    </a:lnTo>
                    <a:lnTo>
                      <a:pt x="238" y="378"/>
                    </a:lnTo>
                    <a:lnTo>
                      <a:pt x="218" y="349"/>
                    </a:lnTo>
                    <a:lnTo>
                      <a:pt x="235" y="360"/>
                    </a:lnTo>
                    <a:lnTo>
                      <a:pt x="268" y="402"/>
                    </a:lnTo>
                    <a:lnTo>
                      <a:pt x="238" y="357"/>
                    </a:lnTo>
                    <a:lnTo>
                      <a:pt x="225" y="339"/>
                    </a:lnTo>
                    <a:lnTo>
                      <a:pt x="228" y="339"/>
                    </a:lnTo>
                    <a:lnTo>
                      <a:pt x="245" y="349"/>
                    </a:lnTo>
                    <a:lnTo>
                      <a:pt x="278" y="372"/>
                    </a:lnTo>
                    <a:lnTo>
                      <a:pt x="394" y="390"/>
                    </a:lnTo>
                    <a:lnTo>
                      <a:pt x="275" y="369"/>
                    </a:lnTo>
                    <a:lnTo>
                      <a:pt x="238" y="341"/>
                    </a:lnTo>
                    <a:lnTo>
                      <a:pt x="228" y="319"/>
                    </a:lnTo>
                    <a:lnTo>
                      <a:pt x="245" y="319"/>
                    </a:lnTo>
                    <a:lnTo>
                      <a:pt x="228" y="298"/>
                    </a:lnTo>
                    <a:lnTo>
                      <a:pt x="251" y="302"/>
                    </a:lnTo>
                    <a:lnTo>
                      <a:pt x="330" y="344"/>
                    </a:lnTo>
                    <a:lnTo>
                      <a:pt x="251" y="301"/>
                    </a:lnTo>
                    <a:lnTo>
                      <a:pt x="232" y="277"/>
                    </a:lnTo>
                    <a:lnTo>
                      <a:pt x="253" y="283"/>
                    </a:lnTo>
                    <a:lnTo>
                      <a:pt x="238" y="264"/>
                    </a:lnTo>
                    <a:lnTo>
                      <a:pt x="259" y="277"/>
                    </a:lnTo>
                    <a:lnTo>
                      <a:pt x="245" y="247"/>
                    </a:lnTo>
                    <a:lnTo>
                      <a:pt x="262" y="262"/>
                    </a:lnTo>
                    <a:lnTo>
                      <a:pt x="333" y="326"/>
                    </a:lnTo>
                    <a:lnTo>
                      <a:pt x="259" y="262"/>
                    </a:lnTo>
                    <a:lnTo>
                      <a:pt x="243" y="225"/>
                    </a:lnTo>
                    <a:lnTo>
                      <a:pt x="262" y="232"/>
                    </a:lnTo>
                    <a:lnTo>
                      <a:pt x="379" y="268"/>
                    </a:lnTo>
                    <a:lnTo>
                      <a:pt x="262" y="230"/>
                    </a:lnTo>
                    <a:lnTo>
                      <a:pt x="248" y="198"/>
                    </a:lnTo>
                    <a:lnTo>
                      <a:pt x="264" y="203"/>
                    </a:lnTo>
                    <a:lnTo>
                      <a:pt x="251" y="185"/>
                    </a:lnTo>
                    <a:lnTo>
                      <a:pt x="268" y="192"/>
                    </a:lnTo>
                    <a:lnTo>
                      <a:pt x="322" y="281"/>
                    </a:lnTo>
                    <a:lnTo>
                      <a:pt x="264" y="183"/>
                    </a:lnTo>
                    <a:lnTo>
                      <a:pt x="264" y="159"/>
                    </a:lnTo>
                    <a:lnTo>
                      <a:pt x="281" y="170"/>
                    </a:lnTo>
                    <a:lnTo>
                      <a:pt x="317" y="221"/>
                    </a:lnTo>
                    <a:lnTo>
                      <a:pt x="273" y="155"/>
                    </a:lnTo>
                    <a:lnTo>
                      <a:pt x="268" y="134"/>
                    </a:lnTo>
                    <a:lnTo>
                      <a:pt x="281" y="144"/>
                    </a:lnTo>
                    <a:lnTo>
                      <a:pt x="324" y="185"/>
                    </a:lnTo>
                    <a:lnTo>
                      <a:pt x="426" y="208"/>
                    </a:lnTo>
                    <a:lnTo>
                      <a:pt x="322" y="182"/>
                    </a:lnTo>
                    <a:lnTo>
                      <a:pt x="284" y="137"/>
                    </a:lnTo>
                    <a:lnTo>
                      <a:pt x="278" y="109"/>
                    </a:lnTo>
                    <a:lnTo>
                      <a:pt x="295" y="122"/>
                    </a:lnTo>
                    <a:lnTo>
                      <a:pt x="287" y="96"/>
                    </a:lnTo>
                    <a:lnTo>
                      <a:pt x="354" y="165"/>
                    </a:lnTo>
                    <a:lnTo>
                      <a:pt x="290" y="93"/>
                    </a:lnTo>
                    <a:lnTo>
                      <a:pt x="284" y="73"/>
                    </a:lnTo>
                    <a:lnTo>
                      <a:pt x="305" y="88"/>
                    </a:lnTo>
                    <a:lnTo>
                      <a:pt x="302" y="57"/>
                    </a:lnTo>
                    <a:lnTo>
                      <a:pt x="327" y="72"/>
                    </a:lnTo>
                    <a:lnTo>
                      <a:pt x="420" y="127"/>
                    </a:lnTo>
                    <a:lnTo>
                      <a:pt x="327" y="70"/>
                    </a:lnTo>
                    <a:lnTo>
                      <a:pt x="317" y="39"/>
                    </a:lnTo>
                    <a:lnTo>
                      <a:pt x="330" y="46"/>
                    </a:lnTo>
                    <a:lnTo>
                      <a:pt x="322" y="24"/>
                    </a:lnTo>
                    <a:lnTo>
                      <a:pt x="336" y="30"/>
                    </a:lnTo>
                    <a:lnTo>
                      <a:pt x="339" y="12"/>
                    </a:lnTo>
                    <a:lnTo>
                      <a:pt x="336" y="5"/>
                    </a:lnTo>
                    <a:lnTo>
                      <a:pt x="33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80" name="Serbest Form 66">
                <a:extLst>
                  <a:ext uri="{FF2B5EF4-FFF2-40B4-BE49-F238E27FC236}">
                    <a16:creationId xmlns:a16="http://schemas.microsoft.com/office/drawing/2014/main" id="{5399C3F9-150E-4448-83E8-D6024CC2D452}"/>
                  </a:ext>
                </a:extLst>
              </p:cNvPr>
              <p:cNvSpPr>
                <a:spLocks/>
              </p:cNvSpPr>
              <p:nvPr/>
            </p:nvSpPr>
            <p:spPr bwMode="ltGray">
              <a:xfrm>
                <a:off x="877" y="3692"/>
                <a:ext cx="158" cy="263"/>
              </a:xfrm>
              <a:custGeom>
                <a:avLst/>
                <a:gdLst>
                  <a:gd name="T0" fmla="*/ 157 w 158"/>
                  <a:gd name="T1" fmla="*/ 94 h 263"/>
                  <a:gd name="T2" fmla="*/ 140 w 158"/>
                  <a:gd name="T3" fmla="*/ 9 h 263"/>
                  <a:gd name="T4" fmla="*/ 119 w 158"/>
                  <a:gd name="T5" fmla="*/ 1 h 263"/>
                  <a:gd name="T6" fmla="*/ 102 w 158"/>
                  <a:gd name="T7" fmla="*/ 0 h 263"/>
                  <a:gd name="T8" fmla="*/ 75 w 158"/>
                  <a:gd name="T9" fmla="*/ 3 h 263"/>
                  <a:gd name="T10" fmla="*/ 59 w 158"/>
                  <a:gd name="T11" fmla="*/ 13 h 263"/>
                  <a:gd name="T12" fmla="*/ 40 w 158"/>
                  <a:gd name="T13" fmla="*/ 26 h 263"/>
                  <a:gd name="T14" fmla="*/ 22 w 158"/>
                  <a:gd name="T15" fmla="*/ 49 h 263"/>
                  <a:gd name="T16" fmla="*/ 12 w 158"/>
                  <a:gd name="T17" fmla="*/ 82 h 263"/>
                  <a:gd name="T18" fmla="*/ 7 w 158"/>
                  <a:gd name="T19" fmla="*/ 110 h 263"/>
                  <a:gd name="T20" fmla="*/ 0 w 158"/>
                  <a:gd name="T21" fmla="*/ 149 h 263"/>
                  <a:gd name="T22" fmla="*/ 0 w 158"/>
                  <a:gd name="T23" fmla="*/ 174 h 263"/>
                  <a:gd name="T24" fmla="*/ 12 w 158"/>
                  <a:gd name="T25" fmla="*/ 209 h 263"/>
                  <a:gd name="T26" fmla="*/ 35 w 158"/>
                  <a:gd name="T27" fmla="*/ 238 h 263"/>
                  <a:gd name="T28" fmla="*/ 59 w 158"/>
                  <a:gd name="T29" fmla="*/ 262 h 263"/>
                  <a:gd name="T30" fmla="*/ 46 w 158"/>
                  <a:gd name="T31" fmla="*/ 226 h 263"/>
                  <a:gd name="T32" fmla="*/ 40 w 158"/>
                  <a:gd name="T33" fmla="*/ 193 h 263"/>
                  <a:gd name="T34" fmla="*/ 43 w 158"/>
                  <a:gd name="T35" fmla="*/ 158 h 263"/>
                  <a:gd name="T36" fmla="*/ 46 w 158"/>
                  <a:gd name="T37" fmla="*/ 128 h 263"/>
                  <a:gd name="T38" fmla="*/ 51 w 158"/>
                  <a:gd name="T39" fmla="*/ 97 h 263"/>
                  <a:gd name="T40" fmla="*/ 59 w 158"/>
                  <a:gd name="T41" fmla="*/ 70 h 263"/>
                  <a:gd name="T42" fmla="*/ 61 w 158"/>
                  <a:gd name="T43" fmla="*/ 49 h 263"/>
                  <a:gd name="T44" fmla="*/ 71 w 158"/>
                  <a:gd name="T45" fmla="*/ 27 h 263"/>
                  <a:gd name="T46" fmla="*/ 94 w 158"/>
                  <a:gd name="T47" fmla="*/ 10 h 263"/>
                  <a:gd name="T48" fmla="*/ 114 w 158"/>
                  <a:gd name="T49" fmla="*/ 11 h 263"/>
                  <a:gd name="T50" fmla="*/ 135 w 158"/>
                  <a:gd name="T51" fmla="*/ 59 h 263"/>
                  <a:gd name="T52" fmla="*/ 150 w 158"/>
                  <a:gd name="T53" fmla="*/ 70 h 263"/>
                  <a:gd name="T54" fmla="*/ 157 w 158"/>
                  <a:gd name="T55" fmla="*/ 94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8" h="263">
                    <a:moveTo>
                      <a:pt x="157" y="94"/>
                    </a:moveTo>
                    <a:lnTo>
                      <a:pt x="140" y="9"/>
                    </a:lnTo>
                    <a:lnTo>
                      <a:pt x="119" y="1"/>
                    </a:lnTo>
                    <a:lnTo>
                      <a:pt x="102" y="0"/>
                    </a:lnTo>
                    <a:lnTo>
                      <a:pt x="75" y="3"/>
                    </a:lnTo>
                    <a:lnTo>
                      <a:pt x="59" y="13"/>
                    </a:lnTo>
                    <a:lnTo>
                      <a:pt x="40" y="26"/>
                    </a:lnTo>
                    <a:lnTo>
                      <a:pt x="22" y="49"/>
                    </a:lnTo>
                    <a:lnTo>
                      <a:pt x="12" y="82"/>
                    </a:lnTo>
                    <a:lnTo>
                      <a:pt x="7" y="110"/>
                    </a:lnTo>
                    <a:lnTo>
                      <a:pt x="0" y="149"/>
                    </a:lnTo>
                    <a:lnTo>
                      <a:pt x="0" y="174"/>
                    </a:lnTo>
                    <a:lnTo>
                      <a:pt x="12" y="209"/>
                    </a:lnTo>
                    <a:lnTo>
                      <a:pt x="35" y="238"/>
                    </a:lnTo>
                    <a:lnTo>
                      <a:pt x="59" y="262"/>
                    </a:lnTo>
                    <a:lnTo>
                      <a:pt x="46" y="226"/>
                    </a:lnTo>
                    <a:lnTo>
                      <a:pt x="40" y="193"/>
                    </a:lnTo>
                    <a:lnTo>
                      <a:pt x="43" y="158"/>
                    </a:lnTo>
                    <a:lnTo>
                      <a:pt x="46" y="128"/>
                    </a:lnTo>
                    <a:lnTo>
                      <a:pt x="51" y="97"/>
                    </a:lnTo>
                    <a:lnTo>
                      <a:pt x="59" y="70"/>
                    </a:lnTo>
                    <a:lnTo>
                      <a:pt x="61" y="49"/>
                    </a:lnTo>
                    <a:lnTo>
                      <a:pt x="71" y="27"/>
                    </a:lnTo>
                    <a:lnTo>
                      <a:pt x="94" y="10"/>
                    </a:lnTo>
                    <a:lnTo>
                      <a:pt x="114" y="11"/>
                    </a:lnTo>
                    <a:lnTo>
                      <a:pt x="135" y="59"/>
                    </a:lnTo>
                    <a:lnTo>
                      <a:pt x="150" y="70"/>
                    </a:lnTo>
                    <a:lnTo>
                      <a:pt x="157" y="9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81" name="Serbest Form 67">
                <a:extLst>
                  <a:ext uri="{FF2B5EF4-FFF2-40B4-BE49-F238E27FC236}">
                    <a16:creationId xmlns:a16="http://schemas.microsoft.com/office/drawing/2014/main" id="{A265326C-FAB6-431D-B9DD-E6C36B250A23}"/>
                  </a:ext>
                </a:extLst>
              </p:cNvPr>
              <p:cNvSpPr>
                <a:spLocks/>
              </p:cNvSpPr>
              <p:nvPr/>
            </p:nvSpPr>
            <p:spPr bwMode="ltGray">
              <a:xfrm>
                <a:off x="1002" y="3501"/>
                <a:ext cx="176" cy="322"/>
              </a:xfrm>
              <a:custGeom>
                <a:avLst/>
                <a:gdLst>
                  <a:gd name="T0" fmla="*/ 3 w 176"/>
                  <a:gd name="T1" fmla="*/ 51 h 322"/>
                  <a:gd name="T2" fmla="*/ 40 w 176"/>
                  <a:gd name="T3" fmla="*/ 0 h 322"/>
                  <a:gd name="T4" fmla="*/ 63 w 176"/>
                  <a:gd name="T5" fmla="*/ 1 h 322"/>
                  <a:gd name="T6" fmla="*/ 83 w 176"/>
                  <a:gd name="T7" fmla="*/ 4 h 322"/>
                  <a:gd name="T8" fmla="*/ 99 w 176"/>
                  <a:gd name="T9" fmla="*/ 18 h 322"/>
                  <a:gd name="T10" fmla="*/ 139 w 176"/>
                  <a:gd name="T11" fmla="*/ 59 h 322"/>
                  <a:gd name="T12" fmla="*/ 152 w 176"/>
                  <a:gd name="T13" fmla="*/ 77 h 322"/>
                  <a:gd name="T14" fmla="*/ 161 w 176"/>
                  <a:gd name="T15" fmla="*/ 96 h 322"/>
                  <a:gd name="T16" fmla="*/ 171 w 176"/>
                  <a:gd name="T17" fmla="*/ 150 h 322"/>
                  <a:gd name="T18" fmla="*/ 175 w 176"/>
                  <a:gd name="T19" fmla="*/ 167 h 322"/>
                  <a:gd name="T20" fmla="*/ 171 w 176"/>
                  <a:gd name="T21" fmla="*/ 188 h 322"/>
                  <a:gd name="T22" fmla="*/ 164 w 176"/>
                  <a:gd name="T23" fmla="*/ 210 h 322"/>
                  <a:gd name="T24" fmla="*/ 148 w 176"/>
                  <a:gd name="T25" fmla="*/ 244 h 322"/>
                  <a:gd name="T26" fmla="*/ 136 w 176"/>
                  <a:gd name="T27" fmla="*/ 267 h 322"/>
                  <a:gd name="T28" fmla="*/ 115 w 176"/>
                  <a:gd name="T29" fmla="*/ 291 h 322"/>
                  <a:gd name="T30" fmla="*/ 76 w 176"/>
                  <a:gd name="T31" fmla="*/ 321 h 322"/>
                  <a:gd name="T32" fmla="*/ 96 w 176"/>
                  <a:gd name="T33" fmla="*/ 283 h 322"/>
                  <a:gd name="T34" fmla="*/ 113 w 176"/>
                  <a:gd name="T35" fmla="*/ 249 h 322"/>
                  <a:gd name="T36" fmla="*/ 123 w 176"/>
                  <a:gd name="T37" fmla="*/ 217 h 322"/>
                  <a:gd name="T38" fmla="*/ 118 w 176"/>
                  <a:gd name="T39" fmla="*/ 188 h 322"/>
                  <a:gd name="T40" fmla="*/ 115 w 176"/>
                  <a:gd name="T41" fmla="*/ 167 h 322"/>
                  <a:gd name="T42" fmla="*/ 123 w 176"/>
                  <a:gd name="T43" fmla="*/ 141 h 322"/>
                  <a:gd name="T44" fmla="*/ 126 w 176"/>
                  <a:gd name="T45" fmla="*/ 119 h 322"/>
                  <a:gd name="T46" fmla="*/ 109 w 176"/>
                  <a:gd name="T47" fmla="*/ 77 h 322"/>
                  <a:gd name="T48" fmla="*/ 106 w 176"/>
                  <a:gd name="T49" fmla="*/ 54 h 322"/>
                  <a:gd name="T50" fmla="*/ 92 w 176"/>
                  <a:gd name="T51" fmla="*/ 37 h 322"/>
                  <a:gd name="T52" fmla="*/ 63 w 176"/>
                  <a:gd name="T53" fmla="*/ 13 h 322"/>
                  <a:gd name="T54" fmla="*/ 49 w 176"/>
                  <a:gd name="T55" fmla="*/ 32 h 322"/>
                  <a:gd name="T56" fmla="*/ 0 w 176"/>
                  <a:gd name="T57" fmla="*/ 61 h 322"/>
                  <a:gd name="T58" fmla="*/ 3 w 176"/>
                  <a:gd name="T59" fmla="*/ 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6" h="322">
                    <a:moveTo>
                      <a:pt x="3" y="51"/>
                    </a:moveTo>
                    <a:lnTo>
                      <a:pt x="40" y="0"/>
                    </a:lnTo>
                    <a:lnTo>
                      <a:pt x="63" y="1"/>
                    </a:lnTo>
                    <a:lnTo>
                      <a:pt x="83" y="4"/>
                    </a:lnTo>
                    <a:lnTo>
                      <a:pt x="99" y="18"/>
                    </a:lnTo>
                    <a:lnTo>
                      <a:pt x="139" y="59"/>
                    </a:lnTo>
                    <a:lnTo>
                      <a:pt x="152" y="77"/>
                    </a:lnTo>
                    <a:lnTo>
                      <a:pt x="161" y="96"/>
                    </a:lnTo>
                    <a:lnTo>
                      <a:pt x="171" y="150"/>
                    </a:lnTo>
                    <a:lnTo>
                      <a:pt x="175" y="167"/>
                    </a:lnTo>
                    <a:lnTo>
                      <a:pt x="171" y="188"/>
                    </a:lnTo>
                    <a:lnTo>
                      <a:pt x="164" y="210"/>
                    </a:lnTo>
                    <a:lnTo>
                      <a:pt x="148" y="244"/>
                    </a:lnTo>
                    <a:lnTo>
                      <a:pt x="136" y="267"/>
                    </a:lnTo>
                    <a:lnTo>
                      <a:pt x="115" y="291"/>
                    </a:lnTo>
                    <a:lnTo>
                      <a:pt x="76" y="321"/>
                    </a:lnTo>
                    <a:lnTo>
                      <a:pt x="96" y="283"/>
                    </a:lnTo>
                    <a:lnTo>
                      <a:pt x="113" y="249"/>
                    </a:lnTo>
                    <a:lnTo>
                      <a:pt x="123" y="217"/>
                    </a:lnTo>
                    <a:lnTo>
                      <a:pt x="118" y="188"/>
                    </a:lnTo>
                    <a:lnTo>
                      <a:pt x="115" y="167"/>
                    </a:lnTo>
                    <a:lnTo>
                      <a:pt x="123" y="141"/>
                    </a:lnTo>
                    <a:lnTo>
                      <a:pt x="126" y="119"/>
                    </a:lnTo>
                    <a:lnTo>
                      <a:pt x="109" y="77"/>
                    </a:lnTo>
                    <a:lnTo>
                      <a:pt x="106" y="54"/>
                    </a:lnTo>
                    <a:lnTo>
                      <a:pt x="92" y="37"/>
                    </a:lnTo>
                    <a:lnTo>
                      <a:pt x="63" y="13"/>
                    </a:lnTo>
                    <a:lnTo>
                      <a:pt x="49" y="32"/>
                    </a:lnTo>
                    <a:lnTo>
                      <a:pt x="0" y="61"/>
                    </a:lnTo>
                    <a:lnTo>
                      <a:pt x="3" y="5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grpSp>
        <p:grpSp>
          <p:nvGrpSpPr>
            <p:cNvPr id="13" name="Grup 111">
              <a:extLst>
                <a:ext uri="{FF2B5EF4-FFF2-40B4-BE49-F238E27FC236}">
                  <a16:creationId xmlns:a16="http://schemas.microsoft.com/office/drawing/2014/main" id="{327AC42B-03F5-400A-A4D2-09C2C47F4E13}"/>
                </a:ext>
              </a:extLst>
            </p:cNvPr>
            <p:cNvGrpSpPr>
              <a:grpSpLocks/>
            </p:cNvGrpSpPr>
            <p:nvPr/>
          </p:nvGrpSpPr>
          <p:grpSpPr bwMode="auto">
            <a:xfrm>
              <a:off x="10057193" y="5283200"/>
              <a:ext cx="2032000" cy="1581150"/>
              <a:chOff x="4495" y="3328"/>
              <a:chExt cx="1280" cy="996"/>
            </a:xfrm>
          </p:grpSpPr>
          <p:grpSp>
            <p:nvGrpSpPr>
              <p:cNvPr id="14" name="Grup 84">
                <a:extLst>
                  <a:ext uri="{FF2B5EF4-FFF2-40B4-BE49-F238E27FC236}">
                    <a16:creationId xmlns:a16="http://schemas.microsoft.com/office/drawing/2014/main" id="{7A98985E-8BA1-4AF2-84A6-93757CA2E19B}"/>
                  </a:ext>
                </a:extLst>
              </p:cNvPr>
              <p:cNvGrpSpPr>
                <a:grpSpLocks/>
              </p:cNvGrpSpPr>
              <p:nvPr/>
            </p:nvGrpSpPr>
            <p:grpSpPr bwMode="auto">
              <a:xfrm>
                <a:off x="4636" y="3328"/>
                <a:ext cx="1056" cy="993"/>
                <a:chOff x="4636" y="3328"/>
                <a:chExt cx="1056" cy="993"/>
              </a:xfrm>
            </p:grpSpPr>
            <p:sp>
              <p:nvSpPr>
                <p:cNvPr id="41" name="Serbest Form 69">
                  <a:extLst>
                    <a:ext uri="{FF2B5EF4-FFF2-40B4-BE49-F238E27FC236}">
                      <a16:creationId xmlns:a16="http://schemas.microsoft.com/office/drawing/2014/main" id="{529F69A7-875A-405D-B3E6-DB8CDA30E06A}"/>
                    </a:ext>
                  </a:extLst>
                </p:cNvPr>
                <p:cNvSpPr>
                  <a:spLocks/>
                </p:cNvSpPr>
                <p:nvPr/>
              </p:nvSpPr>
              <p:spPr bwMode="ltGray">
                <a:xfrm>
                  <a:off x="5544" y="3891"/>
                  <a:ext cx="148" cy="230"/>
                </a:xfrm>
                <a:custGeom>
                  <a:avLst/>
                  <a:gdLst>
                    <a:gd name="T0" fmla="*/ 0 w 148"/>
                    <a:gd name="T1" fmla="*/ 229 h 230"/>
                    <a:gd name="T2" fmla="*/ 21 w 148"/>
                    <a:gd name="T3" fmla="*/ 177 h 230"/>
                    <a:gd name="T4" fmla="*/ 40 w 148"/>
                    <a:gd name="T5" fmla="*/ 121 h 230"/>
                    <a:gd name="T6" fmla="*/ 49 w 148"/>
                    <a:gd name="T7" fmla="*/ 96 h 230"/>
                    <a:gd name="T8" fmla="*/ 62 w 148"/>
                    <a:gd name="T9" fmla="*/ 68 h 230"/>
                    <a:gd name="T10" fmla="*/ 80 w 148"/>
                    <a:gd name="T11" fmla="*/ 37 h 230"/>
                    <a:gd name="T12" fmla="*/ 94 w 148"/>
                    <a:gd name="T13" fmla="*/ 18 h 230"/>
                    <a:gd name="T14" fmla="*/ 104 w 148"/>
                    <a:gd name="T15" fmla="*/ 9 h 230"/>
                    <a:gd name="T16" fmla="*/ 118 w 148"/>
                    <a:gd name="T17" fmla="*/ 2 h 230"/>
                    <a:gd name="T18" fmla="*/ 132 w 148"/>
                    <a:gd name="T19" fmla="*/ 0 h 230"/>
                    <a:gd name="T20" fmla="*/ 139 w 148"/>
                    <a:gd name="T21" fmla="*/ 6 h 230"/>
                    <a:gd name="T22" fmla="*/ 147 w 148"/>
                    <a:gd name="T23" fmla="*/ 2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0">
                      <a:moveTo>
                        <a:pt x="0" y="229"/>
                      </a:moveTo>
                      <a:lnTo>
                        <a:pt x="21" y="177"/>
                      </a:lnTo>
                      <a:lnTo>
                        <a:pt x="40" y="121"/>
                      </a:lnTo>
                      <a:lnTo>
                        <a:pt x="49" y="96"/>
                      </a:lnTo>
                      <a:lnTo>
                        <a:pt x="62" y="68"/>
                      </a:lnTo>
                      <a:lnTo>
                        <a:pt x="80" y="37"/>
                      </a:lnTo>
                      <a:lnTo>
                        <a:pt x="94" y="18"/>
                      </a:lnTo>
                      <a:lnTo>
                        <a:pt x="104" y="9"/>
                      </a:lnTo>
                      <a:lnTo>
                        <a:pt x="118" y="2"/>
                      </a:lnTo>
                      <a:lnTo>
                        <a:pt x="132" y="0"/>
                      </a:lnTo>
                      <a:lnTo>
                        <a:pt x="139" y="6"/>
                      </a:lnTo>
                      <a:lnTo>
                        <a:pt x="147" y="21"/>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42" name="Serbest Form 70">
                  <a:extLst>
                    <a:ext uri="{FF2B5EF4-FFF2-40B4-BE49-F238E27FC236}">
                      <a16:creationId xmlns:a16="http://schemas.microsoft.com/office/drawing/2014/main" id="{DC36C44B-0D23-4B54-8C96-370825729688}"/>
                    </a:ext>
                  </a:extLst>
                </p:cNvPr>
                <p:cNvSpPr>
                  <a:spLocks/>
                </p:cNvSpPr>
                <p:nvPr/>
              </p:nvSpPr>
              <p:spPr bwMode="ltGray">
                <a:xfrm>
                  <a:off x="5072" y="3830"/>
                  <a:ext cx="117" cy="390"/>
                </a:xfrm>
                <a:custGeom>
                  <a:avLst/>
                  <a:gdLst>
                    <a:gd name="T0" fmla="*/ 116 w 117"/>
                    <a:gd name="T1" fmla="*/ 389 h 390"/>
                    <a:gd name="T2" fmla="*/ 93 w 117"/>
                    <a:gd name="T3" fmla="*/ 156 h 390"/>
                    <a:gd name="T4" fmla="*/ 75 w 117"/>
                    <a:gd name="T5" fmla="*/ 40 h 390"/>
                    <a:gd name="T6" fmla="*/ 69 w 117"/>
                    <a:gd name="T7" fmla="*/ 16 h 390"/>
                    <a:gd name="T8" fmla="*/ 60 w 117"/>
                    <a:gd name="T9" fmla="*/ 4 h 390"/>
                    <a:gd name="T10" fmla="*/ 43 w 117"/>
                    <a:gd name="T11" fmla="*/ 0 h 390"/>
                    <a:gd name="T12" fmla="*/ 28 w 117"/>
                    <a:gd name="T13" fmla="*/ 4 h 390"/>
                    <a:gd name="T14" fmla="*/ 13 w 117"/>
                    <a:gd name="T15" fmla="*/ 17 h 390"/>
                    <a:gd name="T16" fmla="*/ 0 w 117"/>
                    <a:gd name="T17" fmla="*/ 3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390">
                      <a:moveTo>
                        <a:pt x="116" y="389"/>
                      </a:moveTo>
                      <a:lnTo>
                        <a:pt x="93" y="156"/>
                      </a:lnTo>
                      <a:lnTo>
                        <a:pt x="75" y="40"/>
                      </a:lnTo>
                      <a:lnTo>
                        <a:pt x="69" y="16"/>
                      </a:lnTo>
                      <a:lnTo>
                        <a:pt x="60" y="4"/>
                      </a:lnTo>
                      <a:lnTo>
                        <a:pt x="43" y="0"/>
                      </a:lnTo>
                      <a:lnTo>
                        <a:pt x="28" y="4"/>
                      </a:lnTo>
                      <a:lnTo>
                        <a:pt x="13" y="17"/>
                      </a:lnTo>
                      <a:lnTo>
                        <a:pt x="0" y="3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43" name="Serbest Form 71">
                  <a:extLst>
                    <a:ext uri="{FF2B5EF4-FFF2-40B4-BE49-F238E27FC236}">
                      <a16:creationId xmlns:a16="http://schemas.microsoft.com/office/drawing/2014/main" id="{93C16062-0A2B-410E-B023-0728C2DD76D5}"/>
                    </a:ext>
                  </a:extLst>
                </p:cNvPr>
                <p:cNvSpPr>
                  <a:spLocks/>
                </p:cNvSpPr>
                <p:nvPr/>
              </p:nvSpPr>
              <p:spPr bwMode="ltGray">
                <a:xfrm>
                  <a:off x="5086" y="3328"/>
                  <a:ext cx="158" cy="988"/>
                </a:xfrm>
                <a:custGeom>
                  <a:avLst/>
                  <a:gdLst>
                    <a:gd name="T0" fmla="*/ 156 w 158"/>
                    <a:gd name="T1" fmla="*/ 987 h 988"/>
                    <a:gd name="T2" fmla="*/ 157 w 158"/>
                    <a:gd name="T3" fmla="*/ 844 h 988"/>
                    <a:gd name="T4" fmla="*/ 157 w 158"/>
                    <a:gd name="T5" fmla="*/ 778 h 988"/>
                    <a:gd name="T6" fmla="*/ 153 w 158"/>
                    <a:gd name="T7" fmla="*/ 732 h 988"/>
                    <a:gd name="T8" fmla="*/ 151 w 158"/>
                    <a:gd name="T9" fmla="*/ 676 h 988"/>
                    <a:gd name="T10" fmla="*/ 152 w 158"/>
                    <a:gd name="T11" fmla="*/ 618 h 988"/>
                    <a:gd name="T12" fmla="*/ 150 w 158"/>
                    <a:gd name="T13" fmla="*/ 569 h 988"/>
                    <a:gd name="T14" fmla="*/ 146 w 158"/>
                    <a:gd name="T15" fmla="*/ 526 h 988"/>
                    <a:gd name="T16" fmla="*/ 141 w 158"/>
                    <a:gd name="T17" fmla="*/ 448 h 988"/>
                    <a:gd name="T18" fmla="*/ 133 w 158"/>
                    <a:gd name="T19" fmla="*/ 363 h 988"/>
                    <a:gd name="T20" fmla="*/ 123 w 158"/>
                    <a:gd name="T21" fmla="*/ 277 h 988"/>
                    <a:gd name="T22" fmla="*/ 115 w 158"/>
                    <a:gd name="T23" fmla="*/ 185 h 988"/>
                    <a:gd name="T24" fmla="*/ 109 w 158"/>
                    <a:gd name="T25" fmla="*/ 131 h 988"/>
                    <a:gd name="T26" fmla="*/ 103 w 158"/>
                    <a:gd name="T27" fmla="*/ 109 h 988"/>
                    <a:gd name="T28" fmla="*/ 88 w 158"/>
                    <a:gd name="T29" fmla="*/ 72 h 988"/>
                    <a:gd name="T30" fmla="*/ 76 w 158"/>
                    <a:gd name="T31" fmla="*/ 45 h 988"/>
                    <a:gd name="T32" fmla="*/ 60 w 158"/>
                    <a:gd name="T33" fmla="*/ 23 h 988"/>
                    <a:gd name="T34" fmla="*/ 44 w 158"/>
                    <a:gd name="T35" fmla="*/ 5 h 988"/>
                    <a:gd name="T36" fmla="*/ 33 w 158"/>
                    <a:gd name="T37" fmla="*/ 0 h 988"/>
                    <a:gd name="T38" fmla="*/ 18 w 158"/>
                    <a:gd name="T39" fmla="*/ 0 h 988"/>
                    <a:gd name="T40" fmla="*/ 6 w 158"/>
                    <a:gd name="T41" fmla="*/ 5 h 988"/>
                    <a:gd name="T42" fmla="*/ 0 w 158"/>
                    <a:gd name="T43" fmla="*/ 16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8" h="988">
                      <a:moveTo>
                        <a:pt x="156" y="987"/>
                      </a:moveTo>
                      <a:lnTo>
                        <a:pt x="157" y="844"/>
                      </a:lnTo>
                      <a:lnTo>
                        <a:pt x="157" y="778"/>
                      </a:lnTo>
                      <a:lnTo>
                        <a:pt x="153" y="732"/>
                      </a:lnTo>
                      <a:lnTo>
                        <a:pt x="151" y="676"/>
                      </a:lnTo>
                      <a:lnTo>
                        <a:pt x="152" y="618"/>
                      </a:lnTo>
                      <a:lnTo>
                        <a:pt x="150" y="569"/>
                      </a:lnTo>
                      <a:lnTo>
                        <a:pt x="146" y="526"/>
                      </a:lnTo>
                      <a:lnTo>
                        <a:pt x="141" y="448"/>
                      </a:lnTo>
                      <a:lnTo>
                        <a:pt x="133" y="363"/>
                      </a:lnTo>
                      <a:lnTo>
                        <a:pt x="123" y="277"/>
                      </a:lnTo>
                      <a:lnTo>
                        <a:pt x="115" y="185"/>
                      </a:lnTo>
                      <a:lnTo>
                        <a:pt x="109" y="131"/>
                      </a:lnTo>
                      <a:lnTo>
                        <a:pt x="103" y="109"/>
                      </a:lnTo>
                      <a:lnTo>
                        <a:pt x="88" y="72"/>
                      </a:lnTo>
                      <a:lnTo>
                        <a:pt x="76" y="45"/>
                      </a:lnTo>
                      <a:lnTo>
                        <a:pt x="60" y="23"/>
                      </a:lnTo>
                      <a:lnTo>
                        <a:pt x="44" y="5"/>
                      </a:lnTo>
                      <a:lnTo>
                        <a:pt x="33" y="0"/>
                      </a:lnTo>
                      <a:lnTo>
                        <a:pt x="18" y="0"/>
                      </a:lnTo>
                      <a:lnTo>
                        <a:pt x="6" y="5"/>
                      </a:lnTo>
                      <a:lnTo>
                        <a:pt x="0" y="1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44" name="Serbest Form 72">
                  <a:extLst>
                    <a:ext uri="{FF2B5EF4-FFF2-40B4-BE49-F238E27FC236}">
                      <a16:creationId xmlns:a16="http://schemas.microsoft.com/office/drawing/2014/main" id="{9D274AD1-8C31-4AAE-A330-86556C42F8EC}"/>
                    </a:ext>
                  </a:extLst>
                </p:cNvPr>
                <p:cNvSpPr>
                  <a:spLocks/>
                </p:cNvSpPr>
                <p:nvPr/>
              </p:nvSpPr>
              <p:spPr bwMode="ltGray">
                <a:xfrm>
                  <a:off x="5072" y="3692"/>
                  <a:ext cx="163" cy="317"/>
                </a:xfrm>
                <a:custGeom>
                  <a:avLst/>
                  <a:gdLst>
                    <a:gd name="T0" fmla="*/ 162 w 163"/>
                    <a:gd name="T1" fmla="*/ 316 h 317"/>
                    <a:gd name="T2" fmla="*/ 138 w 163"/>
                    <a:gd name="T3" fmla="*/ 245 h 317"/>
                    <a:gd name="T4" fmla="*/ 117 w 163"/>
                    <a:gd name="T5" fmla="*/ 167 h 317"/>
                    <a:gd name="T6" fmla="*/ 106 w 163"/>
                    <a:gd name="T7" fmla="*/ 133 h 317"/>
                    <a:gd name="T8" fmla="*/ 92 w 163"/>
                    <a:gd name="T9" fmla="*/ 94 h 317"/>
                    <a:gd name="T10" fmla="*/ 72 w 163"/>
                    <a:gd name="T11" fmla="*/ 52 h 317"/>
                    <a:gd name="T12" fmla="*/ 57 w 163"/>
                    <a:gd name="T13" fmla="*/ 26 h 317"/>
                    <a:gd name="T14" fmla="*/ 46 w 163"/>
                    <a:gd name="T15" fmla="*/ 14 h 317"/>
                    <a:gd name="T16" fmla="*/ 32 w 163"/>
                    <a:gd name="T17" fmla="*/ 4 h 317"/>
                    <a:gd name="T18" fmla="*/ 15 w 163"/>
                    <a:gd name="T19" fmla="*/ 0 h 317"/>
                    <a:gd name="T20" fmla="*/ 8 w 163"/>
                    <a:gd name="T21" fmla="*/ 9 h 317"/>
                    <a:gd name="T22" fmla="*/ 0 w 163"/>
                    <a:gd name="T23" fmla="*/ 2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317">
                      <a:moveTo>
                        <a:pt x="162" y="316"/>
                      </a:moveTo>
                      <a:lnTo>
                        <a:pt x="138" y="245"/>
                      </a:lnTo>
                      <a:lnTo>
                        <a:pt x="117" y="167"/>
                      </a:lnTo>
                      <a:lnTo>
                        <a:pt x="106" y="133"/>
                      </a:lnTo>
                      <a:lnTo>
                        <a:pt x="92" y="94"/>
                      </a:lnTo>
                      <a:lnTo>
                        <a:pt x="72" y="52"/>
                      </a:lnTo>
                      <a:lnTo>
                        <a:pt x="57" y="26"/>
                      </a:lnTo>
                      <a:lnTo>
                        <a:pt x="46" y="14"/>
                      </a:lnTo>
                      <a:lnTo>
                        <a:pt x="32" y="4"/>
                      </a:lnTo>
                      <a:lnTo>
                        <a:pt x="15" y="0"/>
                      </a:lnTo>
                      <a:lnTo>
                        <a:pt x="8" y="9"/>
                      </a:lnTo>
                      <a:lnTo>
                        <a:pt x="0" y="28"/>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45" name="Serbest Form 73">
                  <a:extLst>
                    <a:ext uri="{FF2B5EF4-FFF2-40B4-BE49-F238E27FC236}">
                      <a16:creationId xmlns:a16="http://schemas.microsoft.com/office/drawing/2014/main" id="{82347764-936F-4E02-9C20-F2DC552E8D67}"/>
                    </a:ext>
                  </a:extLst>
                </p:cNvPr>
                <p:cNvSpPr>
                  <a:spLocks/>
                </p:cNvSpPr>
                <p:nvPr/>
              </p:nvSpPr>
              <p:spPr bwMode="ltGray">
                <a:xfrm>
                  <a:off x="5357" y="3974"/>
                  <a:ext cx="157" cy="347"/>
                </a:xfrm>
                <a:custGeom>
                  <a:avLst/>
                  <a:gdLst>
                    <a:gd name="T0" fmla="*/ 156 w 157"/>
                    <a:gd name="T1" fmla="*/ 346 h 347"/>
                    <a:gd name="T2" fmla="*/ 133 w 157"/>
                    <a:gd name="T3" fmla="*/ 313 h 347"/>
                    <a:gd name="T4" fmla="*/ 123 w 157"/>
                    <a:gd name="T5" fmla="*/ 292 h 347"/>
                    <a:gd name="T6" fmla="*/ 117 w 157"/>
                    <a:gd name="T7" fmla="*/ 275 h 347"/>
                    <a:gd name="T8" fmla="*/ 82 w 157"/>
                    <a:gd name="T9" fmla="*/ 116 h 347"/>
                    <a:gd name="T10" fmla="*/ 64 w 157"/>
                    <a:gd name="T11" fmla="*/ 65 h 347"/>
                    <a:gd name="T12" fmla="*/ 50 w 157"/>
                    <a:gd name="T13" fmla="*/ 32 h 347"/>
                    <a:gd name="T14" fmla="*/ 39 w 157"/>
                    <a:gd name="T15" fmla="*/ 17 h 347"/>
                    <a:gd name="T16" fmla="*/ 27 w 157"/>
                    <a:gd name="T17" fmla="*/ 4 h 347"/>
                    <a:gd name="T18" fmla="*/ 13 w 157"/>
                    <a:gd name="T19" fmla="*/ 0 h 347"/>
                    <a:gd name="T20" fmla="*/ 4 w 157"/>
                    <a:gd name="T21" fmla="*/ 3 h 347"/>
                    <a:gd name="T22" fmla="*/ 0 w 157"/>
                    <a:gd name="T23" fmla="*/ 2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347">
                      <a:moveTo>
                        <a:pt x="156" y="346"/>
                      </a:moveTo>
                      <a:lnTo>
                        <a:pt x="133" y="313"/>
                      </a:lnTo>
                      <a:lnTo>
                        <a:pt x="123" y="292"/>
                      </a:lnTo>
                      <a:lnTo>
                        <a:pt x="117" y="275"/>
                      </a:lnTo>
                      <a:lnTo>
                        <a:pt x="82" y="116"/>
                      </a:lnTo>
                      <a:lnTo>
                        <a:pt x="64" y="65"/>
                      </a:lnTo>
                      <a:lnTo>
                        <a:pt x="50" y="32"/>
                      </a:lnTo>
                      <a:lnTo>
                        <a:pt x="39" y="17"/>
                      </a:lnTo>
                      <a:lnTo>
                        <a:pt x="27" y="4"/>
                      </a:lnTo>
                      <a:lnTo>
                        <a:pt x="13" y="0"/>
                      </a:lnTo>
                      <a:lnTo>
                        <a:pt x="4" y="3"/>
                      </a:lnTo>
                      <a:lnTo>
                        <a:pt x="0" y="2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46" name="Serbest Form 74">
                  <a:extLst>
                    <a:ext uri="{FF2B5EF4-FFF2-40B4-BE49-F238E27FC236}">
                      <a16:creationId xmlns:a16="http://schemas.microsoft.com/office/drawing/2014/main" id="{46FA4AC1-1F2B-4634-A47B-89F47F145A5A}"/>
                    </a:ext>
                  </a:extLst>
                </p:cNvPr>
                <p:cNvSpPr>
                  <a:spLocks/>
                </p:cNvSpPr>
                <p:nvPr/>
              </p:nvSpPr>
              <p:spPr bwMode="ltGray">
                <a:xfrm>
                  <a:off x="4948" y="3692"/>
                  <a:ext cx="340" cy="526"/>
                </a:xfrm>
                <a:custGeom>
                  <a:avLst/>
                  <a:gdLst>
                    <a:gd name="T0" fmla="*/ 339 w 340"/>
                    <a:gd name="T1" fmla="*/ 525 h 526"/>
                    <a:gd name="T2" fmla="*/ 329 w 340"/>
                    <a:gd name="T3" fmla="*/ 483 h 526"/>
                    <a:gd name="T4" fmla="*/ 222 w 340"/>
                    <a:gd name="T5" fmla="*/ 198 h 526"/>
                    <a:gd name="T6" fmla="*/ 175 w 340"/>
                    <a:gd name="T7" fmla="*/ 110 h 526"/>
                    <a:gd name="T8" fmla="*/ 161 w 340"/>
                    <a:gd name="T9" fmla="*/ 80 h 526"/>
                    <a:gd name="T10" fmla="*/ 143 w 340"/>
                    <a:gd name="T11" fmla="*/ 47 h 526"/>
                    <a:gd name="T12" fmla="*/ 121 w 340"/>
                    <a:gd name="T13" fmla="*/ 23 h 526"/>
                    <a:gd name="T14" fmla="*/ 102 w 340"/>
                    <a:gd name="T15" fmla="*/ 9 h 526"/>
                    <a:gd name="T16" fmla="*/ 77 w 340"/>
                    <a:gd name="T17" fmla="*/ 0 h 526"/>
                    <a:gd name="T18" fmla="*/ 53 w 340"/>
                    <a:gd name="T19" fmla="*/ 0 h 526"/>
                    <a:gd name="T20" fmla="*/ 35 w 340"/>
                    <a:gd name="T21" fmla="*/ 9 h 526"/>
                    <a:gd name="T22" fmla="*/ 0 w 340"/>
                    <a:gd name="T23" fmla="*/ 58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 h="526">
                      <a:moveTo>
                        <a:pt x="339" y="525"/>
                      </a:moveTo>
                      <a:lnTo>
                        <a:pt x="329" y="483"/>
                      </a:lnTo>
                      <a:lnTo>
                        <a:pt x="222" y="198"/>
                      </a:lnTo>
                      <a:lnTo>
                        <a:pt x="175" y="110"/>
                      </a:lnTo>
                      <a:lnTo>
                        <a:pt x="161" y="80"/>
                      </a:lnTo>
                      <a:lnTo>
                        <a:pt x="143" y="47"/>
                      </a:lnTo>
                      <a:lnTo>
                        <a:pt x="121" y="23"/>
                      </a:lnTo>
                      <a:lnTo>
                        <a:pt x="102" y="9"/>
                      </a:lnTo>
                      <a:lnTo>
                        <a:pt x="77" y="0"/>
                      </a:lnTo>
                      <a:lnTo>
                        <a:pt x="53" y="0"/>
                      </a:lnTo>
                      <a:lnTo>
                        <a:pt x="35" y="9"/>
                      </a:lnTo>
                      <a:lnTo>
                        <a:pt x="0" y="58"/>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47" name="Serbest Form 75">
                  <a:extLst>
                    <a:ext uri="{FF2B5EF4-FFF2-40B4-BE49-F238E27FC236}">
                      <a16:creationId xmlns:a16="http://schemas.microsoft.com/office/drawing/2014/main" id="{CBE13BED-281E-4868-879F-4B741FF9DC90}"/>
                    </a:ext>
                  </a:extLst>
                </p:cNvPr>
                <p:cNvSpPr>
                  <a:spLocks/>
                </p:cNvSpPr>
                <p:nvPr/>
              </p:nvSpPr>
              <p:spPr bwMode="ltGray">
                <a:xfrm>
                  <a:off x="5183" y="3343"/>
                  <a:ext cx="338" cy="870"/>
                </a:xfrm>
                <a:custGeom>
                  <a:avLst/>
                  <a:gdLst>
                    <a:gd name="T0" fmla="*/ 0 w 338"/>
                    <a:gd name="T1" fmla="*/ 869 h 870"/>
                    <a:gd name="T2" fmla="*/ 89 w 338"/>
                    <a:gd name="T3" fmla="*/ 622 h 870"/>
                    <a:gd name="T4" fmla="*/ 137 w 338"/>
                    <a:gd name="T5" fmla="*/ 499 h 870"/>
                    <a:gd name="T6" fmla="*/ 179 w 338"/>
                    <a:gd name="T7" fmla="*/ 381 h 870"/>
                    <a:gd name="T8" fmla="*/ 205 w 338"/>
                    <a:gd name="T9" fmla="*/ 299 h 870"/>
                    <a:gd name="T10" fmla="*/ 217 w 338"/>
                    <a:gd name="T11" fmla="*/ 256 h 870"/>
                    <a:gd name="T12" fmla="*/ 225 w 338"/>
                    <a:gd name="T13" fmla="*/ 209 h 870"/>
                    <a:gd name="T14" fmla="*/ 235 w 338"/>
                    <a:gd name="T15" fmla="*/ 166 h 870"/>
                    <a:gd name="T16" fmla="*/ 251 w 338"/>
                    <a:gd name="T17" fmla="*/ 114 h 870"/>
                    <a:gd name="T18" fmla="*/ 269 w 338"/>
                    <a:gd name="T19" fmla="*/ 68 h 870"/>
                    <a:gd name="T20" fmla="*/ 292 w 338"/>
                    <a:gd name="T21" fmla="*/ 27 h 870"/>
                    <a:gd name="T22" fmla="*/ 309 w 338"/>
                    <a:gd name="T23" fmla="*/ 2 h 870"/>
                    <a:gd name="T24" fmla="*/ 320 w 338"/>
                    <a:gd name="T25" fmla="*/ 0 h 870"/>
                    <a:gd name="T26" fmla="*/ 331 w 338"/>
                    <a:gd name="T27" fmla="*/ 12 h 870"/>
                    <a:gd name="T28" fmla="*/ 337 w 338"/>
                    <a:gd name="T29" fmla="*/ 58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8" h="870">
                      <a:moveTo>
                        <a:pt x="0" y="869"/>
                      </a:moveTo>
                      <a:lnTo>
                        <a:pt x="89" y="622"/>
                      </a:lnTo>
                      <a:lnTo>
                        <a:pt x="137" y="499"/>
                      </a:lnTo>
                      <a:lnTo>
                        <a:pt x="179" y="381"/>
                      </a:lnTo>
                      <a:lnTo>
                        <a:pt x="205" y="299"/>
                      </a:lnTo>
                      <a:lnTo>
                        <a:pt x="217" y="256"/>
                      </a:lnTo>
                      <a:lnTo>
                        <a:pt x="225" y="209"/>
                      </a:lnTo>
                      <a:lnTo>
                        <a:pt x="235" y="166"/>
                      </a:lnTo>
                      <a:lnTo>
                        <a:pt x="251" y="114"/>
                      </a:lnTo>
                      <a:lnTo>
                        <a:pt x="269" y="68"/>
                      </a:lnTo>
                      <a:lnTo>
                        <a:pt x="292" y="27"/>
                      </a:lnTo>
                      <a:lnTo>
                        <a:pt x="309" y="2"/>
                      </a:lnTo>
                      <a:lnTo>
                        <a:pt x="320" y="0"/>
                      </a:lnTo>
                      <a:lnTo>
                        <a:pt x="331" y="12"/>
                      </a:lnTo>
                      <a:lnTo>
                        <a:pt x="337" y="58"/>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48" name="Serbest Form 76">
                  <a:extLst>
                    <a:ext uri="{FF2B5EF4-FFF2-40B4-BE49-F238E27FC236}">
                      <a16:creationId xmlns:a16="http://schemas.microsoft.com/office/drawing/2014/main" id="{E7EA9104-13EA-469C-B41D-2391A938EA3C}"/>
                    </a:ext>
                  </a:extLst>
                </p:cNvPr>
                <p:cNvSpPr>
                  <a:spLocks/>
                </p:cNvSpPr>
                <p:nvPr/>
              </p:nvSpPr>
              <p:spPr bwMode="ltGray">
                <a:xfrm>
                  <a:off x="5266" y="3703"/>
                  <a:ext cx="248" cy="299"/>
                </a:xfrm>
                <a:custGeom>
                  <a:avLst/>
                  <a:gdLst>
                    <a:gd name="T0" fmla="*/ 0 w 248"/>
                    <a:gd name="T1" fmla="*/ 298 h 299"/>
                    <a:gd name="T2" fmla="*/ 46 w 248"/>
                    <a:gd name="T3" fmla="*/ 233 h 299"/>
                    <a:gd name="T4" fmla="*/ 75 w 248"/>
                    <a:gd name="T5" fmla="*/ 159 h 299"/>
                    <a:gd name="T6" fmla="*/ 90 w 248"/>
                    <a:gd name="T7" fmla="*/ 126 h 299"/>
                    <a:gd name="T8" fmla="*/ 111 w 248"/>
                    <a:gd name="T9" fmla="*/ 87 h 299"/>
                    <a:gd name="T10" fmla="*/ 140 w 248"/>
                    <a:gd name="T11" fmla="*/ 47 h 299"/>
                    <a:gd name="T12" fmla="*/ 161 w 248"/>
                    <a:gd name="T13" fmla="*/ 23 h 299"/>
                    <a:gd name="T14" fmla="*/ 176 w 248"/>
                    <a:gd name="T15" fmla="*/ 11 h 299"/>
                    <a:gd name="T16" fmla="*/ 199 w 248"/>
                    <a:gd name="T17" fmla="*/ 1 h 299"/>
                    <a:gd name="T18" fmla="*/ 223 w 248"/>
                    <a:gd name="T19" fmla="*/ 0 h 299"/>
                    <a:gd name="T20" fmla="*/ 233 w 248"/>
                    <a:gd name="T21" fmla="*/ 14 h 299"/>
                    <a:gd name="T22" fmla="*/ 247 w 248"/>
                    <a:gd name="T2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8" h="299">
                      <a:moveTo>
                        <a:pt x="0" y="298"/>
                      </a:moveTo>
                      <a:lnTo>
                        <a:pt x="46" y="233"/>
                      </a:lnTo>
                      <a:lnTo>
                        <a:pt x="75" y="159"/>
                      </a:lnTo>
                      <a:lnTo>
                        <a:pt x="90" y="126"/>
                      </a:lnTo>
                      <a:lnTo>
                        <a:pt x="111" y="87"/>
                      </a:lnTo>
                      <a:lnTo>
                        <a:pt x="140" y="47"/>
                      </a:lnTo>
                      <a:lnTo>
                        <a:pt x="161" y="23"/>
                      </a:lnTo>
                      <a:lnTo>
                        <a:pt x="176" y="11"/>
                      </a:lnTo>
                      <a:lnTo>
                        <a:pt x="199" y="1"/>
                      </a:lnTo>
                      <a:lnTo>
                        <a:pt x="223" y="0"/>
                      </a:lnTo>
                      <a:lnTo>
                        <a:pt x="233" y="14"/>
                      </a:lnTo>
                      <a:lnTo>
                        <a:pt x="247" y="3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49" name="Serbest Form 77">
                  <a:extLst>
                    <a:ext uri="{FF2B5EF4-FFF2-40B4-BE49-F238E27FC236}">
                      <a16:creationId xmlns:a16="http://schemas.microsoft.com/office/drawing/2014/main" id="{EB530A40-EE18-401E-95B2-1E5C202197BC}"/>
                    </a:ext>
                  </a:extLst>
                </p:cNvPr>
                <p:cNvSpPr>
                  <a:spLocks/>
                </p:cNvSpPr>
                <p:nvPr/>
              </p:nvSpPr>
              <p:spPr bwMode="ltGray">
                <a:xfrm>
                  <a:off x="5164" y="3809"/>
                  <a:ext cx="119" cy="146"/>
                </a:xfrm>
                <a:custGeom>
                  <a:avLst/>
                  <a:gdLst>
                    <a:gd name="T0" fmla="*/ 0 w 119"/>
                    <a:gd name="T1" fmla="*/ 0 h 146"/>
                    <a:gd name="T2" fmla="*/ 19 w 119"/>
                    <a:gd name="T3" fmla="*/ 9 h 146"/>
                    <a:gd name="T4" fmla="*/ 44 w 119"/>
                    <a:gd name="T5" fmla="*/ 19 h 146"/>
                    <a:gd name="T6" fmla="*/ 65 w 119"/>
                    <a:gd name="T7" fmla="*/ 40 h 146"/>
                    <a:gd name="T8" fmla="*/ 85 w 119"/>
                    <a:gd name="T9" fmla="*/ 57 h 146"/>
                    <a:gd name="T10" fmla="*/ 101 w 119"/>
                    <a:gd name="T11" fmla="*/ 75 h 146"/>
                    <a:gd name="T12" fmla="*/ 109 w 119"/>
                    <a:gd name="T13" fmla="*/ 91 h 146"/>
                    <a:gd name="T14" fmla="*/ 115 w 119"/>
                    <a:gd name="T15" fmla="*/ 105 h 146"/>
                    <a:gd name="T16" fmla="*/ 118 w 119"/>
                    <a:gd name="T17" fmla="*/ 125 h 146"/>
                    <a:gd name="T18" fmla="*/ 118 w 119"/>
                    <a:gd name="T19" fmla="*/ 14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46">
                      <a:moveTo>
                        <a:pt x="0" y="0"/>
                      </a:moveTo>
                      <a:lnTo>
                        <a:pt x="19" y="9"/>
                      </a:lnTo>
                      <a:lnTo>
                        <a:pt x="44" y="19"/>
                      </a:lnTo>
                      <a:lnTo>
                        <a:pt x="65" y="40"/>
                      </a:lnTo>
                      <a:lnTo>
                        <a:pt x="85" y="57"/>
                      </a:lnTo>
                      <a:lnTo>
                        <a:pt x="101" y="75"/>
                      </a:lnTo>
                      <a:lnTo>
                        <a:pt x="109" y="91"/>
                      </a:lnTo>
                      <a:lnTo>
                        <a:pt x="115" y="105"/>
                      </a:lnTo>
                      <a:lnTo>
                        <a:pt x="118" y="125"/>
                      </a:lnTo>
                      <a:lnTo>
                        <a:pt x="118" y="145"/>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50" name="Serbest Form 78">
                  <a:extLst>
                    <a:ext uri="{FF2B5EF4-FFF2-40B4-BE49-F238E27FC236}">
                      <a16:creationId xmlns:a16="http://schemas.microsoft.com/office/drawing/2014/main" id="{21962FF4-54D4-48FB-B1F9-16C0D984947D}"/>
                    </a:ext>
                  </a:extLst>
                </p:cNvPr>
                <p:cNvSpPr>
                  <a:spLocks/>
                </p:cNvSpPr>
                <p:nvPr/>
              </p:nvSpPr>
              <p:spPr bwMode="ltGray">
                <a:xfrm>
                  <a:off x="5545" y="3616"/>
                  <a:ext cx="100" cy="574"/>
                </a:xfrm>
                <a:custGeom>
                  <a:avLst/>
                  <a:gdLst>
                    <a:gd name="T0" fmla="*/ 0 w 100"/>
                    <a:gd name="T1" fmla="*/ 573 h 574"/>
                    <a:gd name="T2" fmla="*/ 0 w 100"/>
                    <a:gd name="T3" fmla="*/ 519 h 574"/>
                    <a:gd name="T4" fmla="*/ 0 w 100"/>
                    <a:gd name="T5" fmla="*/ 479 h 574"/>
                    <a:gd name="T6" fmla="*/ 2 w 100"/>
                    <a:gd name="T7" fmla="*/ 450 h 574"/>
                    <a:gd name="T8" fmla="*/ 3 w 100"/>
                    <a:gd name="T9" fmla="*/ 416 h 574"/>
                    <a:gd name="T10" fmla="*/ 3 w 100"/>
                    <a:gd name="T11" fmla="*/ 380 h 574"/>
                    <a:gd name="T12" fmla="*/ 4 w 100"/>
                    <a:gd name="T13" fmla="*/ 351 h 574"/>
                    <a:gd name="T14" fmla="*/ 6 w 100"/>
                    <a:gd name="T15" fmla="*/ 323 h 574"/>
                    <a:gd name="T16" fmla="*/ 9 w 100"/>
                    <a:gd name="T17" fmla="*/ 276 h 574"/>
                    <a:gd name="T18" fmla="*/ 14 w 100"/>
                    <a:gd name="T19" fmla="*/ 223 h 574"/>
                    <a:gd name="T20" fmla="*/ 21 w 100"/>
                    <a:gd name="T21" fmla="*/ 170 h 574"/>
                    <a:gd name="T22" fmla="*/ 26 w 100"/>
                    <a:gd name="T23" fmla="*/ 114 h 574"/>
                    <a:gd name="T24" fmla="*/ 30 w 100"/>
                    <a:gd name="T25" fmla="*/ 80 h 574"/>
                    <a:gd name="T26" fmla="*/ 33 w 100"/>
                    <a:gd name="T27" fmla="*/ 67 h 574"/>
                    <a:gd name="T28" fmla="*/ 42 w 100"/>
                    <a:gd name="T29" fmla="*/ 44 h 574"/>
                    <a:gd name="T30" fmla="*/ 51 w 100"/>
                    <a:gd name="T31" fmla="*/ 28 h 574"/>
                    <a:gd name="T32" fmla="*/ 61 w 100"/>
                    <a:gd name="T33" fmla="*/ 14 h 574"/>
                    <a:gd name="T34" fmla="*/ 71 w 100"/>
                    <a:gd name="T35" fmla="*/ 3 h 574"/>
                    <a:gd name="T36" fmla="*/ 77 w 100"/>
                    <a:gd name="T37" fmla="*/ 0 h 574"/>
                    <a:gd name="T38" fmla="*/ 87 w 100"/>
                    <a:gd name="T39" fmla="*/ 0 h 574"/>
                    <a:gd name="T40" fmla="*/ 95 w 100"/>
                    <a:gd name="T41" fmla="*/ 4 h 574"/>
                    <a:gd name="T42" fmla="*/ 99 w 100"/>
                    <a:gd name="T43" fmla="*/ 9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0" h="574">
                      <a:moveTo>
                        <a:pt x="0" y="573"/>
                      </a:moveTo>
                      <a:lnTo>
                        <a:pt x="0" y="519"/>
                      </a:lnTo>
                      <a:lnTo>
                        <a:pt x="0" y="479"/>
                      </a:lnTo>
                      <a:lnTo>
                        <a:pt x="2" y="450"/>
                      </a:lnTo>
                      <a:lnTo>
                        <a:pt x="3" y="416"/>
                      </a:lnTo>
                      <a:lnTo>
                        <a:pt x="3" y="380"/>
                      </a:lnTo>
                      <a:lnTo>
                        <a:pt x="4" y="351"/>
                      </a:lnTo>
                      <a:lnTo>
                        <a:pt x="6" y="323"/>
                      </a:lnTo>
                      <a:lnTo>
                        <a:pt x="9" y="276"/>
                      </a:lnTo>
                      <a:lnTo>
                        <a:pt x="14" y="223"/>
                      </a:lnTo>
                      <a:lnTo>
                        <a:pt x="21" y="170"/>
                      </a:lnTo>
                      <a:lnTo>
                        <a:pt x="26" y="114"/>
                      </a:lnTo>
                      <a:lnTo>
                        <a:pt x="30" y="80"/>
                      </a:lnTo>
                      <a:lnTo>
                        <a:pt x="33" y="67"/>
                      </a:lnTo>
                      <a:lnTo>
                        <a:pt x="42" y="44"/>
                      </a:lnTo>
                      <a:lnTo>
                        <a:pt x="51" y="28"/>
                      </a:lnTo>
                      <a:lnTo>
                        <a:pt x="61" y="14"/>
                      </a:lnTo>
                      <a:lnTo>
                        <a:pt x="71" y="3"/>
                      </a:lnTo>
                      <a:lnTo>
                        <a:pt x="77" y="0"/>
                      </a:lnTo>
                      <a:lnTo>
                        <a:pt x="87" y="0"/>
                      </a:lnTo>
                      <a:lnTo>
                        <a:pt x="95" y="4"/>
                      </a:lnTo>
                      <a:lnTo>
                        <a:pt x="99" y="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51" name="Serbest Form 79">
                  <a:extLst>
                    <a:ext uri="{FF2B5EF4-FFF2-40B4-BE49-F238E27FC236}">
                      <a16:creationId xmlns:a16="http://schemas.microsoft.com/office/drawing/2014/main" id="{4AF2EB9F-DCED-4C96-BFEA-A486678BD064}"/>
                    </a:ext>
                  </a:extLst>
                </p:cNvPr>
                <p:cNvSpPr>
                  <a:spLocks/>
                </p:cNvSpPr>
                <p:nvPr/>
              </p:nvSpPr>
              <p:spPr bwMode="ltGray">
                <a:xfrm>
                  <a:off x="5433" y="3986"/>
                  <a:ext cx="124" cy="161"/>
                </a:xfrm>
                <a:custGeom>
                  <a:avLst/>
                  <a:gdLst>
                    <a:gd name="T0" fmla="*/ 123 w 124"/>
                    <a:gd name="T1" fmla="*/ 160 h 161"/>
                    <a:gd name="T2" fmla="*/ 104 w 124"/>
                    <a:gd name="T3" fmla="*/ 124 h 161"/>
                    <a:gd name="T4" fmla="*/ 89 w 124"/>
                    <a:gd name="T5" fmla="*/ 84 h 161"/>
                    <a:gd name="T6" fmla="*/ 81 w 124"/>
                    <a:gd name="T7" fmla="*/ 67 h 161"/>
                    <a:gd name="T8" fmla="*/ 70 w 124"/>
                    <a:gd name="T9" fmla="*/ 47 h 161"/>
                    <a:gd name="T10" fmla="*/ 55 w 124"/>
                    <a:gd name="T11" fmla="*/ 26 h 161"/>
                    <a:gd name="T12" fmla="*/ 44 w 124"/>
                    <a:gd name="T13" fmla="*/ 13 h 161"/>
                    <a:gd name="T14" fmla="*/ 35 w 124"/>
                    <a:gd name="T15" fmla="*/ 7 h 161"/>
                    <a:gd name="T16" fmla="*/ 24 w 124"/>
                    <a:gd name="T17" fmla="*/ 1 h 161"/>
                    <a:gd name="T18" fmla="*/ 11 w 124"/>
                    <a:gd name="T19" fmla="*/ 0 h 161"/>
                    <a:gd name="T20" fmla="*/ 5 w 124"/>
                    <a:gd name="T21" fmla="*/ 4 h 161"/>
                    <a:gd name="T22" fmla="*/ 0 w 124"/>
                    <a:gd name="T23" fmla="*/ 1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 h="161">
                      <a:moveTo>
                        <a:pt x="123" y="160"/>
                      </a:moveTo>
                      <a:lnTo>
                        <a:pt x="104" y="124"/>
                      </a:lnTo>
                      <a:lnTo>
                        <a:pt x="89" y="84"/>
                      </a:lnTo>
                      <a:lnTo>
                        <a:pt x="81" y="67"/>
                      </a:lnTo>
                      <a:lnTo>
                        <a:pt x="70" y="47"/>
                      </a:lnTo>
                      <a:lnTo>
                        <a:pt x="55" y="26"/>
                      </a:lnTo>
                      <a:lnTo>
                        <a:pt x="44" y="13"/>
                      </a:lnTo>
                      <a:lnTo>
                        <a:pt x="35" y="7"/>
                      </a:lnTo>
                      <a:lnTo>
                        <a:pt x="24" y="1"/>
                      </a:lnTo>
                      <a:lnTo>
                        <a:pt x="11" y="0"/>
                      </a:lnTo>
                      <a:lnTo>
                        <a:pt x="5" y="4"/>
                      </a:lnTo>
                      <a:lnTo>
                        <a:pt x="0" y="14"/>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52" name="Serbest Form 80">
                  <a:extLst>
                    <a:ext uri="{FF2B5EF4-FFF2-40B4-BE49-F238E27FC236}">
                      <a16:creationId xmlns:a16="http://schemas.microsoft.com/office/drawing/2014/main" id="{0C7FC6A0-D721-4E4C-8AD0-D8B4454D9CB8}"/>
                    </a:ext>
                  </a:extLst>
                </p:cNvPr>
                <p:cNvSpPr>
                  <a:spLocks/>
                </p:cNvSpPr>
                <p:nvPr/>
              </p:nvSpPr>
              <p:spPr bwMode="ltGray">
                <a:xfrm>
                  <a:off x="5472" y="3794"/>
                  <a:ext cx="84" cy="400"/>
                </a:xfrm>
                <a:custGeom>
                  <a:avLst/>
                  <a:gdLst>
                    <a:gd name="T0" fmla="*/ 82 w 84"/>
                    <a:gd name="T1" fmla="*/ 399 h 400"/>
                    <a:gd name="T2" fmla="*/ 83 w 84"/>
                    <a:gd name="T3" fmla="*/ 361 h 400"/>
                    <a:gd name="T4" fmla="*/ 83 w 84"/>
                    <a:gd name="T5" fmla="*/ 333 h 400"/>
                    <a:gd name="T6" fmla="*/ 81 w 84"/>
                    <a:gd name="T7" fmla="*/ 314 h 400"/>
                    <a:gd name="T8" fmla="*/ 80 w 84"/>
                    <a:gd name="T9" fmla="*/ 289 h 400"/>
                    <a:gd name="T10" fmla="*/ 80 w 84"/>
                    <a:gd name="T11" fmla="*/ 264 h 400"/>
                    <a:gd name="T12" fmla="*/ 79 w 84"/>
                    <a:gd name="T13" fmla="*/ 244 h 400"/>
                    <a:gd name="T14" fmla="*/ 77 w 84"/>
                    <a:gd name="T15" fmla="*/ 225 h 400"/>
                    <a:gd name="T16" fmla="*/ 74 w 84"/>
                    <a:gd name="T17" fmla="*/ 191 h 400"/>
                    <a:gd name="T18" fmla="*/ 70 w 84"/>
                    <a:gd name="T19" fmla="*/ 155 h 400"/>
                    <a:gd name="T20" fmla="*/ 65 w 84"/>
                    <a:gd name="T21" fmla="*/ 119 h 400"/>
                    <a:gd name="T22" fmla="*/ 61 w 84"/>
                    <a:gd name="T23" fmla="*/ 79 h 400"/>
                    <a:gd name="T24" fmla="*/ 57 w 84"/>
                    <a:gd name="T25" fmla="*/ 55 h 400"/>
                    <a:gd name="T26" fmla="*/ 54 w 84"/>
                    <a:gd name="T27" fmla="*/ 46 h 400"/>
                    <a:gd name="T28" fmla="*/ 47 w 84"/>
                    <a:gd name="T29" fmla="*/ 31 h 400"/>
                    <a:gd name="T30" fmla="*/ 39 w 84"/>
                    <a:gd name="T31" fmla="*/ 19 h 400"/>
                    <a:gd name="T32" fmla="*/ 31 w 84"/>
                    <a:gd name="T33" fmla="*/ 10 h 400"/>
                    <a:gd name="T34" fmla="*/ 23 w 84"/>
                    <a:gd name="T35" fmla="*/ 2 h 400"/>
                    <a:gd name="T36" fmla="*/ 17 w 84"/>
                    <a:gd name="T37" fmla="*/ 0 h 400"/>
                    <a:gd name="T38" fmla="*/ 9 w 84"/>
                    <a:gd name="T39" fmla="*/ 0 h 400"/>
                    <a:gd name="T40" fmla="*/ 2 w 84"/>
                    <a:gd name="T41" fmla="*/ 3 h 400"/>
                    <a:gd name="T42" fmla="*/ 0 w 84"/>
                    <a:gd name="T43" fmla="*/ 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 h="400">
                      <a:moveTo>
                        <a:pt x="82" y="399"/>
                      </a:moveTo>
                      <a:lnTo>
                        <a:pt x="83" y="361"/>
                      </a:lnTo>
                      <a:lnTo>
                        <a:pt x="83" y="333"/>
                      </a:lnTo>
                      <a:lnTo>
                        <a:pt x="81" y="314"/>
                      </a:lnTo>
                      <a:lnTo>
                        <a:pt x="80" y="289"/>
                      </a:lnTo>
                      <a:lnTo>
                        <a:pt x="80" y="264"/>
                      </a:lnTo>
                      <a:lnTo>
                        <a:pt x="79" y="244"/>
                      </a:lnTo>
                      <a:lnTo>
                        <a:pt x="77" y="225"/>
                      </a:lnTo>
                      <a:lnTo>
                        <a:pt x="74" y="191"/>
                      </a:lnTo>
                      <a:lnTo>
                        <a:pt x="70" y="155"/>
                      </a:lnTo>
                      <a:lnTo>
                        <a:pt x="65" y="119"/>
                      </a:lnTo>
                      <a:lnTo>
                        <a:pt x="61" y="79"/>
                      </a:lnTo>
                      <a:lnTo>
                        <a:pt x="57" y="55"/>
                      </a:lnTo>
                      <a:lnTo>
                        <a:pt x="54" y="46"/>
                      </a:lnTo>
                      <a:lnTo>
                        <a:pt x="47" y="31"/>
                      </a:lnTo>
                      <a:lnTo>
                        <a:pt x="39" y="19"/>
                      </a:lnTo>
                      <a:lnTo>
                        <a:pt x="31" y="10"/>
                      </a:lnTo>
                      <a:lnTo>
                        <a:pt x="23" y="2"/>
                      </a:lnTo>
                      <a:lnTo>
                        <a:pt x="17" y="0"/>
                      </a:lnTo>
                      <a:lnTo>
                        <a:pt x="9" y="0"/>
                      </a:lnTo>
                      <a:lnTo>
                        <a:pt x="2" y="3"/>
                      </a:lnTo>
                      <a:lnTo>
                        <a:pt x="0" y="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53" name="Serbest Form 81">
                  <a:extLst>
                    <a:ext uri="{FF2B5EF4-FFF2-40B4-BE49-F238E27FC236}">
                      <a16:creationId xmlns:a16="http://schemas.microsoft.com/office/drawing/2014/main" id="{5D3AA7B0-E4B3-4A3B-A608-78410D91BF90}"/>
                    </a:ext>
                  </a:extLst>
                </p:cNvPr>
                <p:cNvSpPr>
                  <a:spLocks/>
                </p:cNvSpPr>
                <p:nvPr/>
              </p:nvSpPr>
              <p:spPr bwMode="ltGray">
                <a:xfrm>
                  <a:off x="5547" y="4043"/>
                  <a:ext cx="131" cy="151"/>
                </a:xfrm>
                <a:custGeom>
                  <a:avLst/>
                  <a:gdLst>
                    <a:gd name="T0" fmla="*/ 0 w 131"/>
                    <a:gd name="T1" fmla="*/ 150 h 151"/>
                    <a:gd name="T2" fmla="*/ 19 w 131"/>
                    <a:gd name="T3" fmla="*/ 135 h 151"/>
                    <a:gd name="T4" fmla="*/ 26 w 131"/>
                    <a:gd name="T5" fmla="*/ 126 h 151"/>
                    <a:gd name="T6" fmla="*/ 32 w 131"/>
                    <a:gd name="T7" fmla="*/ 119 h 151"/>
                    <a:gd name="T8" fmla="*/ 60 w 131"/>
                    <a:gd name="T9" fmla="*/ 50 h 151"/>
                    <a:gd name="T10" fmla="*/ 76 w 131"/>
                    <a:gd name="T11" fmla="*/ 28 h 151"/>
                    <a:gd name="T12" fmla="*/ 87 w 131"/>
                    <a:gd name="T13" fmla="*/ 14 h 151"/>
                    <a:gd name="T14" fmla="*/ 96 w 131"/>
                    <a:gd name="T15" fmla="*/ 7 h 151"/>
                    <a:gd name="T16" fmla="*/ 107 w 131"/>
                    <a:gd name="T17" fmla="*/ 2 h 151"/>
                    <a:gd name="T18" fmla="*/ 118 w 131"/>
                    <a:gd name="T19" fmla="*/ 0 h 151"/>
                    <a:gd name="T20" fmla="*/ 125 w 131"/>
                    <a:gd name="T21" fmla="*/ 1 h 151"/>
                    <a:gd name="T22" fmla="*/ 130 w 131"/>
                    <a:gd name="T23" fmla="*/ 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151">
                      <a:moveTo>
                        <a:pt x="0" y="150"/>
                      </a:moveTo>
                      <a:lnTo>
                        <a:pt x="19" y="135"/>
                      </a:lnTo>
                      <a:lnTo>
                        <a:pt x="26" y="126"/>
                      </a:lnTo>
                      <a:lnTo>
                        <a:pt x="32" y="119"/>
                      </a:lnTo>
                      <a:lnTo>
                        <a:pt x="60" y="50"/>
                      </a:lnTo>
                      <a:lnTo>
                        <a:pt x="76" y="28"/>
                      </a:lnTo>
                      <a:lnTo>
                        <a:pt x="87" y="14"/>
                      </a:lnTo>
                      <a:lnTo>
                        <a:pt x="96" y="7"/>
                      </a:lnTo>
                      <a:lnTo>
                        <a:pt x="107" y="2"/>
                      </a:lnTo>
                      <a:lnTo>
                        <a:pt x="118" y="0"/>
                      </a:lnTo>
                      <a:lnTo>
                        <a:pt x="125" y="1"/>
                      </a:lnTo>
                      <a:lnTo>
                        <a:pt x="130" y="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54" name="Serbest Form 82">
                  <a:extLst>
                    <a:ext uri="{FF2B5EF4-FFF2-40B4-BE49-F238E27FC236}">
                      <a16:creationId xmlns:a16="http://schemas.microsoft.com/office/drawing/2014/main" id="{597879C7-BF43-4E43-84A6-E10B7BA5F6B2}"/>
                    </a:ext>
                  </a:extLst>
                </p:cNvPr>
                <p:cNvSpPr>
                  <a:spLocks/>
                </p:cNvSpPr>
                <p:nvPr/>
              </p:nvSpPr>
              <p:spPr bwMode="ltGray">
                <a:xfrm>
                  <a:off x="4636" y="3710"/>
                  <a:ext cx="304" cy="525"/>
                </a:xfrm>
                <a:custGeom>
                  <a:avLst/>
                  <a:gdLst>
                    <a:gd name="T0" fmla="*/ 303 w 304"/>
                    <a:gd name="T1" fmla="*/ 524 h 525"/>
                    <a:gd name="T2" fmla="*/ 292 w 304"/>
                    <a:gd name="T3" fmla="*/ 462 h 525"/>
                    <a:gd name="T4" fmla="*/ 278 w 304"/>
                    <a:gd name="T5" fmla="*/ 396 h 525"/>
                    <a:gd name="T6" fmla="*/ 266 w 304"/>
                    <a:gd name="T7" fmla="*/ 344 h 525"/>
                    <a:gd name="T8" fmla="*/ 253 w 304"/>
                    <a:gd name="T9" fmla="*/ 297 h 525"/>
                    <a:gd name="T10" fmla="*/ 236 w 304"/>
                    <a:gd name="T11" fmla="*/ 257 h 525"/>
                    <a:gd name="T12" fmla="*/ 220 w 304"/>
                    <a:gd name="T13" fmla="*/ 213 h 525"/>
                    <a:gd name="T14" fmla="*/ 197 w 304"/>
                    <a:gd name="T15" fmla="*/ 176 h 525"/>
                    <a:gd name="T16" fmla="*/ 148 w 304"/>
                    <a:gd name="T17" fmla="*/ 102 h 525"/>
                    <a:gd name="T18" fmla="*/ 134 w 304"/>
                    <a:gd name="T19" fmla="*/ 80 h 525"/>
                    <a:gd name="T20" fmla="*/ 124 w 304"/>
                    <a:gd name="T21" fmla="*/ 70 h 525"/>
                    <a:gd name="T22" fmla="*/ 100 w 304"/>
                    <a:gd name="T23" fmla="*/ 42 h 525"/>
                    <a:gd name="T24" fmla="*/ 87 w 304"/>
                    <a:gd name="T25" fmla="*/ 28 h 525"/>
                    <a:gd name="T26" fmla="*/ 71 w 304"/>
                    <a:gd name="T27" fmla="*/ 18 h 525"/>
                    <a:gd name="T28" fmla="*/ 47 w 304"/>
                    <a:gd name="T29" fmla="*/ 6 h 525"/>
                    <a:gd name="T30" fmla="*/ 30 w 304"/>
                    <a:gd name="T31" fmla="*/ 0 h 525"/>
                    <a:gd name="T32" fmla="*/ 18 w 304"/>
                    <a:gd name="T33" fmla="*/ 0 h 525"/>
                    <a:gd name="T34" fmla="*/ 7 w 304"/>
                    <a:gd name="T35" fmla="*/ 3 h 525"/>
                    <a:gd name="T36" fmla="*/ 0 w 304"/>
                    <a:gd name="T37" fmla="*/ 10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4" h="525">
                      <a:moveTo>
                        <a:pt x="303" y="524"/>
                      </a:moveTo>
                      <a:lnTo>
                        <a:pt x="292" y="462"/>
                      </a:lnTo>
                      <a:lnTo>
                        <a:pt x="278" y="396"/>
                      </a:lnTo>
                      <a:lnTo>
                        <a:pt x="266" y="344"/>
                      </a:lnTo>
                      <a:lnTo>
                        <a:pt x="253" y="297"/>
                      </a:lnTo>
                      <a:lnTo>
                        <a:pt x="236" y="257"/>
                      </a:lnTo>
                      <a:lnTo>
                        <a:pt x="220" y="213"/>
                      </a:lnTo>
                      <a:lnTo>
                        <a:pt x="197" y="176"/>
                      </a:lnTo>
                      <a:lnTo>
                        <a:pt x="148" y="102"/>
                      </a:lnTo>
                      <a:lnTo>
                        <a:pt x="134" y="80"/>
                      </a:lnTo>
                      <a:lnTo>
                        <a:pt x="124" y="70"/>
                      </a:lnTo>
                      <a:lnTo>
                        <a:pt x="100" y="42"/>
                      </a:lnTo>
                      <a:lnTo>
                        <a:pt x="87" y="28"/>
                      </a:lnTo>
                      <a:lnTo>
                        <a:pt x="71" y="18"/>
                      </a:lnTo>
                      <a:lnTo>
                        <a:pt x="47" y="6"/>
                      </a:lnTo>
                      <a:lnTo>
                        <a:pt x="30" y="0"/>
                      </a:lnTo>
                      <a:lnTo>
                        <a:pt x="18" y="0"/>
                      </a:lnTo>
                      <a:lnTo>
                        <a:pt x="7" y="3"/>
                      </a:lnTo>
                      <a:lnTo>
                        <a:pt x="0"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55" name="Serbest Form 83">
                  <a:extLst>
                    <a:ext uri="{FF2B5EF4-FFF2-40B4-BE49-F238E27FC236}">
                      <a16:creationId xmlns:a16="http://schemas.microsoft.com/office/drawing/2014/main" id="{A7D60186-1483-42E5-BAB1-E3C93008E78D}"/>
                    </a:ext>
                  </a:extLst>
                </p:cNvPr>
                <p:cNvSpPr>
                  <a:spLocks/>
                </p:cNvSpPr>
                <p:nvPr/>
              </p:nvSpPr>
              <p:spPr bwMode="ltGray">
                <a:xfrm>
                  <a:off x="4834" y="3768"/>
                  <a:ext cx="126" cy="432"/>
                </a:xfrm>
                <a:custGeom>
                  <a:avLst/>
                  <a:gdLst>
                    <a:gd name="T0" fmla="*/ 125 w 126"/>
                    <a:gd name="T1" fmla="*/ 431 h 432"/>
                    <a:gd name="T2" fmla="*/ 57 w 126"/>
                    <a:gd name="T3" fmla="*/ 16 h 432"/>
                    <a:gd name="T4" fmla="*/ 52 w 126"/>
                    <a:gd name="T5" fmla="*/ 10 h 432"/>
                    <a:gd name="T6" fmla="*/ 45 w 126"/>
                    <a:gd name="T7" fmla="*/ 3 h 432"/>
                    <a:gd name="T8" fmla="*/ 38 w 126"/>
                    <a:gd name="T9" fmla="*/ 1 h 432"/>
                    <a:gd name="T10" fmla="*/ 27 w 126"/>
                    <a:gd name="T11" fmla="*/ 0 h 432"/>
                    <a:gd name="T12" fmla="*/ 19 w 126"/>
                    <a:gd name="T13" fmla="*/ 1 h 432"/>
                    <a:gd name="T14" fmla="*/ 12 w 126"/>
                    <a:gd name="T15" fmla="*/ 6 h 432"/>
                    <a:gd name="T16" fmla="*/ 4 w 126"/>
                    <a:gd name="T17" fmla="*/ 14 h 432"/>
                    <a:gd name="T18" fmla="*/ 0 w 126"/>
                    <a:gd name="T19" fmla="*/ 2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432">
                      <a:moveTo>
                        <a:pt x="125" y="431"/>
                      </a:moveTo>
                      <a:lnTo>
                        <a:pt x="57" y="16"/>
                      </a:lnTo>
                      <a:lnTo>
                        <a:pt x="52" y="10"/>
                      </a:lnTo>
                      <a:lnTo>
                        <a:pt x="45" y="3"/>
                      </a:lnTo>
                      <a:lnTo>
                        <a:pt x="38" y="1"/>
                      </a:lnTo>
                      <a:lnTo>
                        <a:pt x="27" y="0"/>
                      </a:lnTo>
                      <a:lnTo>
                        <a:pt x="19" y="1"/>
                      </a:lnTo>
                      <a:lnTo>
                        <a:pt x="12" y="6"/>
                      </a:lnTo>
                      <a:lnTo>
                        <a:pt x="4" y="14"/>
                      </a:lnTo>
                      <a:lnTo>
                        <a:pt x="0" y="27"/>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grpSp>
          <p:sp>
            <p:nvSpPr>
              <p:cNvPr id="15" name="Serbest Form 85">
                <a:extLst>
                  <a:ext uri="{FF2B5EF4-FFF2-40B4-BE49-F238E27FC236}">
                    <a16:creationId xmlns:a16="http://schemas.microsoft.com/office/drawing/2014/main" id="{3739D095-A16C-4752-84E5-824BFF91B9B2}"/>
                  </a:ext>
                </a:extLst>
              </p:cNvPr>
              <p:cNvSpPr>
                <a:spLocks/>
              </p:cNvSpPr>
              <p:nvPr/>
            </p:nvSpPr>
            <p:spPr bwMode="ltGray">
              <a:xfrm>
                <a:off x="5031" y="3712"/>
                <a:ext cx="46" cy="270"/>
              </a:xfrm>
              <a:custGeom>
                <a:avLst/>
                <a:gdLst>
                  <a:gd name="T0" fmla="*/ 45 w 46"/>
                  <a:gd name="T1" fmla="*/ 0 h 270"/>
                  <a:gd name="T2" fmla="*/ 28 w 46"/>
                  <a:gd name="T3" fmla="*/ 17 h 270"/>
                  <a:gd name="T4" fmla="*/ 19 w 46"/>
                  <a:gd name="T5" fmla="*/ 51 h 270"/>
                  <a:gd name="T6" fmla="*/ 9 w 46"/>
                  <a:gd name="T7" fmla="*/ 96 h 270"/>
                  <a:gd name="T8" fmla="*/ 0 w 46"/>
                  <a:gd name="T9" fmla="*/ 153 h 270"/>
                  <a:gd name="T10" fmla="*/ 0 w 46"/>
                  <a:gd name="T11" fmla="*/ 215 h 270"/>
                  <a:gd name="T12" fmla="*/ 5 w 46"/>
                  <a:gd name="T13" fmla="*/ 269 h 270"/>
                  <a:gd name="T14" fmla="*/ 9 w 46"/>
                  <a:gd name="T15" fmla="*/ 269 h 270"/>
                  <a:gd name="T16" fmla="*/ 5 w 46"/>
                  <a:gd name="T17" fmla="*/ 215 h 270"/>
                  <a:gd name="T18" fmla="*/ 5 w 46"/>
                  <a:gd name="T19" fmla="*/ 169 h 270"/>
                  <a:gd name="T20" fmla="*/ 14 w 46"/>
                  <a:gd name="T21" fmla="*/ 121 h 270"/>
                  <a:gd name="T22" fmla="*/ 28 w 46"/>
                  <a:gd name="T23" fmla="*/ 71 h 270"/>
                  <a:gd name="T24" fmla="*/ 44 w 46"/>
                  <a:gd name="T25" fmla="*/ 7 h 270"/>
                  <a:gd name="T26" fmla="*/ 45 w 46"/>
                  <a:gd name="T27"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270">
                    <a:moveTo>
                      <a:pt x="45" y="0"/>
                    </a:moveTo>
                    <a:lnTo>
                      <a:pt x="28" y="17"/>
                    </a:lnTo>
                    <a:lnTo>
                      <a:pt x="19" y="51"/>
                    </a:lnTo>
                    <a:lnTo>
                      <a:pt x="9" y="96"/>
                    </a:lnTo>
                    <a:lnTo>
                      <a:pt x="0" y="153"/>
                    </a:lnTo>
                    <a:lnTo>
                      <a:pt x="0" y="215"/>
                    </a:lnTo>
                    <a:lnTo>
                      <a:pt x="5" y="269"/>
                    </a:lnTo>
                    <a:lnTo>
                      <a:pt x="9" y="269"/>
                    </a:lnTo>
                    <a:lnTo>
                      <a:pt x="5" y="215"/>
                    </a:lnTo>
                    <a:lnTo>
                      <a:pt x="5" y="169"/>
                    </a:lnTo>
                    <a:lnTo>
                      <a:pt x="14" y="121"/>
                    </a:lnTo>
                    <a:lnTo>
                      <a:pt x="28" y="71"/>
                    </a:lnTo>
                    <a:lnTo>
                      <a:pt x="44" y="7"/>
                    </a:lnTo>
                    <a:lnTo>
                      <a:pt x="4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16" name="Serbest Form 86">
                <a:extLst>
                  <a:ext uri="{FF2B5EF4-FFF2-40B4-BE49-F238E27FC236}">
                    <a16:creationId xmlns:a16="http://schemas.microsoft.com/office/drawing/2014/main" id="{7697E917-5B84-4177-9020-204A74C0DB02}"/>
                  </a:ext>
                </a:extLst>
              </p:cNvPr>
              <p:cNvSpPr>
                <a:spLocks/>
              </p:cNvSpPr>
              <p:nvPr/>
            </p:nvSpPr>
            <p:spPr bwMode="ltGray">
              <a:xfrm>
                <a:off x="5499" y="3719"/>
                <a:ext cx="72" cy="278"/>
              </a:xfrm>
              <a:custGeom>
                <a:avLst/>
                <a:gdLst>
                  <a:gd name="T0" fmla="*/ 14 w 72"/>
                  <a:gd name="T1" fmla="*/ 0 h 278"/>
                  <a:gd name="T2" fmla="*/ 28 w 72"/>
                  <a:gd name="T3" fmla="*/ 21 h 278"/>
                  <a:gd name="T4" fmla="*/ 42 w 72"/>
                  <a:gd name="T5" fmla="*/ 55 h 278"/>
                  <a:gd name="T6" fmla="*/ 56 w 72"/>
                  <a:gd name="T7" fmla="*/ 101 h 278"/>
                  <a:gd name="T8" fmla="*/ 71 w 72"/>
                  <a:gd name="T9" fmla="*/ 159 h 278"/>
                  <a:gd name="T10" fmla="*/ 71 w 72"/>
                  <a:gd name="T11" fmla="*/ 222 h 278"/>
                  <a:gd name="T12" fmla="*/ 64 w 72"/>
                  <a:gd name="T13" fmla="*/ 277 h 278"/>
                  <a:gd name="T14" fmla="*/ 56 w 72"/>
                  <a:gd name="T15" fmla="*/ 277 h 278"/>
                  <a:gd name="T16" fmla="*/ 64 w 72"/>
                  <a:gd name="T17" fmla="*/ 222 h 278"/>
                  <a:gd name="T18" fmla="*/ 64 w 72"/>
                  <a:gd name="T19" fmla="*/ 176 h 278"/>
                  <a:gd name="T20" fmla="*/ 49 w 72"/>
                  <a:gd name="T21" fmla="*/ 125 h 278"/>
                  <a:gd name="T22" fmla="*/ 28 w 72"/>
                  <a:gd name="T23" fmla="*/ 75 h 278"/>
                  <a:gd name="T24" fmla="*/ 0 w 72"/>
                  <a:gd name="T25" fmla="*/ 13 h 278"/>
                  <a:gd name="T26" fmla="*/ 14 w 72"/>
                  <a:gd name="T27"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278">
                    <a:moveTo>
                      <a:pt x="14" y="0"/>
                    </a:moveTo>
                    <a:lnTo>
                      <a:pt x="28" y="21"/>
                    </a:lnTo>
                    <a:lnTo>
                      <a:pt x="42" y="55"/>
                    </a:lnTo>
                    <a:lnTo>
                      <a:pt x="56" y="101"/>
                    </a:lnTo>
                    <a:lnTo>
                      <a:pt x="71" y="159"/>
                    </a:lnTo>
                    <a:lnTo>
                      <a:pt x="71" y="222"/>
                    </a:lnTo>
                    <a:lnTo>
                      <a:pt x="64" y="277"/>
                    </a:lnTo>
                    <a:lnTo>
                      <a:pt x="56" y="277"/>
                    </a:lnTo>
                    <a:lnTo>
                      <a:pt x="64" y="222"/>
                    </a:lnTo>
                    <a:lnTo>
                      <a:pt x="64" y="176"/>
                    </a:lnTo>
                    <a:lnTo>
                      <a:pt x="49" y="125"/>
                    </a:lnTo>
                    <a:lnTo>
                      <a:pt x="28" y="75"/>
                    </a:lnTo>
                    <a:lnTo>
                      <a:pt x="0" y="13"/>
                    </a:lnTo>
                    <a:lnTo>
                      <a:pt x="14"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17" name="Serbest Form 87">
                <a:extLst>
                  <a:ext uri="{FF2B5EF4-FFF2-40B4-BE49-F238E27FC236}">
                    <a16:creationId xmlns:a16="http://schemas.microsoft.com/office/drawing/2014/main" id="{E890C694-15E4-4158-91DA-3E2E28F8A58A}"/>
                  </a:ext>
                </a:extLst>
              </p:cNvPr>
              <p:cNvSpPr>
                <a:spLocks/>
              </p:cNvSpPr>
              <p:nvPr/>
            </p:nvSpPr>
            <p:spPr bwMode="ltGray">
              <a:xfrm>
                <a:off x="4955" y="3844"/>
                <a:ext cx="196" cy="332"/>
              </a:xfrm>
              <a:custGeom>
                <a:avLst/>
                <a:gdLst>
                  <a:gd name="T0" fmla="*/ 114 w 196"/>
                  <a:gd name="T1" fmla="*/ 8 h 332"/>
                  <a:gd name="T2" fmla="*/ 97 w 196"/>
                  <a:gd name="T3" fmla="*/ 21 h 332"/>
                  <a:gd name="T4" fmla="*/ 61 w 196"/>
                  <a:gd name="T5" fmla="*/ 35 h 332"/>
                  <a:gd name="T6" fmla="*/ 75 w 196"/>
                  <a:gd name="T7" fmla="*/ 32 h 332"/>
                  <a:gd name="T8" fmla="*/ 80 w 196"/>
                  <a:gd name="T9" fmla="*/ 41 h 332"/>
                  <a:gd name="T10" fmla="*/ 75 w 196"/>
                  <a:gd name="T11" fmla="*/ 48 h 332"/>
                  <a:gd name="T12" fmla="*/ 55 w 196"/>
                  <a:gd name="T13" fmla="*/ 64 h 332"/>
                  <a:gd name="T14" fmla="*/ 55 w 196"/>
                  <a:gd name="T15" fmla="*/ 68 h 332"/>
                  <a:gd name="T16" fmla="*/ 69 w 196"/>
                  <a:gd name="T17" fmla="*/ 68 h 332"/>
                  <a:gd name="T18" fmla="*/ 64 w 196"/>
                  <a:gd name="T19" fmla="*/ 73 h 332"/>
                  <a:gd name="T20" fmla="*/ 55 w 196"/>
                  <a:gd name="T21" fmla="*/ 89 h 332"/>
                  <a:gd name="T22" fmla="*/ 64 w 196"/>
                  <a:gd name="T23" fmla="*/ 86 h 332"/>
                  <a:gd name="T24" fmla="*/ 67 w 196"/>
                  <a:gd name="T25" fmla="*/ 97 h 332"/>
                  <a:gd name="T26" fmla="*/ 19 w 196"/>
                  <a:gd name="T27" fmla="*/ 124 h 332"/>
                  <a:gd name="T28" fmla="*/ 50 w 196"/>
                  <a:gd name="T29" fmla="*/ 116 h 332"/>
                  <a:gd name="T30" fmla="*/ 38 w 196"/>
                  <a:gd name="T31" fmla="*/ 132 h 332"/>
                  <a:gd name="T32" fmla="*/ 25 w 196"/>
                  <a:gd name="T33" fmla="*/ 135 h 332"/>
                  <a:gd name="T34" fmla="*/ 58 w 196"/>
                  <a:gd name="T35" fmla="*/ 116 h 332"/>
                  <a:gd name="T36" fmla="*/ 67 w 196"/>
                  <a:gd name="T37" fmla="*/ 124 h 332"/>
                  <a:gd name="T38" fmla="*/ 41 w 196"/>
                  <a:gd name="T39" fmla="*/ 149 h 332"/>
                  <a:gd name="T40" fmla="*/ 22 w 196"/>
                  <a:gd name="T41" fmla="*/ 165 h 332"/>
                  <a:gd name="T42" fmla="*/ 45 w 196"/>
                  <a:gd name="T43" fmla="*/ 155 h 332"/>
                  <a:gd name="T44" fmla="*/ 52 w 196"/>
                  <a:gd name="T45" fmla="*/ 162 h 332"/>
                  <a:gd name="T46" fmla="*/ 41 w 196"/>
                  <a:gd name="T47" fmla="*/ 181 h 332"/>
                  <a:gd name="T48" fmla="*/ 25 w 196"/>
                  <a:gd name="T49" fmla="*/ 193 h 332"/>
                  <a:gd name="T50" fmla="*/ 30 w 196"/>
                  <a:gd name="T51" fmla="*/ 198 h 332"/>
                  <a:gd name="T52" fmla="*/ 33 w 196"/>
                  <a:gd name="T53" fmla="*/ 206 h 332"/>
                  <a:gd name="T54" fmla="*/ 30 w 196"/>
                  <a:gd name="T55" fmla="*/ 208 h 332"/>
                  <a:gd name="T56" fmla="*/ 27 w 196"/>
                  <a:gd name="T57" fmla="*/ 217 h 332"/>
                  <a:gd name="T58" fmla="*/ 30 w 196"/>
                  <a:gd name="T59" fmla="*/ 225 h 332"/>
                  <a:gd name="T60" fmla="*/ 5 w 196"/>
                  <a:gd name="T61" fmla="*/ 257 h 332"/>
                  <a:gd name="T62" fmla="*/ 36 w 196"/>
                  <a:gd name="T63" fmla="*/ 238 h 332"/>
                  <a:gd name="T64" fmla="*/ 64 w 196"/>
                  <a:gd name="T65" fmla="*/ 331 h 332"/>
                  <a:gd name="T66" fmla="*/ 41 w 196"/>
                  <a:gd name="T67" fmla="*/ 249 h 332"/>
                  <a:gd name="T68" fmla="*/ 55 w 196"/>
                  <a:gd name="T69" fmla="*/ 227 h 332"/>
                  <a:gd name="T70" fmla="*/ 58 w 196"/>
                  <a:gd name="T71" fmla="*/ 217 h 332"/>
                  <a:gd name="T72" fmla="*/ 67 w 196"/>
                  <a:gd name="T73" fmla="*/ 236 h 332"/>
                  <a:gd name="T74" fmla="*/ 64 w 196"/>
                  <a:gd name="T75" fmla="*/ 200 h 332"/>
                  <a:gd name="T76" fmla="*/ 83 w 196"/>
                  <a:gd name="T77" fmla="*/ 246 h 332"/>
                  <a:gd name="T78" fmla="*/ 92 w 196"/>
                  <a:gd name="T79" fmla="*/ 249 h 332"/>
                  <a:gd name="T80" fmla="*/ 69 w 196"/>
                  <a:gd name="T81" fmla="*/ 217 h 332"/>
                  <a:gd name="T82" fmla="*/ 75 w 196"/>
                  <a:gd name="T83" fmla="*/ 179 h 332"/>
                  <a:gd name="T84" fmla="*/ 134 w 196"/>
                  <a:gd name="T85" fmla="*/ 287 h 332"/>
                  <a:gd name="T86" fmla="*/ 80 w 196"/>
                  <a:gd name="T87" fmla="*/ 187 h 332"/>
                  <a:gd name="T88" fmla="*/ 86 w 196"/>
                  <a:gd name="T89" fmla="*/ 143 h 332"/>
                  <a:gd name="T90" fmla="*/ 114 w 196"/>
                  <a:gd name="T91" fmla="*/ 206 h 332"/>
                  <a:gd name="T92" fmla="*/ 94 w 196"/>
                  <a:gd name="T93" fmla="*/ 146 h 332"/>
                  <a:gd name="T94" fmla="*/ 119 w 196"/>
                  <a:gd name="T95" fmla="*/ 238 h 332"/>
                  <a:gd name="T96" fmla="*/ 97 w 196"/>
                  <a:gd name="T97" fmla="*/ 116 h 332"/>
                  <a:gd name="T98" fmla="*/ 102 w 196"/>
                  <a:gd name="T99" fmla="*/ 86 h 332"/>
                  <a:gd name="T100" fmla="*/ 136 w 196"/>
                  <a:gd name="T101" fmla="*/ 137 h 332"/>
                  <a:gd name="T102" fmla="*/ 136 w 196"/>
                  <a:gd name="T103" fmla="*/ 137 h 332"/>
                  <a:gd name="T104" fmla="*/ 111 w 196"/>
                  <a:gd name="T105" fmla="*/ 92 h 332"/>
                  <a:gd name="T106" fmla="*/ 114 w 196"/>
                  <a:gd name="T107" fmla="*/ 68 h 332"/>
                  <a:gd name="T108" fmla="*/ 122 w 196"/>
                  <a:gd name="T109" fmla="*/ 79 h 332"/>
                  <a:gd name="T110" fmla="*/ 195 w 196"/>
                  <a:gd name="T111" fmla="*/ 127 h 332"/>
                  <a:gd name="T112" fmla="*/ 119 w 196"/>
                  <a:gd name="T113" fmla="*/ 70 h 332"/>
                  <a:gd name="T114" fmla="*/ 134 w 196"/>
                  <a:gd name="T115" fmla="*/ 64 h 332"/>
                  <a:gd name="T116" fmla="*/ 178 w 196"/>
                  <a:gd name="T117" fmla="*/ 119 h 332"/>
                  <a:gd name="T118" fmla="*/ 128 w 196"/>
                  <a:gd name="T119" fmla="*/ 32 h 332"/>
                  <a:gd name="T120" fmla="*/ 125 w 196"/>
                  <a:gd name="T121" fmla="*/ 16 h 332"/>
                  <a:gd name="T122" fmla="*/ 139 w 196"/>
                  <a:gd name="T123"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6" h="332">
                    <a:moveTo>
                      <a:pt x="128" y="2"/>
                    </a:moveTo>
                    <a:lnTo>
                      <a:pt x="119" y="2"/>
                    </a:lnTo>
                    <a:lnTo>
                      <a:pt x="114" y="8"/>
                    </a:lnTo>
                    <a:lnTo>
                      <a:pt x="108" y="14"/>
                    </a:lnTo>
                    <a:lnTo>
                      <a:pt x="106" y="16"/>
                    </a:lnTo>
                    <a:lnTo>
                      <a:pt x="97" y="21"/>
                    </a:lnTo>
                    <a:lnTo>
                      <a:pt x="88" y="29"/>
                    </a:lnTo>
                    <a:lnTo>
                      <a:pt x="80" y="32"/>
                    </a:lnTo>
                    <a:lnTo>
                      <a:pt x="61" y="35"/>
                    </a:lnTo>
                    <a:lnTo>
                      <a:pt x="13" y="35"/>
                    </a:lnTo>
                    <a:lnTo>
                      <a:pt x="61" y="37"/>
                    </a:lnTo>
                    <a:lnTo>
                      <a:pt x="75" y="32"/>
                    </a:lnTo>
                    <a:lnTo>
                      <a:pt x="83" y="35"/>
                    </a:lnTo>
                    <a:lnTo>
                      <a:pt x="72" y="41"/>
                    </a:lnTo>
                    <a:lnTo>
                      <a:pt x="80" y="41"/>
                    </a:lnTo>
                    <a:lnTo>
                      <a:pt x="72" y="48"/>
                    </a:lnTo>
                    <a:lnTo>
                      <a:pt x="11" y="94"/>
                    </a:lnTo>
                    <a:lnTo>
                      <a:pt x="75" y="48"/>
                    </a:lnTo>
                    <a:lnTo>
                      <a:pt x="72" y="54"/>
                    </a:lnTo>
                    <a:lnTo>
                      <a:pt x="64" y="62"/>
                    </a:lnTo>
                    <a:lnTo>
                      <a:pt x="55" y="64"/>
                    </a:lnTo>
                    <a:lnTo>
                      <a:pt x="38" y="68"/>
                    </a:lnTo>
                    <a:lnTo>
                      <a:pt x="11" y="62"/>
                    </a:lnTo>
                    <a:lnTo>
                      <a:pt x="55" y="68"/>
                    </a:lnTo>
                    <a:lnTo>
                      <a:pt x="64" y="62"/>
                    </a:lnTo>
                    <a:lnTo>
                      <a:pt x="72" y="59"/>
                    </a:lnTo>
                    <a:lnTo>
                      <a:pt x="69" y="68"/>
                    </a:lnTo>
                    <a:lnTo>
                      <a:pt x="64" y="70"/>
                    </a:lnTo>
                    <a:lnTo>
                      <a:pt x="9" y="97"/>
                    </a:lnTo>
                    <a:lnTo>
                      <a:pt x="64" y="73"/>
                    </a:lnTo>
                    <a:lnTo>
                      <a:pt x="69" y="73"/>
                    </a:lnTo>
                    <a:lnTo>
                      <a:pt x="64" y="81"/>
                    </a:lnTo>
                    <a:lnTo>
                      <a:pt x="55" y="89"/>
                    </a:lnTo>
                    <a:lnTo>
                      <a:pt x="9" y="105"/>
                    </a:lnTo>
                    <a:lnTo>
                      <a:pt x="61" y="86"/>
                    </a:lnTo>
                    <a:lnTo>
                      <a:pt x="64" y="86"/>
                    </a:lnTo>
                    <a:lnTo>
                      <a:pt x="67" y="89"/>
                    </a:lnTo>
                    <a:lnTo>
                      <a:pt x="55" y="99"/>
                    </a:lnTo>
                    <a:lnTo>
                      <a:pt x="67" y="97"/>
                    </a:lnTo>
                    <a:lnTo>
                      <a:pt x="52" y="111"/>
                    </a:lnTo>
                    <a:lnTo>
                      <a:pt x="41" y="119"/>
                    </a:lnTo>
                    <a:lnTo>
                      <a:pt x="19" y="124"/>
                    </a:lnTo>
                    <a:lnTo>
                      <a:pt x="9" y="124"/>
                    </a:lnTo>
                    <a:lnTo>
                      <a:pt x="27" y="122"/>
                    </a:lnTo>
                    <a:lnTo>
                      <a:pt x="50" y="116"/>
                    </a:lnTo>
                    <a:lnTo>
                      <a:pt x="55" y="113"/>
                    </a:lnTo>
                    <a:lnTo>
                      <a:pt x="50" y="122"/>
                    </a:lnTo>
                    <a:lnTo>
                      <a:pt x="38" y="132"/>
                    </a:lnTo>
                    <a:lnTo>
                      <a:pt x="19" y="137"/>
                    </a:lnTo>
                    <a:lnTo>
                      <a:pt x="0" y="143"/>
                    </a:lnTo>
                    <a:lnTo>
                      <a:pt x="25" y="135"/>
                    </a:lnTo>
                    <a:lnTo>
                      <a:pt x="41" y="127"/>
                    </a:lnTo>
                    <a:lnTo>
                      <a:pt x="55" y="119"/>
                    </a:lnTo>
                    <a:lnTo>
                      <a:pt x="58" y="116"/>
                    </a:lnTo>
                    <a:lnTo>
                      <a:pt x="55" y="124"/>
                    </a:lnTo>
                    <a:lnTo>
                      <a:pt x="61" y="122"/>
                    </a:lnTo>
                    <a:lnTo>
                      <a:pt x="67" y="124"/>
                    </a:lnTo>
                    <a:lnTo>
                      <a:pt x="55" y="132"/>
                    </a:lnTo>
                    <a:lnTo>
                      <a:pt x="55" y="137"/>
                    </a:lnTo>
                    <a:lnTo>
                      <a:pt x="41" y="149"/>
                    </a:lnTo>
                    <a:lnTo>
                      <a:pt x="46" y="149"/>
                    </a:lnTo>
                    <a:lnTo>
                      <a:pt x="41" y="155"/>
                    </a:lnTo>
                    <a:lnTo>
                      <a:pt x="22" y="165"/>
                    </a:lnTo>
                    <a:lnTo>
                      <a:pt x="5" y="168"/>
                    </a:lnTo>
                    <a:lnTo>
                      <a:pt x="30" y="162"/>
                    </a:lnTo>
                    <a:lnTo>
                      <a:pt x="45" y="155"/>
                    </a:lnTo>
                    <a:lnTo>
                      <a:pt x="52" y="151"/>
                    </a:lnTo>
                    <a:lnTo>
                      <a:pt x="52" y="160"/>
                    </a:lnTo>
                    <a:lnTo>
                      <a:pt x="52" y="162"/>
                    </a:lnTo>
                    <a:lnTo>
                      <a:pt x="45" y="173"/>
                    </a:lnTo>
                    <a:lnTo>
                      <a:pt x="36" y="181"/>
                    </a:lnTo>
                    <a:lnTo>
                      <a:pt x="41" y="181"/>
                    </a:lnTo>
                    <a:lnTo>
                      <a:pt x="33" y="187"/>
                    </a:lnTo>
                    <a:lnTo>
                      <a:pt x="5" y="200"/>
                    </a:lnTo>
                    <a:lnTo>
                      <a:pt x="25" y="193"/>
                    </a:lnTo>
                    <a:lnTo>
                      <a:pt x="38" y="187"/>
                    </a:lnTo>
                    <a:lnTo>
                      <a:pt x="38" y="195"/>
                    </a:lnTo>
                    <a:lnTo>
                      <a:pt x="30" y="198"/>
                    </a:lnTo>
                    <a:lnTo>
                      <a:pt x="38" y="195"/>
                    </a:lnTo>
                    <a:lnTo>
                      <a:pt x="38" y="200"/>
                    </a:lnTo>
                    <a:lnTo>
                      <a:pt x="33" y="206"/>
                    </a:lnTo>
                    <a:lnTo>
                      <a:pt x="9" y="214"/>
                    </a:lnTo>
                    <a:lnTo>
                      <a:pt x="30" y="206"/>
                    </a:lnTo>
                    <a:lnTo>
                      <a:pt x="30" y="208"/>
                    </a:lnTo>
                    <a:lnTo>
                      <a:pt x="33" y="211"/>
                    </a:lnTo>
                    <a:lnTo>
                      <a:pt x="9" y="231"/>
                    </a:lnTo>
                    <a:lnTo>
                      <a:pt x="27" y="217"/>
                    </a:lnTo>
                    <a:lnTo>
                      <a:pt x="33" y="214"/>
                    </a:lnTo>
                    <a:lnTo>
                      <a:pt x="36" y="219"/>
                    </a:lnTo>
                    <a:lnTo>
                      <a:pt x="30" y="225"/>
                    </a:lnTo>
                    <a:lnTo>
                      <a:pt x="36" y="222"/>
                    </a:lnTo>
                    <a:lnTo>
                      <a:pt x="30" y="238"/>
                    </a:lnTo>
                    <a:lnTo>
                      <a:pt x="5" y="257"/>
                    </a:lnTo>
                    <a:lnTo>
                      <a:pt x="30" y="238"/>
                    </a:lnTo>
                    <a:lnTo>
                      <a:pt x="27" y="246"/>
                    </a:lnTo>
                    <a:lnTo>
                      <a:pt x="36" y="238"/>
                    </a:lnTo>
                    <a:lnTo>
                      <a:pt x="36" y="246"/>
                    </a:lnTo>
                    <a:lnTo>
                      <a:pt x="38" y="284"/>
                    </a:lnTo>
                    <a:lnTo>
                      <a:pt x="64" y="331"/>
                    </a:lnTo>
                    <a:lnTo>
                      <a:pt x="38" y="282"/>
                    </a:lnTo>
                    <a:lnTo>
                      <a:pt x="38" y="263"/>
                    </a:lnTo>
                    <a:lnTo>
                      <a:pt x="41" y="249"/>
                    </a:lnTo>
                    <a:lnTo>
                      <a:pt x="45" y="238"/>
                    </a:lnTo>
                    <a:lnTo>
                      <a:pt x="50" y="219"/>
                    </a:lnTo>
                    <a:lnTo>
                      <a:pt x="55" y="227"/>
                    </a:lnTo>
                    <a:lnTo>
                      <a:pt x="92" y="331"/>
                    </a:lnTo>
                    <a:lnTo>
                      <a:pt x="58" y="227"/>
                    </a:lnTo>
                    <a:lnTo>
                      <a:pt x="58" y="217"/>
                    </a:lnTo>
                    <a:lnTo>
                      <a:pt x="64" y="222"/>
                    </a:lnTo>
                    <a:lnTo>
                      <a:pt x="69" y="322"/>
                    </a:lnTo>
                    <a:lnTo>
                      <a:pt x="67" y="236"/>
                    </a:lnTo>
                    <a:lnTo>
                      <a:pt x="64" y="219"/>
                    </a:lnTo>
                    <a:lnTo>
                      <a:pt x="61" y="214"/>
                    </a:lnTo>
                    <a:lnTo>
                      <a:pt x="64" y="200"/>
                    </a:lnTo>
                    <a:lnTo>
                      <a:pt x="67" y="211"/>
                    </a:lnTo>
                    <a:lnTo>
                      <a:pt x="75" y="233"/>
                    </a:lnTo>
                    <a:lnTo>
                      <a:pt x="83" y="246"/>
                    </a:lnTo>
                    <a:lnTo>
                      <a:pt x="106" y="266"/>
                    </a:lnTo>
                    <a:lnTo>
                      <a:pt x="153" y="301"/>
                    </a:lnTo>
                    <a:lnTo>
                      <a:pt x="92" y="249"/>
                    </a:lnTo>
                    <a:lnTo>
                      <a:pt x="80" y="236"/>
                    </a:lnTo>
                    <a:lnTo>
                      <a:pt x="75" y="227"/>
                    </a:lnTo>
                    <a:lnTo>
                      <a:pt x="69" y="217"/>
                    </a:lnTo>
                    <a:lnTo>
                      <a:pt x="72" y="187"/>
                    </a:lnTo>
                    <a:lnTo>
                      <a:pt x="75" y="195"/>
                    </a:lnTo>
                    <a:lnTo>
                      <a:pt x="75" y="179"/>
                    </a:lnTo>
                    <a:lnTo>
                      <a:pt x="75" y="173"/>
                    </a:lnTo>
                    <a:lnTo>
                      <a:pt x="80" y="187"/>
                    </a:lnTo>
                    <a:lnTo>
                      <a:pt x="134" y="287"/>
                    </a:lnTo>
                    <a:lnTo>
                      <a:pt x="88" y="206"/>
                    </a:lnTo>
                    <a:lnTo>
                      <a:pt x="83" y="198"/>
                    </a:lnTo>
                    <a:lnTo>
                      <a:pt x="80" y="187"/>
                    </a:lnTo>
                    <a:lnTo>
                      <a:pt x="80" y="157"/>
                    </a:lnTo>
                    <a:lnTo>
                      <a:pt x="83" y="160"/>
                    </a:lnTo>
                    <a:lnTo>
                      <a:pt x="86" y="143"/>
                    </a:lnTo>
                    <a:lnTo>
                      <a:pt x="94" y="149"/>
                    </a:lnTo>
                    <a:lnTo>
                      <a:pt x="136" y="260"/>
                    </a:lnTo>
                    <a:lnTo>
                      <a:pt x="114" y="206"/>
                    </a:lnTo>
                    <a:lnTo>
                      <a:pt x="106" y="181"/>
                    </a:lnTo>
                    <a:lnTo>
                      <a:pt x="94" y="160"/>
                    </a:lnTo>
                    <a:lnTo>
                      <a:pt x="94" y="146"/>
                    </a:lnTo>
                    <a:lnTo>
                      <a:pt x="92" y="124"/>
                    </a:lnTo>
                    <a:lnTo>
                      <a:pt x="97" y="127"/>
                    </a:lnTo>
                    <a:lnTo>
                      <a:pt x="119" y="238"/>
                    </a:lnTo>
                    <a:lnTo>
                      <a:pt x="94" y="119"/>
                    </a:lnTo>
                    <a:lnTo>
                      <a:pt x="94" y="108"/>
                    </a:lnTo>
                    <a:lnTo>
                      <a:pt x="97" y="116"/>
                    </a:lnTo>
                    <a:lnTo>
                      <a:pt x="97" y="92"/>
                    </a:lnTo>
                    <a:lnTo>
                      <a:pt x="102" y="99"/>
                    </a:lnTo>
                    <a:lnTo>
                      <a:pt x="102" y="86"/>
                    </a:lnTo>
                    <a:lnTo>
                      <a:pt x="111" y="94"/>
                    </a:lnTo>
                    <a:lnTo>
                      <a:pt x="122" y="122"/>
                    </a:lnTo>
                    <a:lnTo>
                      <a:pt x="136" y="137"/>
                    </a:lnTo>
                    <a:lnTo>
                      <a:pt x="161" y="165"/>
                    </a:lnTo>
                    <a:lnTo>
                      <a:pt x="175" y="189"/>
                    </a:lnTo>
                    <a:lnTo>
                      <a:pt x="136" y="137"/>
                    </a:lnTo>
                    <a:lnTo>
                      <a:pt x="125" y="124"/>
                    </a:lnTo>
                    <a:lnTo>
                      <a:pt x="114" y="105"/>
                    </a:lnTo>
                    <a:lnTo>
                      <a:pt x="111" y="92"/>
                    </a:lnTo>
                    <a:lnTo>
                      <a:pt x="106" y="68"/>
                    </a:lnTo>
                    <a:lnTo>
                      <a:pt x="108" y="70"/>
                    </a:lnTo>
                    <a:lnTo>
                      <a:pt x="114" y="68"/>
                    </a:lnTo>
                    <a:lnTo>
                      <a:pt x="111" y="56"/>
                    </a:lnTo>
                    <a:lnTo>
                      <a:pt x="116" y="68"/>
                    </a:lnTo>
                    <a:lnTo>
                      <a:pt x="122" y="79"/>
                    </a:lnTo>
                    <a:lnTo>
                      <a:pt x="136" y="89"/>
                    </a:lnTo>
                    <a:lnTo>
                      <a:pt x="156" y="99"/>
                    </a:lnTo>
                    <a:lnTo>
                      <a:pt x="195" y="127"/>
                    </a:lnTo>
                    <a:lnTo>
                      <a:pt x="130" y="86"/>
                    </a:lnTo>
                    <a:lnTo>
                      <a:pt x="122" y="75"/>
                    </a:lnTo>
                    <a:lnTo>
                      <a:pt x="119" y="70"/>
                    </a:lnTo>
                    <a:lnTo>
                      <a:pt x="119" y="43"/>
                    </a:lnTo>
                    <a:lnTo>
                      <a:pt x="125" y="52"/>
                    </a:lnTo>
                    <a:lnTo>
                      <a:pt x="134" y="64"/>
                    </a:lnTo>
                    <a:lnTo>
                      <a:pt x="150" y="86"/>
                    </a:lnTo>
                    <a:lnTo>
                      <a:pt x="172" y="108"/>
                    </a:lnTo>
                    <a:lnTo>
                      <a:pt x="178" y="119"/>
                    </a:lnTo>
                    <a:lnTo>
                      <a:pt x="125" y="62"/>
                    </a:lnTo>
                    <a:lnTo>
                      <a:pt x="125" y="46"/>
                    </a:lnTo>
                    <a:lnTo>
                      <a:pt x="128" y="32"/>
                    </a:lnTo>
                    <a:lnTo>
                      <a:pt x="125" y="23"/>
                    </a:lnTo>
                    <a:lnTo>
                      <a:pt x="122" y="21"/>
                    </a:lnTo>
                    <a:lnTo>
                      <a:pt x="125" y="16"/>
                    </a:lnTo>
                    <a:lnTo>
                      <a:pt x="128" y="8"/>
                    </a:lnTo>
                    <a:lnTo>
                      <a:pt x="134" y="2"/>
                    </a:lnTo>
                    <a:lnTo>
                      <a:pt x="139" y="0"/>
                    </a:lnTo>
                    <a:lnTo>
                      <a:pt x="128" y="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18" name="Serbest Form 88">
                <a:extLst>
                  <a:ext uri="{FF2B5EF4-FFF2-40B4-BE49-F238E27FC236}">
                    <a16:creationId xmlns:a16="http://schemas.microsoft.com/office/drawing/2014/main" id="{9CDCA2EC-FE94-46DC-AEC6-C804ADD8A3FA}"/>
                  </a:ext>
                </a:extLst>
              </p:cNvPr>
              <p:cNvSpPr>
                <a:spLocks/>
              </p:cNvSpPr>
              <p:nvPr/>
            </p:nvSpPr>
            <p:spPr bwMode="ltGray">
              <a:xfrm>
                <a:off x="5091" y="3509"/>
                <a:ext cx="122" cy="289"/>
              </a:xfrm>
              <a:custGeom>
                <a:avLst/>
                <a:gdLst>
                  <a:gd name="T0" fmla="*/ 121 w 122"/>
                  <a:gd name="T1" fmla="*/ 103 h 289"/>
                  <a:gd name="T2" fmla="*/ 108 w 122"/>
                  <a:gd name="T3" fmla="*/ 10 h 289"/>
                  <a:gd name="T4" fmla="*/ 92 w 122"/>
                  <a:gd name="T5" fmla="*/ 1 h 289"/>
                  <a:gd name="T6" fmla="*/ 79 w 122"/>
                  <a:gd name="T7" fmla="*/ 0 h 289"/>
                  <a:gd name="T8" fmla="*/ 58 w 122"/>
                  <a:gd name="T9" fmla="*/ 4 h 289"/>
                  <a:gd name="T10" fmla="*/ 45 w 122"/>
                  <a:gd name="T11" fmla="*/ 14 h 289"/>
                  <a:gd name="T12" fmla="*/ 31 w 122"/>
                  <a:gd name="T13" fmla="*/ 28 h 289"/>
                  <a:gd name="T14" fmla="*/ 17 w 122"/>
                  <a:gd name="T15" fmla="*/ 54 h 289"/>
                  <a:gd name="T16" fmla="*/ 9 w 122"/>
                  <a:gd name="T17" fmla="*/ 90 h 289"/>
                  <a:gd name="T18" fmla="*/ 5 w 122"/>
                  <a:gd name="T19" fmla="*/ 121 h 289"/>
                  <a:gd name="T20" fmla="*/ 0 w 122"/>
                  <a:gd name="T21" fmla="*/ 164 h 289"/>
                  <a:gd name="T22" fmla="*/ 0 w 122"/>
                  <a:gd name="T23" fmla="*/ 192 h 289"/>
                  <a:gd name="T24" fmla="*/ 9 w 122"/>
                  <a:gd name="T25" fmla="*/ 230 h 289"/>
                  <a:gd name="T26" fmla="*/ 27 w 122"/>
                  <a:gd name="T27" fmla="*/ 262 h 289"/>
                  <a:gd name="T28" fmla="*/ 45 w 122"/>
                  <a:gd name="T29" fmla="*/ 288 h 289"/>
                  <a:gd name="T30" fmla="*/ 35 w 122"/>
                  <a:gd name="T31" fmla="*/ 249 h 289"/>
                  <a:gd name="T32" fmla="*/ 31 w 122"/>
                  <a:gd name="T33" fmla="*/ 212 h 289"/>
                  <a:gd name="T34" fmla="*/ 33 w 122"/>
                  <a:gd name="T35" fmla="*/ 174 h 289"/>
                  <a:gd name="T36" fmla="*/ 35 w 122"/>
                  <a:gd name="T37" fmla="*/ 141 h 289"/>
                  <a:gd name="T38" fmla="*/ 39 w 122"/>
                  <a:gd name="T39" fmla="*/ 107 h 289"/>
                  <a:gd name="T40" fmla="*/ 45 w 122"/>
                  <a:gd name="T41" fmla="*/ 76 h 289"/>
                  <a:gd name="T42" fmla="*/ 47 w 122"/>
                  <a:gd name="T43" fmla="*/ 53 h 289"/>
                  <a:gd name="T44" fmla="*/ 55 w 122"/>
                  <a:gd name="T45" fmla="*/ 30 h 289"/>
                  <a:gd name="T46" fmla="*/ 73 w 122"/>
                  <a:gd name="T47" fmla="*/ 11 h 289"/>
                  <a:gd name="T48" fmla="*/ 88 w 122"/>
                  <a:gd name="T49" fmla="*/ 13 h 289"/>
                  <a:gd name="T50" fmla="*/ 103 w 122"/>
                  <a:gd name="T51" fmla="*/ 65 h 289"/>
                  <a:gd name="T52" fmla="*/ 116 w 122"/>
                  <a:gd name="T53" fmla="*/ 76 h 289"/>
                  <a:gd name="T54" fmla="*/ 121 w 122"/>
                  <a:gd name="T55" fmla="*/ 103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2" h="289">
                    <a:moveTo>
                      <a:pt x="121" y="103"/>
                    </a:moveTo>
                    <a:lnTo>
                      <a:pt x="108" y="10"/>
                    </a:lnTo>
                    <a:lnTo>
                      <a:pt x="92" y="1"/>
                    </a:lnTo>
                    <a:lnTo>
                      <a:pt x="79" y="0"/>
                    </a:lnTo>
                    <a:lnTo>
                      <a:pt x="58" y="4"/>
                    </a:lnTo>
                    <a:lnTo>
                      <a:pt x="45" y="14"/>
                    </a:lnTo>
                    <a:lnTo>
                      <a:pt x="31" y="28"/>
                    </a:lnTo>
                    <a:lnTo>
                      <a:pt x="17" y="54"/>
                    </a:lnTo>
                    <a:lnTo>
                      <a:pt x="9" y="90"/>
                    </a:lnTo>
                    <a:lnTo>
                      <a:pt x="5" y="121"/>
                    </a:lnTo>
                    <a:lnTo>
                      <a:pt x="0" y="164"/>
                    </a:lnTo>
                    <a:lnTo>
                      <a:pt x="0" y="192"/>
                    </a:lnTo>
                    <a:lnTo>
                      <a:pt x="9" y="230"/>
                    </a:lnTo>
                    <a:lnTo>
                      <a:pt x="27" y="262"/>
                    </a:lnTo>
                    <a:lnTo>
                      <a:pt x="45" y="288"/>
                    </a:lnTo>
                    <a:lnTo>
                      <a:pt x="35" y="249"/>
                    </a:lnTo>
                    <a:lnTo>
                      <a:pt x="31" y="212"/>
                    </a:lnTo>
                    <a:lnTo>
                      <a:pt x="33" y="174"/>
                    </a:lnTo>
                    <a:lnTo>
                      <a:pt x="35" y="141"/>
                    </a:lnTo>
                    <a:lnTo>
                      <a:pt x="39" y="107"/>
                    </a:lnTo>
                    <a:lnTo>
                      <a:pt x="45" y="76"/>
                    </a:lnTo>
                    <a:lnTo>
                      <a:pt x="47" y="53"/>
                    </a:lnTo>
                    <a:lnTo>
                      <a:pt x="55" y="30"/>
                    </a:lnTo>
                    <a:lnTo>
                      <a:pt x="73" y="11"/>
                    </a:lnTo>
                    <a:lnTo>
                      <a:pt x="88" y="13"/>
                    </a:lnTo>
                    <a:lnTo>
                      <a:pt x="103" y="65"/>
                    </a:lnTo>
                    <a:lnTo>
                      <a:pt x="116" y="76"/>
                    </a:lnTo>
                    <a:lnTo>
                      <a:pt x="121" y="10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19" name="Serbest Form 89">
                <a:extLst>
                  <a:ext uri="{FF2B5EF4-FFF2-40B4-BE49-F238E27FC236}">
                    <a16:creationId xmlns:a16="http://schemas.microsoft.com/office/drawing/2014/main" id="{8EAD3BB7-BCEA-4562-9736-E2A67690B249}"/>
                  </a:ext>
                </a:extLst>
              </p:cNvPr>
              <p:cNvSpPr>
                <a:spLocks/>
              </p:cNvSpPr>
              <p:nvPr/>
            </p:nvSpPr>
            <p:spPr bwMode="ltGray">
              <a:xfrm>
                <a:off x="4882" y="3332"/>
                <a:ext cx="266" cy="590"/>
              </a:xfrm>
              <a:custGeom>
                <a:avLst/>
                <a:gdLst>
                  <a:gd name="T0" fmla="*/ 178 w 266"/>
                  <a:gd name="T1" fmla="*/ 6 h 590"/>
                  <a:gd name="T2" fmla="*/ 171 w 266"/>
                  <a:gd name="T3" fmla="*/ 25 h 590"/>
                  <a:gd name="T4" fmla="*/ 112 w 266"/>
                  <a:gd name="T5" fmla="*/ 21 h 590"/>
                  <a:gd name="T6" fmla="*/ 135 w 266"/>
                  <a:gd name="T7" fmla="*/ 29 h 590"/>
                  <a:gd name="T8" fmla="*/ 161 w 266"/>
                  <a:gd name="T9" fmla="*/ 40 h 590"/>
                  <a:gd name="T10" fmla="*/ 105 w 266"/>
                  <a:gd name="T11" fmla="*/ 55 h 590"/>
                  <a:gd name="T12" fmla="*/ 148 w 266"/>
                  <a:gd name="T13" fmla="*/ 60 h 590"/>
                  <a:gd name="T14" fmla="*/ 152 w 266"/>
                  <a:gd name="T15" fmla="*/ 77 h 590"/>
                  <a:gd name="T16" fmla="*/ 26 w 266"/>
                  <a:gd name="T17" fmla="*/ 160 h 590"/>
                  <a:gd name="T18" fmla="*/ 143 w 266"/>
                  <a:gd name="T19" fmla="*/ 100 h 590"/>
                  <a:gd name="T20" fmla="*/ 118 w 266"/>
                  <a:gd name="T21" fmla="*/ 134 h 590"/>
                  <a:gd name="T22" fmla="*/ 134 w 266"/>
                  <a:gd name="T23" fmla="*/ 137 h 590"/>
                  <a:gd name="T24" fmla="*/ 112 w 266"/>
                  <a:gd name="T25" fmla="*/ 184 h 590"/>
                  <a:gd name="T26" fmla="*/ 66 w 266"/>
                  <a:gd name="T27" fmla="*/ 234 h 590"/>
                  <a:gd name="T28" fmla="*/ 118 w 266"/>
                  <a:gd name="T29" fmla="*/ 197 h 590"/>
                  <a:gd name="T30" fmla="*/ 75 w 266"/>
                  <a:gd name="T31" fmla="*/ 271 h 590"/>
                  <a:gd name="T32" fmla="*/ 115 w 266"/>
                  <a:gd name="T33" fmla="*/ 223 h 590"/>
                  <a:gd name="T34" fmla="*/ 124 w 266"/>
                  <a:gd name="T35" fmla="*/ 223 h 590"/>
                  <a:gd name="T36" fmla="*/ 108 w 266"/>
                  <a:gd name="T37" fmla="*/ 266 h 590"/>
                  <a:gd name="T38" fmla="*/ 121 w 266"/>
                  <a:gd name="T39" fmla="*/ 266 h 590"/>
                  <a:gd name="T40" fmla="*/ 97 w 266"/>
                  <a:gd name="T41" fmla="*/ 317 h 590"/>
                  <a:gd name="T42" fmla="*/ 111 w 266"/>
                  <a:gd name="T43" fmla="*/ 304 h 590"/>
                  <a:gd name="T44" fmla="*/ 98 w 266"/>
                  <a:gd name="T45" fmla="*/ 352 h 590"/>
                  <a:gd name="T46" fmla="*/ 108 w 266"/>
                  <a:gd name="T47" fmla="*/ 336 h 590"/>
                  <a:gd name="T48" fmla="*/ 120 w 266"/>
                  <a:gd name="T49" fmla="*/ 331 h 590"/>
                  <a:gd name="T50" fmla="*/ 112 w 266"/>
                  <a:gd name="T51" fmla="*/ 367 h 590"/>
                  <a:gd name="T52" fmla="*/ 88 w 266"/>
                  <a:gd name="T53" fmla="*/ 432 h 590"/>
                  <a:gd name="T54" fmla="*/ 120 w 266"/>
                  <a:gd name="T55" fmla="*/ 382 h 590"/>
                  <a:gd name="T56" fmla="*/ 127 w 266"/>
                  <a:gd name="T57" fmla="*/ 373 h 590"/>
                  <a:gd name="T58" fmla="*/ 125 w 266"/>
                  <a:gd name="T59" fmla="*/ 427 h 590"/>
                  <a:gd name="T60" fmla="*/ 135 w 266"/>
                  <a:gd name="T61" fmla="*/ 454 h 590"/>
                  <a:gd name="T62" fmla="*/ 139 w 266"/>
                  <a:gd name="T63" fmla="*/ 424 h 590"/>
                  <a:gd name="T64" fmla="*/ 234 w 266"/>
                  <a:gd name="T65" fmla="*/ 504 h 590"/>
                  <a:gd name="T66" fmla="*/ 148 w 266"/>
                  <a:gd name="T67" fmla="*/ 387 h 590"/>
                  <a:gd name="T68" fmla="*/ 167 w 266"/>
                  <a:gd name="T69" fmla="*/ 412 h 590"/>
                  <a:gd name="T70" fmla="*/ 141 w 266"/>
                  <a:gd name="T71" fmla="*/ 346 h 590"/>
                  <a:gd name="T72" fmla="*/ 245 w 266"/>
                  <a:gd name="T73" fmla="*/ 398 h 590"/>
                  <a:gd name="T74" fmla="*/ 141 w 266"/>
                  <a:gd name="T75" fmla="*/ 327 h 590"/>
                  <a:gd name="T76" fmla="*/ 156 w 266"/>
                  <a:gd name="T77" fmla="*/ 310 h 590"/>
                  <a:gd name="T78" fmla="*/ 144 w 266"/>
                  <a:gd name="T79" fmla="*/ 283 h 590"/>
                  <a:gd name="T80" fmla="*/ 161 w 266"/>
                  <a:gd name="T81" fmla="*/ 283 h 590"/>
                  <a:gd name="T82" fmla="*/ 208 w 266"/>
                  <a:gd name="T83" fmla="*/ 333 h 590"/>
                  <a:gd name="T84" fmla="*/ 162 w 266"/>
                  <a:gd name="T85" fmla="*/ 238 h 590"/>
                  <a:gd name="T86" fmla="*/ 153 w 266"/>
                  <a:gd name="T87" fmla="*/ 202 h 590"/>
                  <a:gd name="T88" fmla="*/ 167 w 266"/>
                  <a:gd name="T89" fmla="*/ 196 h 590"/>
                  <a:gd name="T90" fmla="*/ 164 w 266"/>
                  <a:gd name="T91" fmla="*/ 163 h 590"/>
                  <a:gd name="T92" fmla="*/ 170 w 266"/>
                  <a:gd name="T93" fmla="*/ 158 h 590"/>
                  <a:gd name="T94" fmla="*/ 201 w 266"/>
                  <a:gd name="T95" fmla="*/ 189 h 590"/>
                  <a:gd name="T96" fmla="*/ 176 w 266"/>
                  <a:gd name="T97" fmla="*/ 140 h 590"/>
                  <a:gd name="T98" fmla="*/ 178 w 266"/>
                  <a:gd name="T99" fmla="*/ 98 h 590"/>
                  <a:gd name="T100" fmla="*/ 176 w 266"/>
                  <a:gd name="T101" fmla="*/ 75 h 590"/>
                  <a:gd name="T102" fmla="*/ 204 w 266"/>
                  <a:gd name="T103" fmla="*/ 74 h 590"/>
                  <a:gd name="T104" fmla="*/ 197 w 266"/>
                  <a:gd name="T105" fmla="*/ 40 h 590"/>
                  <a:gd name="T106" fmla="*/ 209 w 266"/>
                  <a:gd name="T107" fmla="*/ 32 h 590"/>
                  <a:gd name="T108" fmla="*/ 205 w 266"/>
                  <a:gd name="T109"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6" h="590">
                    <a:moveTo>
                      <a:pt x="205" y="0"/>
                    </a:moveTo>
                    <a:lnTo>
                      <a:pt x="195" y="1"/>
                    </a:lnTo>
                    <a:lnTo>
                      <a:pt x="178" y="6"/>
                    </a:lnTo>
                    <a:lnTo>
                      <a:pt x="190" y="9"/>
                    </a:lnTo>
                    <a:lnTo>
                      <a:pt x="181" y="16"/>
                    </a:lnTo>
                    <a:lnTo>
                      <a:pt x="171" y="25"/>
                    </a:lnTo>
                    <a:lnTo>
                      <a:pt x="157" y="28"/>
                    </a:lnTo>
                    <a:lnTo>
                      <a:pt x="135" y="27"/>
                    </a:lnTo>
                    <a:lnTo>
                      <a:pt x="112" y="21"/>
                    </a:lnTo>
                    <a:lnTo>
                      <a:pt x="52" y="27"/>
                    </a:lnTo>
                    <a:lnTo>
                      <a:pt x="111" y="23"/>
                    </a:lnTo>
                    <a:lnTo>
                      <a:pt x="135" y="29"/>
                    </a:lnTo>
                    <a:lnTo>
                      <a:pt x="157" y="28"/>
                    </a:lnTo>
                    <a:lnTo>
                      <a:pt x="171" y="33"/>
                    </a:lnTo>
                    <a:lnTo>
                      <a:pt x="161" y="40"/>
                    </a:lnTo>
                    <a:lnTo>
                      <a:pt x="167" y="43"/>
                    </a:lnTo>
                    <a:lnTo>
                      <a:pt x="148" y="56"/>
                    </a:lnTo>
                    <a:lnTo>
                      <a:pt x="105" y="55"/>
                    </a:lnTo>
                    <a:lnTo>
                      <a:pt x="50" y="102"/>
                    </a:lnTo>
                    <a:lnTo>
                      <a:pt x="105" y="56"/>
                    </a:lnTo>
                    <a:lnTo>
                      <a:pt x="148" y="60"/>
                    </a:lnTo>
                    <a:lnTo>
                      <a:pt x="161" y="61"/>
                    </a:lnTo>
                    <a:lnTo>
                      <a:pt x="138" y="77"/>
                    </a:lnTo>
                    <a:lnTo>
                      <a:pt x="152" y="77"/>
                    </a:lnTo>
                    <a:lnTo>
                      <a:pt x="127" y="95"/>
                    </a:lnTo>
                    <a:lnTo>
                      <a:pt x="80" y="119"/>
                    </a:lnTo>
                    <a:lnTo>
                      <a:pt x="26" y="160"/>
                    </a:lnTo>
                    <a:lnTo>
                      <a:pt x="82" y="122"/>
                    </a:lnTo>
                    <a:lnTo>
                      <a:pt x="129" y="98"/>
                    </a:lnTo>
                    <a:lnTo>
                      <a:pt x="143" y="100"/>
                    </a:lnTo>
                    <a:lnTo>
                      <a:pt x="121" y="114"/>
                    </a:lnTo>
                    <a:lnTo>
                      <a:pt x="135" y="117"/>
                    </a:lnTo>
                    <a:lnTo>
                      <a:pt x="118" y="134"/>
                    </a:lnTo>
                    <a:lnTo>
                      <a:pt x="4" y="276"/>
                    </a:lnTo>
                    <a:lnTo>
                      <a:pt x="118" y="137"/>
                    </a:lnTo>
                    <a:lnTo>
                      <a:pt x="134" y="137"/>
                    </a:lnTo>
                    <a:lnTo>
                      <a:pt x="116" y="158"/>
                    </a:lnTo>
                    <a:lnTo>
                      <a:pt x="129" y="158"/>
                    </a:lnTo>
                    <a:lnTo>
                      <a:pt x="112" y="184"/>
                    </a:lnTo>
                    <a:lnTo>
                      <a:pt x="66" y="233"/>
                    </a:lnTo>
                    <a:lnTo>
                      <a:pt x="18" y="303"/>
                    </a:lnTo>
                    <a:lnTo>
                      <a:pt x="66" y="234"/>
                    </a:lnTo>
                    <a:lnTo>
                      <a:pt x="115" y="186"/>
                    </a:lnTo>
                    <a:lnTo>
                      <a:pt x="129" y="178"/>
                    </a:lnTo>
                    <a:lnTo>
                      <a:pt x="118" y="197"/>
                    </a:lnTo>
                    <a:lnTo>
                      <a:pt x="127" y="194"/>
                    </a:lnTo>
                    <a:lnTo>
                      <a:pt x="112" y="220"/>
                    </a:lnTo>
                    <a:lnTo>
                      <a:pt x="75" y="271"/>
                    </a:lnTo>
                    <a:lnTo>
                      <a:pt x="0" y="338"/>
                    </a:lnTo>
                    <a:lnTo>
                      <a:pt x="73" y="273"/>
                    </a:lnTo>
                    <a:lnTo>
                      <a:pt x="115" y="223"/>
                    </a:lnTo>
                    <a:lnTo>
                      <a:pt x="120" y="223"/>
                    </a:lnTo>
                    <a:lnTo>
                      <a:pt x="50" y="373"/>
                    </a:lnTo>
                    <a:lnTo>
                      <a:pt x="124" y="223"/>
                    </a:lnTo>
                    <a:lnTo>
                      <a:pt x="115" y="243"/>
                    </a:lnTo>
                    <a:lnTo>
                      <a:pt x="124" y="236"/>
                    </a:lnTo>
                    <a:lnTo>
                      <a:pt x="108" y="266"/>
                    </a:lnTo>
                    <a:lnTo>
                      <a:pt x="60" y="336"/>
                    </a:lnTo>
                    <a:lnTo>
                      <a:pt x="108" y="271"/>
                    </a:lnTo>
                    <a:lnTo>
                      <a:pt x="121" y="266"/>
                    </a:lnTo>
                    <a:lnTo>
                      <a:pt x="108" y="286"/>
                    </a:lnTo>
                    <a:lnTo>
                      <a:pt x="52" y="424"/>
                    </a:lnTo>
                    <a:lnTo>
                      <a:pt x="97" y="317"/>
                    </a:lnTo>
                    <a:lnTo>
                      <a:pt x="112" y="286"/>
                    </a:lnTo>
                    <a:lnTo>
                      <a:pt x="121" y="283"/>
                    </a:lnTo>
                    <a:lnTo>
                      <a:pt x="111" y="304"/>
                    </a:lnTo>
                    <a:lnTo>
                      <a:pt x="120" y="302"/>
                    </a:lnTo>
                    <a:lnTo>
                      <a:pt x="105" y="328"/>
                    </a:lnTo>
                    <a:lnTo>
                      <a:pt x="98" y="352"/>
                    </a:lnTo>
                    <a:lnTo>
                      <a:pt x="25" y="430"/>
                    </a:lnTo>
                    <a:lnTo>
                      <a:pt x="100" y="353"/>
                    </a:lnTo>
                    <a:lnTo>
                      <a:pt x="108" y="336"/>
                    </a:lnTo>
                    <a:lnTo>
                      <a:pt x="118" y="331"/>
                    </a:lnTo>
                    <a:lnTo>
                      <a:pt x="100" y="377"/>
                    </a:lnTo>
                    <a:lnTo>
                      <a:pt x="120" y="331"/>
                    </a:lnTo>
                    <a:lnTo>
                      <a:pt x="108" y="353"/>
                    </a:lnTo>
                    <a:lnTo>
                      <a:pt x="121" y="348"/>
                    </a:lnTo>
                    <a:lnTo>
                      <a:pt x="112" y="367"/>
                    </a:lnTo>
                    <a:lnTo>
                      <a:pt x="88" y="432"/>
                    </a:lnTo>
                    <a:lnTo>
                      <a:pt x="62" y="471"/>
                    </a:lnTo>
                    <a:lnTo>
                      <a:pt x="88" y="432"/>
                    </a:lnTo>
                    <a:lnTo>
                      <a:pt x="115" y="370"/>
                    </a:lnTo>
                    <a:lnTo>
                      <a:pt x="124" y="367"/>
                    </a:lnTo>
                    <a:lnTo>
                      <a:pt x="120" y="382"/>
                    </a:lnTo>
                    <a:lnTo>
                      <a:pt x="100" y="424"/>
                    </a:lnTo>
                    <a:lnTo>
                      <a:pt x="121" y="387"/>
                    </a:lnTo>
                    <a:lnTo>
                      <a:pt x="127" y="373"/>
                    </a:lnTo>
                    <a:lnTo>
                      <a:pt x="118" y="406"/>
                    </a:lnTo>
                    <a:lnTo>
                      <a:pt x="129" y="400"/>
                    </a:lnTo>
                    <a:lnTo>
                      <a:pt x="125" y="427"/>
                    </a:lnTo>
                    <a:lnTo>
                      <a:pt x="132" y="416"/>
                    </a:lnTo>
                    <a:lnTo>
                      <a:pt x="138" y="425"/>
                    </a:lnTo>
                    <a:lnTo>
                      <a:pt x="135" y="454"/>
                    </a:lnTo>
                    <a:lnTo>
                      <a:pt x="89" y="589"/>
                    </a:lnTo>
                    <a:lnTo>
                      <a:pt x="139" y="454"/>
                    </a:lnTo>
                    <a:lnTo>
                      <a:pt x="139" y="424"/>
                    </a:lnTo>
                    <a:lnTo>
                      <a:pt x="139" y="406"/>
                    </a:lnTo>
                    <a:lnTo>
                      <a:pt x="150" y="416"/>
                    </a:lnTo>
                    <a:lnTo>
                      <a:pt x="234" y="504"/>
                    </a:lnTo>
                    <a:lnTo>
                      <a:pt x="146" y="406"/>
                    </a:lnTo>
                    <a:lnTo>
                      <a:pt x="139" y="382"/>
                    </a:lnTo>
                    <a:lnTo>
                      <a:pt x="148" y="387"/>
                    </a:lnTo>
                    <a:lnTo>
                      <a:pt x="135" y="356"/>
                    </a:lnTo>
                    <a:lnTo>
                      <a:pt x="146" y="369"/>
                    </a:lnTo>
                    <a:lnTo>
                      <a:pt x="167" y="412"/>
                    </a:lnTo>
                    <a:lnTo>
                      <a:pt x="148" y="365"/>
                    </a:lnTo>
                    <a:lnTo>
                      <a:pt x="139" y="346"/>
                    </a:lnTo>
                    <a:lnTo>
                      <a:pt x="141" y="346"/>
                    </a:lnTo>
                    <a:lnTo>
                      <a:pt x="152" y="356"/>
                    </a:lnTo>
                    <a:lnTo>
                      <a:pt x="173" y="380"/>
                    </a:lnTo>
                    <a:lnTo>
                      <a:pt x="245" y="398"/>
                    </a:lnTo>
                    <a:lnTo>
                      <a:pt x="171" y="377"/>
                    </a:lnTo>
                    <a:lnTo>
                      <a:pt x="148" y="348"/>
                    </a:lnTo>
                    <a:lnTo>
                      <a:pt x="141" y="327"/>
                    </a:lnTo>
                    <a:lnTo>
                      <a:pt x="152" y="327"/>
                    </a:lnTo>
                    <a:lnTo>
                      <a:pt x="141" y="304"/>
                    </a:lnTo>
                    <a:lnTo>
                      <a:pt x="156" y="310"/>
                    </a:lnTo>
                    <a:lnTo>
                      <a:pt x="205" y="352"/>
                    </a:lnTo>
                    <a:lnTo>
                      <a:pt x="156" y="308"/>
                    </a:lnTo>
                    <a:lnTo>
                      <a:pt x="144" y="283"/>
                    </a:lnTo>
                    <a:lnTo>
                      <a:pt x="157" y="290"/>
                    </a:lnTo>
                    <a:lnTo>
                      <a:pt x="148" y="270"/>
                    </a:lnTo>
                    <a:lnTo>
                      <a:pt x="161" y="283"/>
                    </a:lnTo>
                    <a:lnTo>
                      <a:pt x="152" y="253"/>
                    </a:lnTo>
                    <a:lnTo>
                      <a:pt x="162" y="268"/>
                    </a:lnTo>
                    <a:lnTo>
                      <a:pt x="208" y="333"/>
                    </a:lnTo>
                    <a:lnTo>
                      <a:pt x="161" y="268"/>
                    </a:lnTo>
                    <a:lnTo>
                      <a:pt x="150" y="229"/>
                    </a:lnTo>
                    <a:lnTo>
                      <a:pt x="162" y="238"/>
                    </a:lnTo>
                    <a:lnTo>
                      <a:pt x="236" y="275"/>
                    </a:lnTo>
                    <a:lnTo>
                      <a:pt x="162" y="236"/>
                    </a:lnTo>
                    <a:lnTo>
                      <a:pt x="153" y="202"/>
                    </a:lnTo>
                    <a:lnTo>
                      <a:pt x="164" y="207"/>
                    </a:lnTo>
                    <a:lnTo>
                      <a:pt x="156" y="189"/>
                    </a:lnTo>
                    <a:lnTo>
                      <a:pt x="167" y="196"/>
                    </a:lnTo>
                    <a:lnTo>
                      <a:pt x="200" y="288"/>
                    </a:lnTo>
                    <a:lnTo>
                      <a:pt x="164" y="188"/>
                    </a:lnTo>
                    <a:lnTo>
                      <a:pt x="164" y="163"/>
                    </a:lnTo>
                    <a:lnTo>
                      <a:pt x="175" y="173"/>
                    </a:lnTo>
                    <a:lnTo>
                      <a:pt x="197" y="226"/>
                    </a:lnTo>
                    <a:lnTo>
                      <a:pt x="170" y="158"/>
                    </a:lnTo>
                    <a:lnTo>
                      <a:pt x="167" y="137"/>
                    </a:lnTo>
                    <a:lnTo>
                      <a:pt x="175" y="147"/>
                    </a:lnTo>
                    <a:lnTo>
                      <a:pt x="201" y="189"/>
                    </a:lnTo>
                    <a:lnTo>
                      <a:pt x="265" y="213"/>
                    </a:lnTo>
                    <a:lnTo>
                      <a:pt x="200" y="186"/>
                    </a:lnTo>
                    <a:lnTo>
                      <a:pt x="176" y="140"/>
                    </a:lnTo>
                    <a:lnTo>
                      <a:pt x="173" y="112"/>
                    </a:lnTo>
                    <a:lnTo>
                      <a:pt x="184" y="126"/>
                    </a:lnTo>
                    <a:lnTo>
                      <a:pt x="178" y="98"/>
                    </a:lnTo>
                    <a:lnTo>
                      <a:pt x="220" y="169"/>
                    </a:lnTo>
                    <a:lnTo>
                      <a:pt x="181" y="95"/>
                    </a:lnTo>
                    <a:lnTo>
                      <a:pt x="176" y="75"/>
                    </a:lnTo>
                    <a:lnTo>
                      <a:pt x="190" y="90"/>
                    </a:lnTo>
                    <a:lnTo>
                      <a:pt x="187" y="58"/>
                    </a:lnTo>
                    <a:lnTo>
                      <a:pt x="204" y="74"/>
                    </a:lnTo>
                    <a:lnTo>
                      <a:pt x="261" y="129"/>
                    </a:lnTo>
                    <a:lnTo>
                      <a:pt x="204" y="72"/>
                    </a:lnTo>
                    <a:lnTo>
                      <a:pt x="197" y="40"/>
                    </a:lnTo>
                    <a:lnTo>
                      <a:pt x="205" y="48"/>
                    </a:lnTo>
                    <a:lnTo>
                      <a:pt x="200" y="25"/>
                    </a:lnTo>
                    <a:lnTo>
                      <a:pt x="209" y="32"/>
                    </a:lnTo>
                    <a:lnTo>
                      <a:pt x="211" y="13"/>
                    </a:lnTo>
                    <a:lnTo>
                      <a:pt x="209" y="4"/>
                    </a:lnTo>
                    <a:lnTo>
                      <a:pt x="20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20" name="Serbest Form 90">
                <a:extLst>
                  <a:ext uri="{FF2B5EF4-FFF2-40B4-BE49-F238E27FC236}">
                    <a16:creationId xmlns:a16="http://schemas.microsoft.com/office/drawing/2014/main" id="{CA8DD3B9-2F9D-4ACC-B152-99A49E5D18AA}"/>
                  </a:ext>
                </a:extLst>
              </p:cNvPr>
              <p:cNvSpPr>
                <a:spLocks/>
              </p:cNvSpPr>
              <p:nvPr/>
            </p:nvSpPr>
            <p:spPr bwMode="ltGray">
              <a:xfrm>
                <a:off x="5200" y="3441"/>
                <a:ext cx="112" cy="329"/>
              </a:xfrm>
              <a:custGeom>
                <a:avLst/>
                <a:gdLst>
                  <a:gd name="T0" fmla="*/ 2 w 112"/>
                  <a:gd name="T1" fmla="*/ 52 h 329"/>
                  <a:gd name="T2" fmla="*/ 25 w 112"/>
                  <a:gd name="T3" fmla="*/ 0 h 329"/>
                  <a:gd name="T4" fmla="*/ 40 w 112"/>
                  <a:gd name="T5" fmla="*/ 1 h 329"/>
                  <a:gd name="T6" fmla="*/ 53 w 112"/>
                  <a:gd name="T7" fmla="*/ 4 h 329"/>
                  <a:gd name="T8" fmla="*/ 62 w 112"/>
                  <a:gd name="T9" fmla="*/ 18 h 329"/>
                  <a:gd name="T10" fmla="*/ 87 w 112"/>
                  <a:gd name="T11" fmla="*/ 60 h 329"/>
                  <a:gd name="T12" fmla="*/ 96 w 112"/>
                  <a:gd name="T13" fmla="*/ 79 h 329"/>
                  <a:gd name="T14" fmla="*/ 102 w 112"/>
                  <a:gd name="T15" fmla="*/ 98 h 329"/>
                  <a:gd name="T16" fmla="*/ 108 w 112"/>
                  <a:gd name="T17" fmla="*/ 154 h 329"/>
                  <a:gd name="T18" fmla="*/ 111 w 112"/>
                  <a:gd name="T19" fmla="*/ 170 h 329"/>
                  <a:gd name="T20" fmla="*/ 108 w 112"/>
                  <a:gd name="T21" fmla="*/ 192 h 329"/>
                  <a:gd name="T22" fmla="*/ 104 w 112"/>
                  <a:gd name="T23" fmla="*/ 215 h 329"/>
                  <a:gd name="T24" fmla="*/ 94 w 112"/>
                  <a:gd name="T25" fmla="*/ 250 h 329"/>
                  <a:gd name="T26" fmla="*/ 86 w 112"/>
                  <a:gd name="T27" fmla="*/ 272 h 329"/>
                  <a:gd name="T28" fmla="*/ 73 w 112"/>
                  <a:gd name="T29" fmla="*/ 297 h 329"/>
                  <a:gd name="T30" fmla="*/ 48 w 112"/>
                  <a:gd name="T31" fmla="*/ 328 h 329"/>
                  <a:gd name="T32" fmla="*/ 61 w 112"/>
                  <a:gd name="T33" fmla="*/ 290 h 329"/>
                  <a:gd name="T34" fmla="*/ 72 w 112"/>
                  <a:gd name="T35" fmla="*/ 254 h 329"/>
                  <a:gd name="T36" fmla="*/ 77 w 112"/>
                  <a:gd name="T37" fmla="*/ 222 h 329"/>
                  <a:gd name="T38" fmla="*/ 75 w 112"/>
                  <a:gd name="T39" fmla="*/ 192 h 329"/>
                  <a:gd name="T40" fmla="*/ 73 w 112"/>
                  <a:gd name="T41" fmla="*/ 170 h 329"/>
                  <a:gd name="T42" fmla="*/ 77 w 112"/>
                  <a:gd name="T43" fmla="*/ 144 h 329"/>
                  <a:gd name="T44" fmla="*/ 80 w 112"/>
                  <a:gd name="T45" fmla="*/ 122 h 329"/>
                  <a:gd name="T46" fmla="*/ 69 w 112"/>
                  <a:gd name="T47" fmla="*/ 79 h 329"/>
                  <a:gd name="T48" fmla="*/ 67 w 112"/>
                  <a:gd name="T49" fmla="*/ 56 h 329"/>
                  <a:gd name="T50" fmla="*/ 58 w 112"/>
                  <a:gd name="T51" fmla="*/ 37 h 329"/>
                  <a:gd name="T52" fmla="*/ 40 w 112"/>
                  <a:gd name="T53" fmla="*/ 14 h 329"/>
                  <a:gd name="T54" fmla="*/ 31 w 112"/>
                  <a:gd name="T55" fmla="*/ 32 h 329"/>
                  <a:gd name="T56" fmla="*/ 0 w 112"/>
                  <a:gd name="T57" fmla="*/ 62 h 329"/>
                  <a:gd name="T58" fmla="*/ 2 w 112"/>
                  <a:gd name="T59" fmla="*/ 52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2" h="329">
                    <a:moveTo>
                      <a:pt x="2" y="52"/>
                    </a:moveTo>
                    <a:lnTo>
                      <a:pt x="25" y="0"/>
                    </a:lnTo>
                    <a:lnTo>
                      <a:pt x="40" y="1"/>
                    </a:lnTo>
                    <a:lnTo>
                      <a:pt x="53" y="4"/>
                    </a:lnTo>
                    <a:lnTo>
                      <a:pt x="62" y="18"/>
                    </a:lnTo>
                    <a:lnTo>
                      <a:pt x="87" y="60"/>
                    </a:lnTo>
                    <a:lnTo>
                      <a:pt x="96" y="79"/>
                    </a:lnTo>
                    <a:lnTo>
                      <a:pt x="102" y="98"/>
                    </a:lnTo>
                    <a:lnTo>
                      <a:pt x="108" y="154"/>
                    </a:lnTo>
                    <a:lnTo>
                      <a:pt x="111" y="170"/>
                    </a:lnTo>
                    <a:lnTo>
                      <a:pt x="108" y="192"/>
                    </a:lnTo>
                    <a:lnTo>
                      <a:pt x="104" y="215"/>
                    </a:lnTo>
                    <a:lnTo>
                      <a:pt x="94" y="250"/>
                    </a:lnTo>
                    <a:lnTo>
                      <a:pt x="86" y="272"/>
                    </a:lnTo>
                    <a:lnTo>
                      <a:pt x="73" y="297"/>
                    </a:lnTo>
                    <a:lnTo>
                      <a:pt x="48" y="328"/>
                    </a:lnTo>
                    <a:lnTo>
                      <a:pt x="61" y="290"/>
                    </a:lnTo>
                    <a:lnTo>
                      <a:pt x="72" y="254"/>
                    </a:lnTo>
                    <a:lnTo>
                      <a:pt x="77" y="222"/>
                    </a:lnTo>
                    <a:lnTo>
                      <a:pt x="75" y="192"/>
                    </a:lnTo>
                    <a:lnTo>
                      <a:pt x="73" y="170"/>
                    </a:lnTo>
                    <a:lnTo>
                      <a:pt x="77" y="144"/>
                    </a:lnTo>
                    <a:lnTo>
                      <a:pt x="80" y="122"/>
                    </a:lnTo>
                    <a:lnTo>
                      <a:pt x="69" y="79"/>
                    </a:lnTo>
                    <a:lnTo>
                      <a:pt x="67" y="56"/>
                    </a:lnTo>
                    <a:lnTo>
                      <a:pt x="58" y="37"/>
                    </a:lnTo>
                    <a:lnTo>
                      <a:pt x="40" y="14"/>
                    </a:lnTo>
                    <a:lnTo>
                      <a:pt x="31" y="32"/>
                    </a:lnTo>
                    <a:lnTo>
                      <a:pt x="0" y="62"/>
                    </a:lnTo>
                    <a:lnTo>
                      <a:pt x="2" y="5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21" name="Serbest Form 91">
                <a:extLst>
                  <a:ext uri="{FF2B5EF4-FFF2-40B4-BE49-F238E27FC236}">
                    <a16:creationId xmlns:a16="http://schemas.microsoft.com/office/drawing/2014/main" id="{487C79D4-F72D-4CB1-AA43-083231C64C1A}"/>
                  </a:ext>
                </a:extLst>
              </p:cNvPr>
              <p:cNvSpPr>
                <a:spLocks/>
              </p:cNvSpPr>
              <p:nvPr/>
            </p:nvSpPr>
            <p:spPr bwMode="ltGray">
              <a:xfrm>
                <a:off x="5316" y="3988"/>
                <a:ext cx="46" cy="336"/>
              </a:xfrm>
              <a:custGeom>
                <a:avLst/>
                <a:gdLst>
                  <a:gd name="T0" fmla="*/ 35 w 46"/>
                  <a:gd name="T1" fmla="*/ 0 h 336"/>
                  <a:gd name="T2" fmla="*/ 32 w 46"/>
                  <a:gd name="T3" fmla="*/ 6 h 336"/>
                  <a:gd name="T4" fmla="*/ 18 w 46"/>
                  <a:gd name="T5" fmla="*/ 66 h 336"/>
                  <a:gd name="T6" fmla="*/ 9 w 46"/>
                  <a:gd name="T7" fmla="*/ 122 h 336"/>
                  <a:gd name="T8" fmla="*/ 0 w 46"/>
                  <a:gd name="T9" fmla="*/ 192 h 336"/>
                  <a:gd name="T10" fmla="*/ 0 w 46"/>
                  <a:gd name="T11" fmla="*/ 268 h 336"/>
                  <a:gd name="T12" fmla="*/ 4 w 46"/>
                  <a:gd name="T13" fmla="*/ 335 h 336"/>
                  <a:gd name="T14" fmla="*/ 9 w 46"/>
                  <a:gd name="T15" fmla="*/ 335 h 336"/>
                  <a:gd name="T16" fmla="*/ 4 w 46"/>
                  <a:gd name="T17" fmla="*/ 268 h 336"/>
                  <a:gd name="T18" fmla="*/ 4 w 46"/>
                  <a:gd name="T19" fmla="*/ 212 h 336"/>
                  <a:gd name="T20" fmla="*/ 13 w 46"/>
                  <a:gd name="T21" fmla="*/ 151 h 336"/>
                  <a:gd name="T22" fmla="*/ 26 w 46"/>
                  <a:gd name="T23" fmla="*/ 91 h 336"/>
                  <a:gd name="T24" fmla="*/ 45 w 46"/>
                  <a:gd name="T25" fmla="*/ 14 h 336"/>
                  <a:gd name="T26" fmla="*/ 35 w 46"/>
                  <a:gd name="T2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336">
                    <a:moveTo>
                      <a:pt x="35" y="0"/>
                    </a:moveTo>
                    <a:lnTo>
                      <a:pt x="32" y="6"/>
                    </a:lnTo>
                    <a:lnTo>
                      <a:pt x="18" y="66"/>
                    </a:lnTo>
                    <a:lnTo>
                      <a:pt x="9" y="122"/>
                    </a:lnTo>
                    <a:lnTo>
                      <a:pt x="0" y="192"/>
                    </a:lnTo>
                    <a:lnTo>
                      <a:pt x="0" y="268"/>
                    </a:lnTo>
                    <a:lnTo>
                      <a:pt x="4" y="335"/>
                    </a:lnTo>
                    <a:lnTo>
                      <a:pt x="9" y="335"/>
                    </a:lnTo>
                    <a:lnTo>
                      <a:pt x="4" y="268"/>
                    </a:lnTo>
                    <a:lnTo>
                      <a:pt x="4" y="212"/>
                    </a:lnTo>
                    <a:lnTo>
                      <a:pt x="13" y="151"/>
                    </a:lnTo>
                    <a:lnTo>
                      <a:pt x="26" y="91"/>
                    </a:lnTo>
                    <a:lnTo>
                      <a:pt x="45" y="14"/>
                    </a:lnTo>
                    <a:lnTo>
                      <a:pt x="3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22" name="Serbest Form 92">
                <a:extLst>
                  <a:ext uri="{FF2B5EF4-FFF2-40B4-BE49-F238E27FC236}">
                    <a16:creationId xmlns:a16="http://schemas.microsoft.com/office/drawing/2014/main" id="{C97FDEC3-D7EA-4BF5-A38E-06F99E470C48}"/>
                  </a:ext>
                </a:extLst>
              </p:cNvPr>
              <p:cNvSpPr>
                <a:spLocks/>
              </p:cNvSpPr>
              <p:nvPr/>
            </p:nvSpPr>
            <p:spPr bwMode="ltGray">
              <a:xfrm>
                <a:off x="5690" y="3903"/>
                <a:ext cx="41" cy="203"/>
              </a:xfrm>
              <a:custGeom>
                <a:avLst/>
                <a:gdLst>
                  <a:gd name="T0" fmla="*/ 8 w 41"/>
                  <a:gd name="T1" fmla="*/ 0 h 203"/>
                  <a:gd name="T2" fmla="*/ 16 w 41"/>
                  <a:gd name="T3" fmla="*/ 14 h 203"/>
                  <a:gd name="T4" fmla="*/ 23 w 41"/>
                  <a:gd name="T5" fmla="*/ 39 h 203"/>
                  <a:gd name="T6" fmla="*/ 31 w 41"/>
                  <a:gd name="T7" fmla="*/ 73 h 203"/>
                  <a:gd name="T8" fmla="*/ 40 w 41"/>
                  <a:gd name="T9" fmla="*/ 116 h 203"/>
                  <a:gd name="T10" fmla="*/ 40 w 41"/>
                  <a:gd name="T11" fmla="*/ 161 h 203"/>
                  <a:gd name="T12" fmla="*/ 35 w 41"/>
                  <a:gd name="T13" fmla="*/ 202 h 203"/>
                  <a:gd name="T14" fmla="*/ 31 w 41"/>
                  <a:gd name="T15" fmla="*/ 202 h 203"/>
                  <a:gd name="T16" fmla="*/ 35 w 41"/>
                  <a:gd name="T17" fmla="*/ 161 h 203"/>
                  <a:gd name="T18" fmla="*/ 35 w 41"/>
                  <a:gd name="T19" fmla="*/ 128 h 203"/>
                  <a:gd name="T20" fmla="*/ 27 w 41"/>
                  <a:gd name="T21" fmla="*/ 91 h 203"/>
                  <a:gd name="T22" fmla="*/ 16 w 41"/>
                  <a:gd name="T23" fmla="*/ 55 h 203"/>
                  <a:gd name="T24" fmla="*/ 0 w 41"/>
                  <a:gd name="T25" fmla="*/ 9 h 203"/>
                  <a:gd name="T26" fmla="*/ 8 w 41"/>
                  <a:gd name="T27"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203">
                    <a:moveTo>
                      <a:pt x="8" y="0"/>
                    </a:moveTo>
                    <a:lnTo>
                      <a:pt x="16" y="14"/>
                    </a:lnTo>
                    <a:lnTo>
                      <a:pt x="23" y="39"/>
                    </a:lnTo>
                    <a:lnTo>
                      <a:pt x="31" y="73"/>
                    </a:lnTo>
                    <a:lnTo>
                      <a:pt x="40" y="116"/>
                    </a:lnTo>
                    <a:lnTo>
                      <a:pt x="40" y="161"/>
                    </a:lnTo>
                    <a:lnTo>
                      <a:pt x="35" y="202"/>
                    </a:lnTo>
                    <a:lnTo>
                      <a:pt x="31" y="202"/>
                    </a:lnTo>
                    <a:lnTo>
                      <a:pt x="35" y="161"/>
                    </a:lnTo>
                    <a:lnTo>
                      <a:pt x="35" y="128"/>
                    </a:lnTo>
                    <a:lnTo>
                      <a:pt x="27" y="91"/>
                    </a:lnTo>
                    <a:lnTo>
                      <a:pt x="16" y="55"/>
                    </a:lnTo>
                    <a:lnTo>
                      <a:pt x="0" y="9"/>
                    </a:lnTo>
                    <a:lnTo>
                      <a:pt x="8"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23" name="Serbest Form 93">
                <a:extLst>
                  <a:ext uri="{FF2B5EF4-FFF2-40B4-BE49-F238E27FC236}">
                    <a16:creationId xmlns:a16="http://schemas.microsoft.com/office/drawing/2014/main" id="{F8F0CBB4-7A01-4210-BA0B-74F6CA4206A6}"/>
                  </a:ext>
                </a:extLst>
              </p:cNvPr>
              <p:cNvSpPr>
                <a:spLocks/>
              </p:cNvSpPr>
              <p:nvPr/>
            </p:nvSpPr>
            <p:spPr bwMode="ltGray">
              <a:xfrm>
                <a:off x="5485" y="3795"/>
                <a:ext cx="71" cy="202"/>
              </a:xfrm>
              <a:custGeom>
                <a:avLst/>
                <a:gdLst>
                  <a:gd name="T0" fmla="*/ 68 w 71"/>
                  <a:gd name="T1" fmla="*/ 31 h 202"/>
                  <a:gd name="T2" fmla="*/ 53 w 71"/>
                  <a:gd name="T3" fmla="*/ 0 h 202"/>
                  <a:gd name="T4" fmla="*/ 44 w 71"/>
                  <a:gd name="T5" fmla="*/ 0 h 202"/>
                  <a:gd name="T6" fmla="*/ 36 w 71"/>
                  <a:gd name="T7" fmla="*/ 2 h 202"/>
                  <a:gd name="T8" fmla="*/ 30 w 71"/>
                  <a:gd name="T9" fmla="*/ 10 h 202"/>
                  <a:gd name="T10" fmla="*/ 14 w 71"/>
                  <a:gd name="T11" fmla="*/ 37 h 202"/>
                  <a:gd name="T12" fmla="*/ 8 w 71"/>
                  <a:gd name="T13" fmla="*/ 48 h 202"/>
                  <a:gd name="T14" fmla="*/ 5 w 71"/>
                  <a:gd name="T15" fmla="*/ 60 h 202"/>
                  <a:gd name="T16" fmla="*/ 0 w 71"/>
                  <a:gd name="T17" fmla="*/ 94 h 202"/>
                  <a:gd name="T18" fmla="*/ 0 w 71"/>
                  <a:gd name="T19" fmla="*/ 104 h 202"/>
                  <a:gd name="T20" fmla="*/ 0 w 71"/>
                  <a:gd name="T21" fmla="*/ 117 h 202"/>
                  <a:gd name="T22" fmla="*/ 4 w 71"/>
                  <a:gd name="T23" fmla="*/ 131 h 202"/>
                  <a:gd name="T24" fmla="*/ 9 w 71"/>
                  <a:gd name="T25" fmla="*/ 153 h 202"/>
                  <a:gd name="T26" fmla="*/ 15 w 71"/>
                  <a:gd name="T27" fmla="*/ 167 h 202"/>
                  <a:gd name="T28" fmla="*/ 23 w 71"/>
                  <a:gd name="T29" fmla="*/ 182 h 202"/>
                  <a:gd name="T30" fmla="*/ 39 w 71"/>
                  <a:gd name="T31" fmla="*/ 201 h 202"/>
                  <a:gd name="T32" fmla="*/ 31 w 71"/>
                  <a:gd name="T33" fmla="*/ 177 h 202"/>
                  <a:gd name="T34" fmla="*/ 24 w 71"/>
                  <a:gd name="T35" fmla="*/ 156 h 202"/>
                  <a:gd name="T36" fmla="*/ 21 w 71"/>
                  <a:gd name="T37" fmla="*/ 136 h 202"/>
                  <a:gd name="T38" fmla="*/ 22 w 71"/>
                  <a:gd name="T39" fmla="*/ 117 h 202"/>
                  <a:gd name="T40" fmla="*/ 23 w 71"/>
                  <a:gd name="T41" fmla="*/ 104 h 202"/>
                  <a:gd name="T42" fmla="*/ 21 w 71"/>
                  <a:gd name="T43" fmla="*/ 88 h 202"/>
                  <a:gd name="T44" fmla="*/ 19 w 71"/>
                  <a:gd name="T45" fmla="*/ 74 h 202"/>
                  <a:gd name="T46" fmla="*/ 25 w 71"/>
                  <a:gd name="T47" fmla="*/ 48 h 202"/>
                  <a:gd name="T48" fmla="*/ 27 w 71"/>
                  <a:gd name="T49" fmla="*/ 34 h 202"/>
                  <a:gd name="T50" fmla="*/ 32 w 71"/>
                  <a:gd name="T51" fmla="*/ 23 h 202"/>
                  <a:gd name="T52" fmla="*/ 44 w 71"/>
                  <a:gd name="T53" fmla="*/ 8 h 202"/>
                  <a:gd name="T54" fmla="*/ 50 w 71"/>
                  <a:gd name="T55" fmla="*/ 19 h 202"/>
                  <a:gd name="T56" fmla="*/ 70 w 71"/>
                  <a:gd name="T57" fmla="*/ 37 h 202"/>
                  <a:gd name="T58" fmla="*/ 68 w 71"/>
                  <a:gd name="T59" fmla="*/ 3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1" h="202">
                    <a:moveTo>
                      <a:pt x="68" y="31"/>
                    </a:moveTo>
                    <a:lnTo>
                      <a:pt x="53" y="0"/>
                    </a:lnTo>
                    <a:lnTo>
                      <a:pt x="44" y="0"/>
                    </a:lnTo>
                    <a:lnTo>
                      <a:pt x="36" y="2"/>
                    </a:lnTo>
                    <a:lnTo>
                      <a:pt x="30" y="10"/>
                    </a:lnTo>
                    <a:lnTo>
                      <a:pt x="14" y="37"/>
                    </a:lnTo>
                    <a:lnTo>
                      <a:pt x="8" y="48"/>
                    </a:lnTo>
                    <a:lnTo>
                      <a:pt x="5" y="60"/>
                    </a:lnTo>
                    <a:lnTo>
                      <a:pt x="0" y="94"/>
                    </a:lnTo>
                    <a:lnTo>
                      <a:pt x="0" y="104"/>
                    </a:lnTo>
                    <a:lnTo>
                      <a:pt x="0" y="117"/>
                    </a:lnTo>
                    <a:lnTo>
                      <a:pt x="4" y="131"/>
                    </a:lnTo>
                    <a:lnTo>
                      <a:pt x="9" y="153"/>
                    </a:lnTo>
                    <a:lnTo>
                      <a:pt x="15" y="167"/>
                    </a:lnTo>
                    <a:lnTo>
                      <a:pt x="23" y="182"/>
                    </a:lnTo>
                    <a:lnTo>
                      <a:pt x="39" y="201"/>
                    </a:lnTo>
                    <a:lnTo>
                      <a:pt x="31" y="177"/>
                    </a:lnTo>
                    <a:lnTo>
                      <a:pt x="24" y="156"/>
                    </a:lnTo>
                    <a:lnTo>
                      <a:pt x="21" y="136"/>
                    </a:lnTo>
                    <a:lnTo>
                      <a:pt x="22" y="117"/>
                    </a:lnTo>
                    <a:lnTo>
                      <a:pt x="23" y="104"/>
                    </a:lnTo>
                    <a:lnTo>
                      <a:pt x="21" y="88"/>
                    </a:lnTo>
                    <a:lnTo>
                      <a:pt x="19" y="74"/>
                    </a:lnTo>
                    <a:lnTo>
                      <a:pt x="25" y="48"/>
                    </a:lnTo>
                    <a:lnTo>
                      <a:pt x="27" y="34"/>
                    </a:lnTo>
                    <a:lnTo>
                      <a:pt x="32" y="23"/>
                    </a:lnTo>
                    <a:lnTo>
                      <a:pt x="44" y="8"/>
                    </a:lnTo>
                    <a:lnTo>
                      <a:pt x="50" y="19"/>
                    </a:lnTo>
                    <a:lnTo>
                      <a:pt x="70" y="37"/>
                    </a:lnTo>
                    <a:lnTo>
                      <a:pt x="68" y="3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24" name="Serbest Form 94">
                <a:extLst>
                  <a:ext uri="{FF2B5EF4-FFF2-40B4-BE49-F238E27FC236}">
                    <a16:creationId xmlns:a16="http://schemas.microsoft.com/office/drawing/2014/main" id="{FB0FF4B9-A567-42F7-8F0B-A326478E5C76}"/>
                  </a:ext>
                </a:extLst>
              </p:cNvPr>
              <p:cNvSpPr>
                <a:spLocks/>
              </p:cNvSpPr>
              <p:nvPr/>
            </p:nvSpPr>
            <p:spPr bwMode="ltGray">
              <a:xfrm>
                <a:off x="5603" y="3616"/>
                <a:ext cx="172" cy="364"/>
              </a:xfrm>
              <a:custGeom>
                <a:avLst/>
                <a:gdLst>
                  <a:gd name="T0" fmla="*/ 56 w 172"/>
                  <a:gd name="T1" fmla="*/ 4 h 364"/>
                  <a:gd name="T2" fmla="*/ 60 w 172"/>
                  <a:gd name="T3" fmla="*/ 15 h 364"/>
                  <a:gd name="T4" fmla="*/ 98 w 172"/>
                  <a:gd name="T5" fmla="*/ 13 h 364"/>
                  <a:gd name="T6" fmla="*/ 83 w 172"/>
                  <a:gd name="T7" fmla="*/ 18 h 364"/>
                  <a:gd name="T8" fmla="*/ 67 w 172"/>
                  <a:gd name="T9" fmla="*/ 24 h 364"/>
                  <a:gd name="T10" fmla="*/ 103 w 172"/>
                  <a:gd name="T11" fmla="*/ 33 h 364"/>
                  <a:gd name="T12" fmla="*/ 75 w 172"/>
                  <a:gd name="T13" fmla="*/ 37 h 364"/>
                  <a:gd name="T14" fmla="*/ 72 w 172"/>
                  <a:gd name="T15" fmla="*/ 47 h 364"/>
                  <a:gd name="T16" fmla="*/ 153 w 172"/>
                  <a:gd name="T17" fmla="*/ 98 h 364"/>
                  <a:gd name="T18" fmla="*/ 79 w 172"/>
                  <a:gd name="T19" fmla="*/ 61 h 364"/>
                  <a:gd name="T20" fmla="*/ 95 w 172"/>
                  <a:gd name="T21" fmla="*/ 83 h 364"/>
                  <a:gd name="T22" fmla="*/ 84 w 172"/>
                  <a:gd name="T23" fmla="*/ 84 h 364"/>
                  <a:gd name="T24" fmla="*/ 98 w 172"/>
                  <a:gd name="T25" fmla="*/ 113 h 364"/>
                  <a:gd name="T26" fmla="*/ 128 w 172"/>
                  <a:gd name="T27" fmla="*/ 144 h 364"/>
                  <a:gd name="T28" fmla="*/ 95 w 172"/>
                  <a:gd name="T29" fmla="*/ 121 h 364"/>
                  <a:gd name="T30" fmla="*/ 123 w 172"/>
                  <a:gd name="T31" fmla="*/ 167 h 364"/>
                  <a:gd name="T32" fmla="*/ 97 w 172"/>
                  <a:gd name="T33" fmla="*/ 137 h 364"/>
                  <a:gd name="T34" fmla="*/ 91 w 172"/>
                  <a:gd name="T35" fmla="*/ 137 h 364"/>
                  <a:gd name="T36" fmla="*/ 100 w 172"/>
                  <a:gd name="T37" fmla="*/ 164 h 364"/>
                  <a:gd name="T38" fmla="*/ 92 w 172"/>
                  <a:gd name="T39" fmla="*/ 164 h 364"/>
                  <a:gd name="T40" fmla="*/ 109 w 172"/>
                  <a:gd name="T41" fmla="*/ 195 h 364"/>
                  <a:gd name="T42" fmla="*/ 99 w 172"/>
                  <a:gd name="T43" fmla="*/ 187 h 364"/>
                  <a:gd name="T44" fmla="*/ 107 w 172"/>
                  <a:gd name="T45" fmla="*/ 217 h 364"/>
                  <a:gd name="T46" fmla="*/ 100 w 172"/>
                  <a:gd name="T47" fmla="*/ 207 h 364"/>
                  <a:gd name="T48" fmla="*/ 93 w 172"/>
                  <a:gd name="T49" fmla="*/ 204 h 364"/>
                  <a:gd name="T50" fmla="*/ 98 w 172"/>
                  <a:gd name="T51" fmla="*/ 226 h 364"/>
                  <a:gd name="T52" fmla="*/ 114 w 172"/>
                  <a:gd name="T53" fmla="*/ 265 h 364"/>
                  <a:gd name="T54" fmla="*/ 93 w 172"/>
                  <a:gd name="T55" fmla="*/ 235 h 364"/>
                  <a:gd name="T56" fmla="*/ 88 w 172"/>
                  <a:gd name="T57" fmla="*/ 230 h 364"/>
                  <a:gd name="T58" fmla="*/ 90 w 172"/>
                  <a:gd name="T59" fmla="*/ 263 h 364"/>
                  <a:gd name="T60" fmla="*/ 83 w 172"/>
                  <a:gd name="T61" fmla="*/ 279 h 364"/>
                  <a:gd name="T62" fmla="*/ 80 w 172"/>
                  <a:gd name="T63" fmla="*/ 260 h 364"/>
                  <a:gd name="T64" fmla="*/ 19 w 172"/>
                  <a:gd name="T65" fmla="*/ 311 h 364"/>
                  <a:gd name="T66" fmla="*/ 75 w 172"/>
                  <a:gd name="T67" fmla="*/ 238 h 364"/>
                  <a:gd name="T68" fmla="*/ 64 w 172"/>
                  <a:gd name="T69" fmla="*/ 254 h 364"/>
                  <a:gd name="T70" fmla="*/ 80 w 172"/>
                  <a:gd name="T71" fmla="*/ 214 h 364"/>
                  <a:gd name="T72" fmla="*/ 12 w 172"/>
                  <a:gd name="T73" fmla="*/ 245 h 364"/>
                  <a:gd name="T74" fmla="*/ 80 w 172"/>
                  <a:gd name="T75" fmla="*/ 200 h 364"/>
                  <a:gd name="T76" fmla="*/ 71 w 172"/>
                  <a:gd name="T77" fmla="*/ 190 h 364"/>
                  <a:gd name="T78" fmla="*/ 77 w 172"/>
                  <a:gd name="T79" fmla="*/ 174 h 364"/>
                  <a:gd name="T80" fmla="*/ 67 w 172"/>
                  <a:gd name="T81" fmla="*/ 174 h 364"/>
                  <a:gd name="T82" fmla="*/ 37 w 172"/>
                  <a:gd name="T83" fmla="*/ 205 h 364"/>
                  <a:gd name="T84" fmla="*/ 66 w 172"/>
                  <a:gd name="T85" fmla="*/ 146 h 364"/>
                  <a:gd name="T86" fmla="*/ 71 w 172"/>
                  <a:gd name="T87" fmla="*/ 125 h 364"/>
                  <a:gd name="T88" fmla="*/ 64 w 172"/>
                  <a:gd name="T89" fmla="*/ 121 h 364"/>
                  <a:gd name="T90" fmla="*/ 65 w 172"/>
                  <a:gd name="T91" fmla="*/ 100 h 364"/>
                  <a:gd name="T92" fmla="*/ 61 w 172"/>
                  <a:gd name="T93" fmla="*/ 97 h 364"/>
                  <a:gd name="T94" fmla="*/ 40 w 172"/>
                  <a:gd name="T95" fmla="*/ 116 h 364"/>
                  <a:gd name="T96" fmla="*/ 57 w 172"/>
                  <a:gd name="T97" fmla="*/ 87 h 364"/>
                  <a:gd name="T98" fmla="*/ 56 w 172"/>
                  <a:gd name="T99" fmla="*/ 60 h 364"/>
                  <a:gd name="T100" fmla="*/ 57 w 172"/>
                  <a:gd name="T101" fmla="*/ 46 h 364"/>
                  <a:gd name="T102" fmla="*/ 39 w 172"/>
                  <a:gd name="T103" fmla="*/ 45 h 364"/>
                  <a:gd name="T104" fmla="*/ 44 w 172"/>
                  <a:gd name="T105" fmla="*/ 24 h 364"/>
                  <a:gd name="T106" fmla="*/ 36 w 172"/>
                  <a:gd name="T107" fmla="*/ 19 h 364"/>
                  <a:gd name="T108" fmla="*/ 38 w 172"/>
                  <a:gd name="T10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2" h="364">
                    <a:moveTo>
                      <a:pt x="38" y="0"/>
                    </a:moveTo>
                    <a:lnTo>
                      <a:pt x="45" y="0"/>
                    </a:lnTo>
                    <a:lnTo>
                      <a:pt x="56" y="4"/>
                    </a:lnTo>
                    <a:lnTo>
                      <a:pt x="48" y="5"/>
                    </a:lnTo>
                    <a:lnTo>
                      <a:pt x="54" y="10"/>
                    </a:lnTo>
                    <a:lnTo>
                      <a:pt x="60" y="15"/>
                    </a:lnTo>
                    <a:lnTo>
                      <a:pt x="69" y="17"/>
                    </a:lnTo>
                    <a:lnTo>
                      <a:pt x="83" y="16"/>
                    </a:lnTo>
                    <a:lnTo>
                      <a:pt x="98" y="13"/>
                    </a:lnTo>
                    <a:lnTo>
                      <a:pt x="137" y="16"/>
                    </a:lnTo>
                    <a:lnTo>
                      <a:pt x="99" y="13"/>
                    </a:lnTo>
                    <a:lnTo>
                      <a:pt x="83" y="18"/>
                    </a:lnTo>
                    <a:lnTo>
                      <a:pt x="69" y="17"/>
                    </a:lnTo>
                    <a:lnTo>
                      <a:pt x="60" y="20"/>
                    </a:lnTo>
                    <a:lnTo>
                      <a:pt x="67" y="24"/>
                    </a:lnTo>
                    <a:lnTo>
                      <a:pt x="62" y="27"/>
                    </a:lnTo>
                    <a:lnTo>
                      <a:pt x="75" y="35"/>
                    </a:lnTo>
                    <a:lnTo>
                      <a:pt x="103" y="33"/>
                    </a:lnTo>
                    <a:lnTo>
                      <a:pt x="139" y="62"/>
                    </a:lnTo>
                    <a:lnTo>
                      <a:pt x="103" y="35"/>
                    </a:lnTo>
                    <a:lnTo>
                      <a:pt x="75" y="37"/>
                    </a:lnTo>
                    <a:lnTo>
                      <a:pt x="67" y="37"/>
                    </a:lnTo>
                    <a:lnTo>
                      <a:pt x="82" y="47"/>
                    </a:lnTo>
                    <a:lnTo>
                      <a:pt x="72" y="47"/>
                    </a:lnTo>
                    <a:lnTo>
                      <a:pt x="88" y="59"/>
                    </a:lnTo>
                    <a:lnTo>
                      <a:pt x="118" y="73"/>
                    </a:lnTo>
                    <a:lnTo>
                      <a:pt x="153" y="98"/>
                    </a:lnTo>
                    <a:lnTo>
                      <a:pt x="118" y="75"/>
                    </a:lnTo>
                    <a:lnTo>
                      <a:pt x="87" y="60"/>
                    </a:lnTo>
                    <a:lnTo>
                      <a:pt x="79" y="61"/>
                    </a:lnTo>
                    <a:lnTo>
                      <a:pt x="92" y="69"/>
                    </a:lnTo>
                    <a:lnTo>
                      <a:pt x="83" y="72"/>
                    </a:lnTo>
                    <a:lnTo>
                      <a:pt x="95" y="83"/>
                    </a:lnTo>
                    <a:lnTo>
                      <a:pt x="167" y="170"/>
                    </a:lnTo>
                    <a:lnTo>
                      <a:pt x="95" y="84"/>
                    </a:lnTo>
                    <a:lnTo>
                      <a:pt x="84" y="84"/>
                    </a:lnTo>
                    <a:lnTo>
                      <a:pt x="95" y="97"/>
                    </a:lnTo>
                    <a:lnTo>
                      <a:pt x="87" y="97"/>
                    </a:lnTo>
                    <a:lnTo>
                      <a:pt x="98" y="113"/>
                    </a:lnTo>
                    <a:lnTo>
                      <a:pt x="128" y="144"/>
                    </a:lnTo>
                    <a:lnTo>
                      <a:pt x="159" y="186"/>
                    </a:lnTo>
                    <a:lnTo>
                      <a:pt x="128" y="144"/>
                    </a:lnTo>
                    <a:lnTo>
                      <a:pt x="97" y="114"/>
                    </a:lnTo>
                    <a:lnTo>
                      <a:pt x="87" y="111"/>
                    </a:lnTo>
                    <a:lnTo>
                      <a:pt x="95" y="121"/>
                    </a:lnTo>
                    <a:lnTo>
                      <a:pt x="88" y="119"/>
                    </a:lnTo>
                    <a:lnTo>
                      <a:pt x="98" y="136"/>
                    </a:lnTo>
                    <a:lnTo>
                      <a:pt x="123" y="167"/>
                    </a:lnTo>
                    <a:lnTo>
                      <a:pt x="171" y="209"/>
                    </a:lnTo>
                    <a:lnTo>
                      <a:pt x="123" y="168"/>
                    </a:lnTo>
                    <a:lnTo>
                      <a:pt x="97" y="137"/>
                    </a:lnTo>
                    <a:lnTo>
                      <a:pt x="93" y="137"/>
                    </a:lnTo>
                    <a:lnTo>
                      <a:pt x="138" y="230"/>
                    </a:lnTo>
                    <a:lnTo>
                      <a:pt x="91" y="137"/>
                    </a:lnTo>
                    <a:lnTo>
                      <a:pt x="97" y="149"/>
                    </a:lnTo>
                    <a:lnTo>
                      <a:pt x="91" y="145"/>
                    </a:lnTo>
                    <a:lnTo>
                      <a:pt x="100" y="164"/>
                    </a:lnTo>
                    <a:lnTo>
                      <a:pt x="132" y="207"/>
                    </a:lnTo>
                    <a:lnTo>
                      <a:pt x="100" y="167"/>
                    </a:lnTo>
                    <a:lnTo>
                      <a:pt x="92" y="164"/>
                    </a:lnTo>
                    <a:lnTo>
                      <a:pt x="100" y="176"/>
                    </a:lnTo>
                    <a:lnTo>
                      <a:pt x="137" y="260"/>
                    </a:lnTo>
                    <a:lnTo>
                      <a:pt x="109" y="195"/>
                    </a:lnTo>
                    <a:lnTo>
                      <a:pt x="98" y="176"/>
                    </a:lnTo>
                    <a:lnTo>
                      <a:pt x="92" y="174"/>
                    </a:lnTo>
                    <a:lnTo>
                      <a:pt x="99" y="187"/>
                    </a:lnTo>
                    <a:lnTo>
                      <a:pt x="93" y="186"/>
                    </a:lnTo>
                    <a:lnTo>
                      <a:pt x="103" y="202"/>
                    </a:lnTo>
                    <a:lnTo>
                      <a:pt x="107" y="217"/>
                    </a:lnTo>
                    <a:lnTo>
                      <a:pt x="155" y="265"/>
                    </a:lnTo>
                    <a:lnTo>
                      <a:pt x="106" y="218"/>
                    </a:lnTo>
                    <a:lnTo>
                      <a:pt x="100" y="207"/>
                    </a:lnTo>
                    <a:lnTo>
                      <a:pt x="95" y="204"/>
                    </a:lnTo>
                    <a:lnTo>
                      <a:pt x="106" y="232"/>
                    </a:lnTo>
                    <a:lnTo>
                      <a:pt x="93" y="204"/>
                    </a:lnTo>
                    <a:lnTo>
                      <a:pt x="100" y="218"/>
                    </a:lnTo>
                    <a:lnTo>
                      <a:pt x="92" y="214"/>
                    </a:lnTo>
                    <a:lnTo>
                      <a:pt x="98" y="226"/>
                    </a:lnTo>
                    <a:lnTo>
                      <a:pt x="114" y="265"/>
                    </a:lnTo>
                    <a:lnTo>
                      <a:pt x="130" y="290"/>
                    </a:lnTo>
                    <a:lnTo>
                      <a:pt x="114" y="265"/>
                    </a:lnTo>
                    <a:lnTo>
                      <a:pt x="97" y="228"/>
                    </a:lnTo>
                    <a:lnTo>
                      <a:pt x="91" y="226"/>
                    </a:lnTo>
                    <a:lnTo>
                      <a:pt x="93" y="235"/>
                    </a:lnTo>
                    <a:lnTo>
                      <a:pt x="106" y="260"/>
                    </a:lnTo>
                    <a:lnTo>
                      <a:pt x="92" y="238"/>
                    </a:lnTo>
                    <a:lnTo>
                      <a:pt x="88" y="230"/>
                    </a:lnTo>
                    <a:lnTo>
                      <a:pt x="95" y="251"/>
                    </a:lnTo>
                    <a:lnTo>
                      <a:pt x="87" y="246"/>
                    </a:lnTo>
                    <a:lnTo>
                      <a:pt x="90" y="263"/>
                    </a:lnTo>
                    <a:lnTo>
                      <a:pt x="85" y="255"/>
                    </a:lnTo>
                    <a:lnTo>
                      <a:pt x="82" y="262"/>
                    </a:lnTo>
                    <a:lnTo>
                      <a:pt x="83" y="279"/>
                    </a:lnTo>
                    <a:lnTo>
                      <a:pt x="113" y="363"/>
                    </a:lnTo>
                    <a:lnTo>
                      <a:pt x="80" y="279"/>
                    </a:lnTo>
                    <a:lnTo>
                      <a:pt x="80" y="260"/>
                    </a:lnTo>
                    <a:lnTo>
                      <a:pt x="80" y="250"/>
                    </a:lnTo>
                    <a:lnTo>
                      <a:pt x="74" y="255"/>
                    </a:lnTo>
                    <a:lnTo>
                      <a:pt x="19" y="311"/>
                    </a:lnTo>
                    <a:lnTo>
                      <a:pt x="76" y="251"/>
                    </a:lnTo>
                    <a:lnTo>
                      <a:pt x="80" y="235"/>
                    </a:lnTo>
                    <a:lnTo>
                      <a:pt x="75" y="238"/>
                    </a:lnTo>
                    <a:lnTo>
                      <a:pt x="83" y="219"/>
                    </a:lnTo>
                    <a:lnTo>
                      <a:pt x="76" y="227"/>
                    </a:lnTo>
                    <a:lnTo>
                      <a:pt x="64" y="254"/>
                    </a:lnTo>
                    <a:lnTo>
                      <a:pt x="75" y="225"/>
                    </a:lnTo>
                    <a:lnTo>
                      <a:pt x="80" y="214"/>
                    </a:lnTo>
                    <a:lnTo>
                      <a:pt x="80" y="214"/>
                    </a:lnTo>
                    <a:lnTo>
                      <a:pt x="72" y="219"/>
                    </a:lnTo>
                    <a:lnTo>
                      <a:pt x="59" y="234"/>
                    </a:lnTo>
                    <a:lnTo>
                      <a:pt x="12" y="245"/>
                    </a:lnTo>
                    <a:lnTo>
                      <a:pt x="60" y="232"/>
                    </a:lnTo>
                    <a:lnTo>
                      <a:pt x="75" y="214"/>
                    </a:lnTo>
                    <a:lnTo>
                      <a:pt x="80" y="200"/>
                    </a:lnTo>
                    <a:lnTo>
                      <a:pt x="72" y="200"/>
                    </a:lnTo>
                    <a:lnTo>
                      <a:pt x="80" y="187"/>
                    </a:lnTo>
                    <a:lnTo>
                      <a:pt x="71" y="190"/>
                    </a:lnTo>
                    <a:lnTo>
                      <a:pt x="38" y="217"/>
                    </a:lnTo>
                    <a:lnTo>
                      <a:pt x="71" y="190"/>
                    </a:lnTo>
                    <a:lnTo>
                      <a:pt x="77" y="174"/>
                    </a:lnTo>
                    <a:lnTo>
                      <a:pt x="69" y="178"/>
                    </a:lnTo>
                    <a:lnTo>
                      <a:pt x="75" y="166"/>
                    </a:lnTo>
                    <a:lnTo>
                      <a:pt x="67" y="174"/>
                    </a:lnTo>
                    <a:lnTo>
                      <a:pt x="72" y="155"/>
                    </a:lnTo>
                    <a:lnTo>
                      <a:pt x="66" y="165"/>
                    </a:lnTo>
                    <a:lnTo>
                      <a:pt x="37" y="205"/>
                    </a:lnTo>
                    <a:lnTo>
                      <a:pt x="67" y="165"/>
                    </a:lnTo>
                    <a:lnTo>
                      <a:pt x="74" y="141"/>
                    </a:lnTo>
                    <a:lnTo>
                      <a:pt x="66" y="146"/>
                    </a:lnTo>
                    <a:lnTo>
                      <a:pt x="19" y="169"/>
                    </a:lnTo>
                    <a:lnTo>
                      <a:pt x="66" y="145"/>
                    </a:lnTo>
                    <a:lnTo>
                      <a:pt x="71" y="125"/>
                    </a:lnTo>
                    <a:lnTo>
                      <a:pt x="65" y="128"/>
                    </a:lnTo>
                    <a:lnTo>
                      <a:pt x="71" y="116"/>
                    </a:lnTo>
                    <a:lnTo>
                      <a:pt x="64" y="121"/>
                    </a:lnTo>
                    <a:lnTo>
                      <a:pt x="41" y="177"/>
                    </a:lnTo>
                    <a:lnTo>
                      <a:pt x="65" y="116"/>
                    </a:lnTo>
                    <a:lnTo>
                      <a:pt x="65" y="100"/>
                    </a:lnTo>
                    <a:lnTo>
                      <a:pt x="57" y="107"/>
                    </a:lnTo>
                    <a:lnTo>
                      <a:pt x="44" y="139"/>
                    </a:lnTo>
                    <a:lnTo>
                      <a:pt x="61" y="97"/>
                    </a:lnTo>
                    <a:lnTo>
                      <a:pt x="64" y="84"/>
                    </a:lnTo>
                    <a:lnTo>
                      <a:pt x="57" y="90"/>
                    </a:lnTo>
                    <a:lnTo>
                      <a:pt x="40" y="116"/>
                    </a:lnTo>
                    <a:lnTo>
                      <a:pt x="0" y="130"/>
                    </a:lnTo>
                    <a:lnTo>
                      <a:pt x="41" y="114"/>
                    </a:lnTo>
                    <a:lnTo>
                      <a:pt x="57" y="87"/>
                    </a:lnTo>
                    <a:lnTo>
                      <a:pt x="59" y="69"/>
                    </a:lnTo>
                    <a:lnTo>
                      <a:pt x="52" y="77"/>
                    </a:lnTo>
                    <a:lnTo>
                      <a:pt x="56" y="60"/>
                    </a:lnTo>
                    <a:lnTo>
                      <a:pt x="28" y="104"/>
                    </a:lnTo>
                    <a:lnTo>
                      <a:pt x="54" y="59"/>
                    </a:lnTo>
                    <a:lnTo>
                      <a:pt x="57" y="46"/>
                    </a:lnTo>
                    <a:lnTo>
                      <a:pt x="48" y="55"/>
                    </a:lnTo>
                    <a:lnTo>
                      <a:pt x="49" y="36"/>
                    </a:lnTo>
                    <a:lnTo>
                      <a:pt x="39" y="45"/>
                    </a:lnTo>
                    <a:lnTo>
                      <a:pt x="2" y="79"/>
                    </a:lnTo>
                    <a:lnTo>
                      <a:pt x="39" y="44"/>
                    </a:lnTo>
                    <a:lnTo>
                      <a:pt x="44" y="24"/>
                    </a:lnTo>
                    <a:lnTo>
                      <a:pt x="38" y="30"/>
                    </a:lnTo>
                    <a:lnTo>
                      <a:pt x="41" y="15"/>
                    </a:lnTo>
                    <a:lnTo>
                      <a:pt x="36" y="19"/>
                    </a:lnTo>
                    <a:lnTo>
                      <a:pt x="34" y="8"/>
                    </a:lnTo>
                    <a:lnTo>
                      <a:pt x="36" y="3"/>
                    </a:lnTo>
                    <a:lnTo>
                      <a:pt x="38"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25" name="Serbest Form 95">
                <a:extLst>
                  <a:ext uri="{FF2B5EF4-FFF2-40B4-BE49-F238E27FC236}">
                    <a16:creationId xmlns:a16="http://schemas.microsoft.com/office/drawing/2014/main" id="{14841844-2FA5-4DC1-96A6-A9FA7AF345EE}"/>
                  </a:ext>
                </a:extLst>
              </p:cNvPr>
              <p:cNvSpPr>
                <a:spLocks/>
              </p:cNvSpPr>
              <p:nvPr/>
            </p:nvSpPr>
            <p:spPr bwMode="ltGray">
              <a:xfrm>
                <a:off x="5400" y="3995"/>
                <a:ext cx="35" cy="142"/>
              </a:xfrm>
              <a:custGeom>
                <a:avLst/>
                <a:gdLst>
                  <a:gd name="T0" fmla="*/ 27 w 35"/>
                  <a:gd name="T1" fmla="*/ 0 h 142"/>
                  <a:gd name="T2" fmla="*/ 20 w 35"/>
                  <a:gd name="T3" fmla="*/ 10 h 142"/>
                  <a:gd name="T4" fmla="*/ 13 w 35"/>
                  <a:gd name="T5" fmla="*/ 28 h 142"/>
                  <a:gd name="T6" fmla="*/ 6 w 35"/>
                  <a:gd name="T7" fmla="*/ 51 h 142"/>
                  <a:gd name="T8" fmla="*/ 0 w 35"/>
                  <a:gd name="T9" fmla="*/ 80 h 142"/>
                  <a:gd name="T10" fmla="*/ 0 w 35"/>
                  <a:gd name="T11" fmla="*/ 112 h 142"/>
                  <a:gd name="T12" fmla="*/ 3 w 35"/>
                  <a:gd name="T13" fmla="*/ 141 h 142"/>
                  <a:gd name="T14" fmla="*/ 6 w 35"/>
                  <a:gd name="T15" fmla="*/ 141 h 142"/>
                  <a:gd name="T16" fmla="*/ 3 w 35"/>
                  <a:gd name="T17" fmla="*/ 112 h 142"/>
                  <a:gd name="T18" fmla="*/ 3 w 35"/>
                  <a:gd name="T19" fmla="*/ 89 h 142"/>
                  <a:gd name="T20" fmla="*/ 9 w 35"/>
                  <a:gd name="T21" fmla="*/ 64 h 142"/>
                  <a:gd name="T22" fmla="*/ 20 w 35"/>
                  <a:gd name="T23" fmla="*/ 38 h 142"/>
                  <a:gd name="T24" fmla="*/ 34 w 35"/>
                  <a:gd name="T25" fmla="*/ 6 h 142"/>
                  <a:gd name="T26" fmla="*/ 27 w 35"/>
                  <a:gd name="T2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142">
                    <a:moveTo>
                      <a:pt x="27" y="0"/>
                    </a:moveTo>
                    <a:lnTo>
                      <a:pt x="20" y="10"/>
                    </a:lnTo>
                    <a:lnTo>
                      <a:pt x="13" y="28"/>
                    </a:lnTo>
                    <a:lnTo>
                      <a:pt x="6" y="51"/>
                    </a:lnTo>
                    <a:lnTo>
                      <a:pt x="0" y="80"/>
                    </a:lnTo>
                    <a:lnTo>
                      <a:pt x="0" y="112"/>
                    </a:lnTo>
                    <a:lnTo>
                      <a:pt x="3" y="141"/>
                    </a:lnTo>
                    <a:lnTo>
                      <a:pt x="6" y="141"/>
                    </a:lnTo>
                    <a:lnTo>
                      <a:pt x="3" y="112"/>
                    </a:lnTo>
                    <a:lnTo>
                      <a:pt x="3" y="89"/>
                    </a:lnTo>
                    <a:lnTo>
                      <a:pt x="9" y="64"/>
                    </a:lnTo>
                    <a:lnTo>
                      <a:pt x="20" y="38"/>
                    </a:lnTo>
                    <a:lnTo>
                      <a:pt x="34" y="6"/>
                    </a:lnTo>
                    <a:lnTo>
                      <a:pt x="2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26" name="Serbest Form 96">
                <a:extLst>
                  <a:ext uri="{FF2B5EF4-FFF2-40B4-BE49-F238E27FC236}">
                    <a16:creationId xmlns:a16="http://schemas.microsoft.com/office/drawing/2014/main" id="{1D9E5572-9D62-4B4E-A4D3-D8A57A340122}"/>
                  </a:ext>
                </a:extLst>
              </p:cNvPr>
              <p:cNvSpPr>
                <a:spLocks/>
              </p:cNvSpPr>
              <p:nvPr/>
            </p:nvSpPr>
            <p:spPr bwMode="ltGray">
              <a:xfrm>
                <a:off x="5547" y="3919"/>
                <a:ext cx="59" cy="141"/>
              </a:xfrm>
              <a:custGeom>
                <a:avLst/>
                <a:gdLst>
                  <a:gd name="T0" fmla="*/ 1 w 59"/>
                  <a:gd name="T1" fmla="*/ 22 h 141"/>
                  <a:gd name="T2" fmla="*/ 13 w 59"/>
                  <a:gd name="T3" fmla="*/ 0 h 141"/>
                  <a:gd name="T4" fmla="*/ 21 w 59"/>
                  <a:gd name="T5" fmla="*/ 0 h 141"/>
                  <a:gd name="T6" fmla="*/ 27 w 59"/>
                  <a:gd name="T7" fmla="*/ 1 h 141"/>
                  <a:gd name="T8" fmla="*/ 33 w 59"/>
                  <a:gd name="T9" fmla="*/ 7 h 141"/>
                  <a:gd name="T10" fmla="*/ 46 w 59"/>
                  <a:gd name="T11" fmla="*/ 25 h 141"/>
                  <a:gd name="T12" fmla="*/ 50 w 59"/>
                  <a:gd name="T13" fmla="*/ 33 h 141"/>
                  <a:gd name="T14" fmla="*/ 53 w 59"/>
                  <a:gd name="T15" fmla="*/ 42 h 141"/>
                  <a:gd name="T16" fmla="*/ 57 w 59"/>
                  <a:gd name="T17" fmla="*/ 65 h 141"/>
                  <a:gd name="T18" fmla="*/ 58 w 59"/>
                  <a:gd name="T19" fmla="*/ 73 h 141"/>
                  <a:gd name="T20" fmla="*/ 57 w 59"/>
                  <a:gd name="T21" fmla="*/ 82 h 141"/>
                  <a:gd name="T22" fmla="*/ 54 w 59"/>
                  <a:gd name="T23" fmla="*/ 92 h 141"/>
                  <a:gd name="T24" fmla="*/ 49 w 59"/>
                  <a:gd name="T25" fmla="*/ 107 h 141"/>
                  <a:gd name="T26" fmla="*/ 44 w 59"/>
                  <a:gd name="T27" fmla="*/ 116 h 141"/>
                  <a:gd name="T28" fmla="*/ 38 w 59"/>
                  <a:gd name="T29" fmla="*/ 126 h 141"/>
                  <a:gd name="T30" fmla="*/ 25 w 59"/>
                  <a:gd name="T31" fmla="*/ 140 h 141"/>
                  <a:gd name="T32" fmla="*/ 32 w 59"/>
                  <a:gd name="T33" fmla="*/ 123 h 141"/>
                  <a:gd name="T34" fmla="*/ 37 w 59"/>
                  <a:gd name="T35" fmla="*/ 108 h 141"/>
                  <a:gd name="T36" fmla="*/ 40 w 59"/>
                  <a:gd name="T37" fmla="*/ 95 h 141"/>
                  <a:gd name="T38" fmla="*/ 39 w 59"/>
                  <a:gd name="T39" fmla="*/ 82 h 141"/>
                  <a:gd name="T40" fmla="*/ 38 w 59"/>
                  <a:gd name="T41" fmla="*/ 73 h 141"/>
                  <a:gd name="T42" fmla="*/ 40 w 59"/>
                  <a:gd name="T43" fmla="*/ 61 h 141"/>
                  <a:gd name="T44" fmla="*/ 42 w 59"/>
                  <a:gd name="T45" fmla="*/ 51 h 141"/>
                  <a:gd name="T46" fmla="*/ 36 w 59"/>
                  <a:gd name="T47" fmla="*/ 33 h 141"/>
                  <a:gd name="T48" fmla="*/ 35 w 59"/>
                  <a:gd name="T49" fmla="*/ 23 h 141"/>
                  <a:gd name="T50" fmla="*/ 30 w 59"/>
                  <a:gd name="T51" fmla="*/ 15 h 141"/>
                  <a:gd name="T52" fmla="*/ 21 w 59"/>
                  <a:gd name="T53" fmla="*/ 5 h 141"/>
                  <a:gd name="T54" fmla="*/ 16 w 59"/>
                  <a:gd name="T55" fmla="*/ 14 h 141"/>
                  <a:gd name="T56" fmla="*/ 0 w 59"/>
                  <a:gd name="T57" fmla="*/ 26 h 141"/>
                  <a:gd name="T58" fmla="*/ 1 w 59"/>
                  <a:gd name="T59"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 h="141">
                    <a:moveTo>
                      <a:pt x="1" y="22"/>
                    </a:moveTo>
                    <a:lnTo>
                      <a:pt x="13" y="0"/>
                    </a:lnTo>
                    <a:lnTo>
                      <a:pt x="21" y="0"/>
                    </a:lnTo>
                    <a:lnTo>
                      <a:pt x="27" y="1"/>
                    </a:lnTo>
                    <a:lnTo>
                      <a:pt x="33" y="7"/>
                    </a:lnTo>
                    <a:lnTo>
                      <a:pt x="46" y="25"/>
                    </a:lnTo>
                    <a:lnTo>
                      <a:pt x="50" y="33"/>
                    </a:lnTo>
                    <a:lnTo>
                      <a:pt x="53" y="42"/>
                    </a:lnTo>
                    <a:lnTo>
                      <a:pt x="57" y="65"/>
                    </a:lnTo>
                    <a:lnTo>
                      <a:pt x="58" y="73"/>
                    </a:lnTo>
                    <a:lnTo>
                      <a:pt x="57" y="82"/>
                    </a:lnTo>
                    <a:lnTo>
                      <a:pt x="54" y="92"/>
                    </a:lnTo>
                    <a:lnTo>
                      <a:pt x="49" y="107"/>
                    </a:lnTo>
                    <a:lnTo>
                      <a:pt x="44" y="116"/>
                    </a:lnTo>
                    <a:lnTo>
                      <a:pt x="38" y="126"/>
                    </a:lnTo>
                    <a:lnTo>
                      <a:pt x="25" y="140"/>
                    </a:lnTo>
                    <a:lnTo>
                      <a:pt x="32" y="123"/>
                    </a:lnTo>
                    <a:lnTo>
                      <a:pt x="37" y="108"/>
                    </a:lnTo>
                    <a:lnTo>
                      <a:pt x="40" y="95"/>
                    </a:lnTo>
                    <a:lnTo>
                      <a:pt x="39" y="82"/>
                    </a:lnTo>
                    <a:lnTo>
                      <a:pt x="38" y="73"/>
                    </a:lnTo>
                    <a:lnTo>
                      <a:pt x="40" y="61"/>
                    </a:lnTo>
                    <a:lnTo>
                      <a:pt x="42" y="51"/>
                    </a:lnTo>
                    <a:lnTo>
                      <a:pt x="36" y="33"/>
                    </a:lnTo>
                    <a:lnTo>
                      <a:pt x="35" y="23"/>
                    </a:lnTo>
                    <a:lnTo>
                      <a:pt x="30" y="15"/>
                    </a:lnTo>
                    <a:lnTo>
                      <a:pt x="21" y="5"/>
                    </a:lnTo>
                    <a:lnTo>
                      <a:pt x="16" y="14"/>
                    </a:lnTo>
                    <a:lnTo>
                      <a:pt x="0" y="26"/>
                    </a:lnTo>
                    <a:lnTo>
                      <a:pt x="1" y="2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27" name="Serbest Form 97">
                <a:extLst>
                  <a:ext uri="{FF2B5EF4-FFF2-40B4-BE49-F238E27FC236}">
                    <a16:creationId xmlns:a16="http://schemas.microsoft.com/office/drawing/2014/main" id="{BA8D78DE-33DC-48F8-955A-15C1B245D115}"/>
                  </a:ext>
                </a:extLst>
              </p:cNvPr>
              <p:cNvSpPr>
                <a:spLocks/>
              </p:cNvSpPr>
              <p:nvPr/>
            </p:nvSpPr>
            <p:spPr bwMode="ltGray">
              <a:xfrm>
                <a:off x="5364" y="3794"/>
                <a:ext cx="144" cy="255"/>
              </a:xfrm>
              <a:custGeom>
                <a:avLst/>
                <a:gdLst>
                  <a:gd name="T0" fmla="*/ 96 w 144"/>
                  <a:gd name="T1" fmla="*/ 3 h 255"/>
                  <a:gd name="T2" fmla="*/ 92 w 144"/>
                  <a:gd name="T3" fmla="*/ 10 h 255"/>
                  <a:gd name="T4" fmla="*/ 60 w 144"/>
                  <a:gd name="T5" fmla="*/ 9 h 255"/>
                  <a:gd name="T6" fmla="*/ 73 w 144"/>
                  <a:gd name="T7" fmla="*/ 13 h 255"/>
                  <a:gd name="T8" fmla="*/ 86 w 144"/>
                  <a:gd name="T9" fmla="*/ 17 h 255"/>
                  <a:gd name="T10" fmla="*/ 56 w 144"/>
                  <a:gd name="T11" fmla="*/ 23 h 255"/>
                  <a:gd name="T12" fmla="*/ 79 w 144"/>
                  <a:gd name="T13" fmla="*/ 26 h 255"/>
                  <a:gd name="T14" fmla="*/ 82 w 144"/>
                  <a:gd name="T15" fmla="*/ 32 h 255"/>
                  <a:gd name="T16" fmla="*/ 14 w 144"/>
                  <a:gd name="T17" fmla="*/ 69 h 255"/>
                  <a:gd name="T18" fmla="*/ 77 w 144"/>
                  <a:gd name="T19" fmla="*/ 42 h 255"/>
                  <a:gd name="T20" fmla="*/ 64 w 144"/>
                  <a:gd name="T21" fmla="*/ 58 h 255"/>
                  <a:gd name="T22" fmla="*/ 72 w 144"/>
                  <a:gd name="T23" fmla="*/ 59 h 255"/>
                  <a:gd name="T24" fmla="*/ 60 w 144"/>
                  <a:gd name="T25" fmla="*/ 79 h 255"/>
                  <a:gd name="T26" fmla="*/ 35 w 144"/>
                  <a:gd name="T27" fmla="*/ 100 h 255"/>
                  <a:gd name="T28" fmla="*/ 64 w 144"/>
                  <a:gd name="T29" fmla="*/ 84 h 255"/>
                  <a:gd name="T30" fmla="*/ 40 w 144"/>
                  <a:gd name="T31" fmla="*/ 117 h 255"/>
                  <a:gd name="T32" fmla="*/ 61 w 144"/>
                  <a:gd name="T33" fmla="*/ 95 h 255"/>
                  <a:gd name="T34" fmla="*/ 66 w 144"/>
                  <a:gd name="T35" fmla="*/ 95 h 255"/>
                  <a:gd name="T36" fmla="*/ 59 w 144"/>
                  <a:gd name="T37" fmla="*/ 115 h 255"/>
                  <a:gd name="T38" fmla="*/ 65 w 144"/>
                  <a:gd name="T39" fmla="*/ 115 h 255"/>
                  <a:gd name="T40" fmla="*/ 51 w 144"/>
                  <a:gd name="T41" fmla="*/ 136 h 255"/>
                  <a:gd name="T42" fmla="*/ 59 w 144"/>
                  <a:gd name="T43" fmla="*/ 131 h 255"/>
                  <a:gd name="T44" fmla="*/ 53 w 144"/>
                  <a:gd name="T45" fmla="*/ 151 h 255"/>
                  <a:gd name="T46" fmla="*/ 59 w 144"/>
                  <a:gd name="T47" fmla="*/ 145 h 255"/>
                  <a:gd name="T48" fmla="*/ 64 w 144"/>
                  <a:gd name="T49" fmla="*/ 143 h 255"/>
                  <a:gd name="T50" fmla="*/ 60 w 144"/>
                  <a:gd name="T51" fmla="*/ 158 h 255"/>
                  <a:gd name="T52" fmla="*/ 47 w 144"/>
                  <a:gd name="T53" fmla="*/ 186 h 255"/>
                  <a:gd name="T54" fmla="*/ 64 w 144"/>
                  <a:gd name="T55" fmla="*/ 164 h 255"/>
                  <a:gd name="T56" fmla="*/ 69 w 144"/>
                  <a:gd name="T57" fmla="*/ 160 h 255"/>
                  <a:gd name="T58" fmla="*/ 67 w 144"/>
                  <a:gd name="T59" fmla="*/ 184 h 255"/>
                  <a:gd name="T60" fmla="*/ 73 w 144"/>
                  <a:gd name="T61" fmla="*/ 195 h 255"/>
                  <a:gd name="T62" fmla="*/ 74 w 144"/>
                  <a:gd name="T63" fmla="*/ 183 h 255"/>
                  <a:gd name="T64" fmla="*/ 126 w 144"/>
                  <a:gd name="T65" fmla="*/ 217 h 255"/>
                  <a:gd name="T66" fmla="*/ 79 w 144"/>
                  <a:gd name="T67" fmla="*/ 166 h 255"/>
                  <a:gd name="T68" fmla="*/ 89 w 144"/>
                  <a:gd name="T69" fmla="*/ 178 h 255"/>
                  <a:gd name="T70" fmla="*/ 76 w 144"/>
                  <a:gd name="T71" fmla="*/ 149 h 255"/>
                  <a:gd name="T72" fmla="*/ 132 w 144"/>
                  <a:gd name="T73" fmla="*/ 171 h 255"/>
                  <a:gd name="T74" fmla="*/ 76 w 144"/>
                  <a:gd name="T75" fmla="*/ 141 h 255"/>
                  <a:gd name="T76" fmla="*/ 83 w 144"/>
                  <a:gd name="T77" fmla="*/ 133 h 255"/>
                  <a:gd name="T78" fmla="*/ 78 w 144"/>
                  <a:gd name="T79" fmla="*/ 122 h 255"/>
                  <a:gd name="T80" fmla="*/ 86 w 144"/>
                  <a:gd name="T81" fmla="*/ 122 h 255"/>
                  <a:gd name="T82" fmla="*/ 112 w 144"/>
                  <a:gd name="T83" fmla="*/ 143 h 255"/>
                  <a:gd name="T84" fmla="*/ 87 w 144"/>
                  <a:gd name="T85" fmla="*/ 102 h 255"/>
                  <a:gd name="T86" fmla="*/ 83 w 144"/>
                  <a:gd name="T87" fmla="*/ 87 h 255"/>
                  <a:gd name="T88" fmla="*/ 89 w 144"/>
                  <a:gd name="T89" fmla="*/ 84 h 255"/>
                  <a:gd name="T90" fmla="*/ 88 w 144"/>
                  <a:gd name="T91" fmla="*/ 70 h 255"/>
                  <a:gd name="T92" fmla="*/ 91 w 144"/>
                  <a:gd name="T93" fmla="*/ 68 h 255"/>
                  <a:gd name="T94" fmla="*/ 108 w 144"/>
                  <a:gd name="T95" fmla="*/ 81 h 255"/>
                  <a:gd name="T96" fmla="*/ 95 w 144"/>
                  <a:gd name="T97" fmla="*/ 61 h 255"/>
                  <a:gd name="T98" fmla="*/ 96 w 144"/>
                  <a:gd name="T99" fmla="*/ 42 h 255"/>
                  <a:gd name="T100" fmla="*/ 95 w 144"/>
                  <a:gd name="T101" fmla="*/ 32 h 255"/>
                  <a:gd name="T102" fmla="*/ 109 w 144"/>
                  <a:gd name="T103" fmla="*/ 32 h 255"/>
                  <a:gd name="T104" fmla="*/ 105 w 144"/>
                  <a:gd name="T105" fmla="*/ 17 h 255"/>
                  <a:gd name="T106" fmla="*/ 113 w 144"/>
                  <a:gd name="T107" fmla="*/ 14 h 255"/>
                  <a:gd name="T108" fmla="*/ 110 w 144"/>
                  <a:gd name="T109"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 h="255">
                    <a:moveTo>
                      <a:pt x="110" y="0"/>
                    </a:moveTo>
                    <a:lnTo>
                      <a:pt x="104" y="0"/>
                    </a:lnTo>
                    <a:lnTo>
                      <a:pt x="96" y="3"/>
                    </a:lnTo>
                    <a:lnTo>
                      <a:pt x="102" y="4"/>
                    </a:lnTo>
                    <a:lnTo>
                      <a:pt x="97" y="7"/>
                    </a:lnTo>
                    <a:lnTo>
                      <a:pt x="92" y="10"/>
                    </a:lnTo>
                    <a:lnTo>
                      <a:pt x="84" y="12"/>
                    </a:lnTo>
                    <a:lnTo>
                      <a:pt x="73" y="11"/>
                    </a:lnTo>
                    <a:lnTo>
                      <a:pt x="60" y="9"/>
                    </a:lnTo>
                    <a:lnTo>
                      <a:pt x="28" y="11"/>
                    </a:lnTo>
                    <a:lnTo>
                      <a:pt x="59" y="9"/>
                    </a:lnTo>
                    <a:lnTo>
                      <a:pt x="73" y="13"/>
                    </a:lnTo>
                    <a:lnTo>
                      <a:pt x="84" y="12"/>
                    </a:lnTo>
                    <a:lnTo>
                      <a:pt x="92" y="14"/>
                    </a:lnTo>
                    <a:lnTo>
                      <a:pt x="86" y="17"/>
                    </a:lnTo>
                    <a:lnTo>
                      <a:pt x="90" y="18"/>
                    </a:lnTo>
                    <a:lnTo>
                      <a:pt x="79" y="24"/>
                    </a:lnTo>
                    <a:lnTo>
                      <a:pt x="56" y="23"/>
                    </a:lnTo>
                    <a:lnTo>
                      <a:pt x="26" y="43"/>
                    </a:lnTo>
                    <a:lnTo>
                      <a:pt x="56" y="24"/>
                    </a:lnTo>
                    <a:lnTo>
                      <a:pt x="79" y="26"/>
                    </a:lnTo>
                    <a:lnTo>
                      <a:pt x="86" y="26"/>
                    </a:lnTo>
                    <a:lnTo>
                      <a:pt x="73" y="32"/>
                    </a:lnTo>
                    <a:lnTo>
                      <a:pt x="82" y="32"/>
                    </a:lnTo>
                    <a:lnTo>
                      <a:pt x="69" y="41"/>
                    </a:lnTo>
                    <a:lnTo>
                      <a:pt x="43" y="51"/>
                    </a:lnTo>
                    <a:lnTo>
                      <a:pt x="14" y="69"/>
                    </a:lnTo>
                    <a:lnTo>
                      <a:pt x="44" y="52"/>
                    </a:lnTo>
                    <a:lnTo>
                      <a:pt x="69" y="42"/>
                    </a:lnTo>
                    <a:lnTo>
                      <a:pt x="77" y="42"/>
                    </a:lnTo>
                    <a:lnTo>
                      <a:pt x="65" y="48"/>
                    </a:lnTo>
                    <a:lnTo>
                      <a:pt x="73" y="50"/>
                    </a:lnTo>
                    <a:lnTo>
                      <a:pt x="64" y="58"/>
                    </a:lnTo>
                    <a:lnTo>
                      <a:pt x="2" y="119"/>
                    </a:lnTo>
                    <a:lnTo>
                      <a:pt x="64" y="59"/>
                    </a:lnTo>
                    <a:lnTo>
                      <a:pt x="72" y="59"/>
                    </a:lnTo>
                    <a:lnTo>
                      <a:pt x="63" y="68"/>
                    </a:lnTo>
                    <a:lnTo>
                      <a:pt x="69" y="67"/>
                    </a:lnTo>
                    <a:lnTo>
                      <a:pt x="60" y="79"/>
                    </a:lnTo>
                    <a:lnTo>
                      <a:pt x="35" y="100"/>
                    </a:lnTo>
                    <a:lnTo>
                      <a:pt x="9" y="131"/>
                    </a:lnTo>
                    <a:lnTo>
                      <a:pt x="35" y="100"/>
                    </a:lnTo>
                    <a:lnTo>
                      <a:pt x="61" y="79"/>
                    </a:lnTo>
                    <a:lnTo>
                      <a:pt x="69" y="77"/>
                    </a:lnTo>
                    <a:lnTo>
                      <a:pt x="64" y="84"/>
                    </a:lnTo>
                    <a:lnTo>
                      <a:pt x="69" y="84"/>
                    </a:lnTo>
                    <a:lnTo>
                      <a:pt x="60" y="95"/>
                    </a:lnTo>
                    <a:lnTo>
                      <a:pt x="40" y="117"/>
                    </a:lnTo>
                    <a:lnTo>
                      <a:pt x="0" y="145"/>
                    </a:lnTo>
                    <a:lnTo>
                      <a:pt x="39" y="117"/>
                    </a:lnTo>
                    <a:lnTo>
                      <a:pt x="61" y="95"/>
                    </a:lnTo>
                    <a:lnTo>
                      <a:pt x="64" y="95"/>
                    </a:lnTo>
                    <a:lnTo>
                      <a:pt x="27" y="160"/>
                    </a:lnTo>
                    <a:lnTo>
                      <a:pt x="66" y="95"/>
                    </a:lnTo>
                    <a:lnTo>
                      <a:pt x="61" y="104"/>
                    </a:lnTo>
                    <a:lnTo>
                      <a:pt x="66" y="101"/>
                    </a:lnTo>
                    <a:lnTo>
                      <a:pt x="59" y="115"/>
                    </a:lnTo>
                    <a:lnTo>
                      <a:pt x="32" y="145"/>
                    </a:lnTo>
                    <a:lnTo>
                      <a:pt x="59" y="117"/>
                    </a:lnTo>
                    <a:lnTo>
                      <a:pt x="65" y="115"/>
                    </a:lnTo>
                    <a:lnTo>
                      <a:pt x="59" y="123"/>
                    </a:lnTo>
                    <a:lnTo>
                      <a:pt x="27" y="183"/>
                    </a:lnTo>
                    <a:lnTo>
                      <a:pt x="51" y="136"/>
                    </a:lnTo>
                    <a:lnTo>
                      <a:pt x="60" y="123"/>
                    </a:lnTo>
                    <a:lnTo>
                      <a:pt x="65" y="122"/>
                    </a:lnTo>
                    <a:lnTo>
                      <a:pt x="59" y="131"/>
                    </a:lnTo>
                    <a:lnTo>
                      <a:pt x="64" y="130"/>
                    </a:lnTo>
                    <a:lnTo>
                      <a:pt x="56" y="141"/>
                    </a:lnTo>
                    <a:lnTo>
                      <a:pt x="53" y="151"/>
                    </a:lnTo>
                    <a:lnTo>
                      <a:pt x="13" y="185"/>
                    </a:lnTo>
                    <a:lnTo>
                      <a:pt x="54" y="152"/>
                    </a:lnTo>
                    <a:lnTo>
                      <a:pt x="59" y="145"/>
                    </a:lnTo>
                    <a:lnTo>
                      <a:pt x="64" y="143"/>
                    </a:lnTo>
                    <a:lnTo>
                      <a:pt x="54" y="162"/>
                    </a:lnTo>
                    <a:lnTo>
                      <a:pt x="64" y="143"/>
                    </a:lnTo>
                    <a:lnTo>
                      <a:pt x="59" y="152"/>
                    </a:lnTo>
                    <a:lnTo>
                      <a:pt x="65" y="150"/>
                    </a:lnTo>
                    <a:lnTo>
                      <a:pt x="60" y="158"/>
                    </a:lnTo>
                    <a:lnTo>
                      <a:pt x="47" y="186"/>
                    </a:lnTo>
                    <a:lnTo>
                      <a:pt x="34" y="202"/>
                    </a:lnTo>
                    <a:lnTo>
                      <a:pt x="47" y="186"/>
                    </a:lnTo>
                    <a:lnTo>
                      <a:pt x="61" y="159"/>
                    </a:lnTo>
                    <a:lnTo>
                      <a:pt x="66" y="158"/>
                    </a:lnTo>
                    <a:lnTo>
                      <a:pt x="64" y="164"/>
                    </a:lnTo>
                    <a:lnTo>
                      <a:pt x="54" y="183"/>
                    </a:lnTo>
                    <a:lnTo>
                      <a:pt x="65" y="166"/>
                    </a:lnTo>
                    <a:lnTo>
                      <a:pt x="69" y="160"/>
                    </a:lnTo>
                    <a:lnTo>
                      <a:pt x="64" y="175"/>
                    </a:lnTo>
                    <a:lnTo>
                      <a:pt x="69" y="173"/>
                    </a:lnTo>
                    <a:lnTo>
                      <a:pt x="67" y="184"/>
                    </a:lnTo>
                    <a:lnTo>
                      <a:pt x="71" y="179"/>
                    </a:lnTo>
                    <a:lnTo>
                      <a:pt x="73" y="183"/>
                    </a:lnTo>
                    <a:lnTo>
                      <a:pt x="73" y="195"/>
                    </a:lnTo>
                    <a:lnTo>
                      <a:pt x="48" y="254"/>
                    </a:lnTo>
                    <a:lnTo>
                      <a:pt x="74" y="195"/>
                    </a:lnTo>
                    <a:lnTo>
                      <a:pt x="74" y="183"/>
                    </a:lnTo>
                    <a:lnTo>
                      <a:pt x="74" y="174"/>
                    </a:lnTo>
                    <a:lnTo>
                      <a:pt x="80" y="179"/>
                    </a:lnTo>
                    <a:lnTo>
                      <a:pt x="126" y="217"/>
                    </a:lnTo>
                    <a:lnTo>
                      <a:pt x="78" y="175"/>
                    </a:lnTo>
                    <a:lnTo>
                      <a:pt x="74" y="164"/>
                    </a:lnTo>
                    <a:lnTo>
                      <a:pt x="79" y="166"/>
                    </a:lnTo>
                    <a:lnTo>
                      <a:pt x="73" y="153"/>
                    </a:lnTo>
                    <a:lnTo>
                      <a:pt x="78" y="159"/>
                    </a:lnTo>
                    <a:lnTo>
                      <a:pt x="89" y="178"/>
                    </a:lnTo>
                    <a:lnTo>
                      <a:pt x="79" y="157"/>
                    </a:lnTo>
                    <a:lnTo>
                      <a:pt x="74" y="149"/>
                    </a:lnTo>
                    <a:lnTo>
                      <a:pt x="76" y="149"/>
                    </a:lnTo>
                    <a:lnTo>
                      <a:pt x="82" y="153"/>
                    </a:lnTo>
                    <a:lnTo>
                      <a:pt x="93" y="164"/>
                    </a:lnTo>
                    <a:lnTo>
                      <a:pt x="132" y="171"/>
                    </a:lnTo>
                    <a:lnTo>
                      <a:pt x="92" y="162"/>
                    </a:lnTo>
                    <a:lnTo>
                      <a:pt x="79" y="150"/>
                    </a:lnTo>
                    <a:lnTo>
                      <a:pt x="76" y="141"/>
                    </a:lnTo>
                    <a:lnTo>
                      <a:pt x="82" y="141"/>
                    </a:lnTo>
                    <a:lnTo>
                      <a:pt x="76" y="131"/>
                    </a:lnTo>
                    <a:lnTo>
                      <a:pt x="83" y="133"/>
                    </a:lnTo>
                    <a:lnTo>
                      <a:pt x="110" y="151"/>
                    </a:lnTo>
                    <a:lnTo>
                      <a:pt x="83" y="132"/>
                    </a:lnTo>
                    <a:lnTo>
                      <a:pt x="78" y="122"/>
                    </a:lnTo>
                    <a:lnTo>
                      <a:pt x="84" y="125"/>
                    </a:lnTo>
                    <a:lnTo>
                      <a:pt x="79" y="116"/>
                    </a:lnTo>
                    <a:lnTo>
                      <a:pt x="86" y="122"/>
                    </a:lnTo>
                    <a:lnTo>
                      <a:pt x="82" y="108"/>
                    </a:lnTo>
                    <a:lnTo>
                      <a:pt x="87" y="115"/>
                    </a:lnTo>
                    <a:lnTo>
                      <a:pt x="112" y="143"/>
                    </a:lnTo>
                    <a:lnTo>
                      <a:pt x="86" y="115"/>
                    </a:lnTo>
                    <a:lnTo>
                      <a:pt x="80" y="98"/>
                    </a:lnTo>
                    <a:lnTo>
                      <a:pt x="87" y="102"/>
                    </a:lnTo>
                    <a:lnTo>
                      <a:pt x="127" y="118"/>
                    </a:lnTo>
                    <a:lnTo>
                      <a:pt x="87" y="101"/>
                    </a:lnTo>
                    <a:lnTo>
                      <a:pt x="83" y="87"/>
                    </a:lnTo>
                    <a:lnTo>
                      <a:pt x="88" y="89"/>
                    </a:lnTo>
                    <a:lnTo>
                      <a:pt x="83" y="81"/>
                    </a:lnTo>
                    <a:lnTo>
                      <a:pt x="89" y="84"/>
                    </a:lnTo>
                    <a:lnTo>
                      <a:pt x="108" y="124"/>
                    </a:lnTo>
                    <a:lnTo>
                      <a:pt x="88" y="80"/>
                    </a:lnTo>
                    <a:lnTo>
                      <a:pt x="88" y="70"/>
                    </a:lnTo>
                    <a:lnTo>
                      <a:pt x="94" y="75"/>
                    </a:lnTo>
                    <a:lnTo>
                      <a:pt x="105" y="97"/>
                    </a:lnTo>
                    <a:lnTo>
                      <a:pt x="91" y="68"/>
                    </a:lnTo>
                    <a:lnTo>
                      <a:pt x="89" y="59"/>
                    </a:lnTo>
                    <a:lnTo>
                      <a:pt x="94" y="63"/>
                    </a:lnTo>
                    <a:lnTo>
                      <a:pt x="108" y="81"/>
                    </a:lnTo>
                    <a:lnTo>
                      <a:pt x="143" y="91"/>
                    </a:lnTo>
                    <a:lnTo>
                      <a:pt x="108" y="79"/>
                    </a:lnTo>
                    <a:lnTo>
                      <a:pt x="95" y="61"/>
                    </a:lnTo>
                    <a:lnTo>
                      <a:pt x="93" y="48"/>
                    </a:lnTo>
                    <a:lnTo>
                      <a:pt x="99" y="54"/>
                    </a:lnTo>
                    <a:lnTo>
                      <a:pt x="96" y="42"/>
                    </a:lnTo>
                    <a:lnTo>
                      <a:pt x="118" y="73"/>
                    </a:lnTo>
                    <a:lnTo>
                      <a:pt x="97" y="41"/>
                    </a:lnTo>
                    <a:lnTo>
                      <a:pt x="95" y="32"/>
                    </a:lnTo>
                    <a:lnTo>
                      <a:pt x="102" y="39"/>
                    </a:lnTo>
                    <a:lnTo>
                      <a:pt x="101" y="25"/>
                    </a:lnTo>
                    <a:lnTo>
                      <a:pt x="109" y="32"/>
                    </a:lnTo>
                    <a:lnTo>
                      <a:pt x="141" y="56"/>
                    </a:lnTo>
                    <a:lnTo>
                      <a:pt x="109" y="31"/>
                    </a:lnTo>
                    <a:lnTo>
                      <a:pt x="105" y="17"/>
                    </a:lnTo>
                    <a:lnTo>
                      <a:pt x="110" y="21"/>
                    </a:lnTo>
                    <a:lnTo>
                      <a:pt x="108" y="10"/>
                    </a:lnTo>
                    <a:lnTo>
                      <a:pt x="113" y="14"/>
                    </a:lnTo>
                    <a:lnTo>
                      <a:pt x="113" y="5"/>
                    </a:lnTo>
                    <a:lnTo>
                      <a:pt x="113" y="2"/>
                    </a:lnTo>
                    <a:lnTo>
                      <a:pt x="11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28" name="Serbest Form 98">
                <a:extLst>
                  <a:ext uri="{FF2B5EF4-FFF2-40B4-BE49-F238E27FC236}">
                    <a16:creationId xmlns:a16="http://schemas.microsoft.com/office/drawing/2014/main" id="{151E3CDE-FD63-4DCE-98A2-0FADAB10A41F}"/>
                  </a:ext>
                </a:extLst>
              </p:cNvPr>
              <p:cNvSpPr>
                <a:spLocks/>
              </p:cNvSpPr>
              <p:nvPr/>
            </p:nvSpPr>
            <p:spPr bwMode="ltGray">
              <a:xfrm>
                <a:off x="5673" y="4049"/>
                <a:ext cx="38" cy="146"/>
              </a:xfrm>
              <a:custGeom>
                <a:avLst/>
                <a:gdLst>
                  <a:gd name="T0" fmla="*/ 7 w 38"/>
                  <a:gd name="T1" fmla="*/ 0 h 146"/>
                  <a:gd name="T2" fmla="*/ 9 w 38"/>
                  <a:gd name="T3" fmla="*/ 2 h 146"/>
                  <a:gd name="T4" fmla="*/ 22 w 38"/>
                  <a:gd name="T5" fmla="*/ 28 h 146"/>
                  <a:gd name="T6" fmla="*/ 29 w 38"/>
                  <a:gd name="T7" fmla="*/ 52 h 146"/>
                  <a:gd name="T8" fmla="*/ 37 w 38"/>
                  <a:gd name="T9" fmla="*/ 83 h 146"/>
                  <a:gd name="T10" fmla="*/ 37 w 38"/>
                  <a:gd name="T11" fmla="*/ 116 h 146"/>
                  <a:gd name="T12" fmla="*/ 32 w 38"/>
                  <a:gd name="T13" fmla="*/ 145 h 146"/>
                  <a:gd name="T14" fmla="*/ 29 w 38"/>
                  <a:gd name="T15" fmla="*/ 145 h 146"/>
                  <a:gd name="T16" fmla="*/ 32 w 38"/>
                  <a:gd name="T17" fmla="*/ 116 h 146"/>
                  <a:gd name="T18" fmla="*/ 32 w 38"/>
                  <a:gd name="T19" fmla="*/ 92 h 146"/>
                  <a:gd name="T20" fmla="*/ 25 w 38"/>
                  <a:gd name="T21" fmla="*/ 65 h 146"/>
                  <a:gd name="T22" fmla="*/ 14 w 38"/>
                  <a:gd name="T23" fmla="*/ 39 h 146"/>
                  <a:gd name="T24" fmla="*/ 0 w 38"/>
                  <a:gd name="T25" fmla="*/ 6 h 146"/>
                  <a:gd name="T26" fmla="*/ 7 w 38"/>
                  <a:gd name="T2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146">
                    <a:moveTo>
                      <a:pt x="7" y="0"/>
                    </a:moveTo>
                    <a:lnTo>
                      <a:pt x="9" y="2"/>
                    </a:lnTo>
                    <a:lnTo>
                      <a:pt x="22" y="28"/>
                    </a:lnTo>
                    <a:lnTo>
                      <a:pt x="29" y="52"/>
                    </a:lnTo>
                    <a:lnTo>
                      <a:pt x="37" y="83"/>
                    </a:lnTo>
                    <a:lnTo>
                      <a:pt x="37" y="116"/>
                    </a:lnTo>
                    <a:lnTo>
                      <a:pt x="32" y="145"/>
                    </a:lnTo>
                    <a:lnTo>
                      <a:pt x="29" y="145"/>
                    </a:lnTo>
                    <a:lnTo>
                      <a:pt x="32" y="116"/>
                    </a:lnTo>
                    <a:lnTo>
                      <a:pt x="32" y="92"/>
                    </a:lnTo>
                    <a:lnTo>
                      <a:pt x="25" y="65"/>
                    </a:lnTo>
                    <a:lnTo>
                      <a:pt x="14" y="39"/>
                    </a:lnTo>
                    <a:lnTo>
                      <a:pt x="0" y="6"/>
                    </a:lnTo>
                    <a:lnTo>
                      <a:pt x="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29" name="Serbest Form 99">
                <a:extLst>
                  <a:ext uri="{FF2B5EF4-FFF2-40B4-BE49-F238E27FC236}">
                    <a16:creationId xmlns:a16="http://schemas.microsoft.com/office/drawing/2014/main" id="{84DBA096-5687-4A65-868E-2E88A6BC73A4}"/>
                  </a:ext>
                </a:extLst>
              </p:cNvPr>
              <p:cNvSpPr>
                <a:spLocks/>
              </p:cNvSpPr>
              <p:nvPr/>
            </p:nvSpPr>
            <p:spPr bwMode="ltGray">
              <a:xfrm>
                <a:off x="4807" y="3785"/>
                <a:ext cx="34" cy="249"/>
              </a:xfrm>
              <a:custGeom>
                <a:avLst/>
                <a:gdLst>
                  <a:gd name="T0" fmla="*/ 26 w 34"/>
                  <a:gd name="T1" fmla="*/ 0 h 249"/>
                  <a:gd name="T2" fmla="*/ 33 w 34"/>
                  <a:gd name="T3" fmla="*/ 9 h 249"/>
                  <a:gd name="T4" fmla="*/ 23 w 34"/>
                  <a:gd name="T5" fmla="*/ 103 h 249"/>
                  <a:gd name="T6" fmla="*/ 24 w 34"/>
                  <a:gd name="T7" fmla="*/ 130 h 249"/>
                  <a:gd name="T8" fmla="*/ 28 w 34"/>
                  <a:gd name="T9" fmla="*/ 248 h 249"/>
                  <a:gd name="T10" fmla="*/ 8 w 34"/>
                  <a:gd name="T11" fmla="*/ 154 h 249"/>
                  <a:gd name="T12" fmla="*/ 4 w 34"/>
                  <a:gd name="T13" fmla="*/ 127 h 249"/>
                  <a:gd name="T14" fmla="*/ 1 w 34"/>
                  <a:gd name="T15" fmla="*/ 105 h 249"/>
                  <a:gd name="T16" fmla="*/ 0 w 34"/>
                  <a:gd name="T17" fmla="*/ 84 h 249"/>
                  <a:gd name="T18" fmla="*/ 4 w 34"/>
                  <a:gd name="T19" fmla="*/ 62 h 249"/>
                  <a:gd name="T20" fmla="*/ 8 w 34"/>
                  <a:gd name="T21" fmla="*/ 35 h 249"/>
                  <a:gd name="T22" fmla="*/ 26 w 34"/>
                  <a:gd name="T2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49">
                    <a:moveTo>
                      <a:pt x="26" y="0"/>
                    </a:moveTo>
                    <a:lnTo>
                      <a:pt x="33" y="9"/>
                    </a:lnTo>
                    <a:lnTo>
                      <a:pt x="23" y="103"/>
                    </a:lnTo>
                    <a:lnTo>
                      <a:pt x="24" y="130"/>
                    </a:lnTo>
                    <a:lnTo>
                      <a:pt x="28" y="248"/>
                    </a:lnTo>
                    <a:lnTo>
                      <a:pt x="8" y="154"/>
                    </a:lnTo>
                    <a:lnTo>
                      <a:pt x="4" y="127"/>
                    </a:lnTo>
                    <a:lnTo>
                      <a:pt x="1" y="105"/>
                    </a:lnTo>
                    <a:lnTo>
                      <a:pt x="0" y="84"/>
                    </a:lnTo>
                    <a:lnTo>
                      <a:pt x="4" y="62"/>
                    </a:lnTo>
                    <a:lnTo>
                      <a:pt x="8" y="35"/>
                    </a:lnTo>
                    <a:lnTo>
                      <a:pt x="26"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30" name="Serbest Form 100">
                <a:extLst>
                  <a:ext uri="{FF2B5EF4-FFF2-40B4-BE49-F238E27FC236}">
                    <a16:creationId xmlns:a16="http://schemas.microsoft.com/office/drawing/2014/main" id="{EF805520-1113-4416-AD3D-25CC23012661}"/>
                  </a:ext>
                </a:extLst>
              </p:cNvPr>
              <p:cNvSpPr>
                <a:spLocks/>
              </p:cNvSpPr>
              <p:nvPr/>
            </p:nvSpPr>
            <p:spPr bwMode="ltGray">
              <a:xfrm>
                <a:off x="4495" y="3709"/>
                <a:ext cx="207" cy="349"/>
              </a:xfrm>
              <a:custGeom>
                <a:avLst/>
                <a:gdLst>
                  <a:gd name="T0" fmla="*/ 115 w 207"/>
                  <a:gd name="T1" fmla="*/ 13 h 349"/>
                  <a:gd name="T2" fmla="*/ 107 w 207"/>
                  <a:gd name="T3" fmla="*/ 26 h 349"/>
                  <a:gd name="T4" fmla="*/ 38 w 207"/>
                  <a:gd name="T5" fmla="*/ 35 h 349"/>
                  <a:gd name="T6" fmla="*/ 102 w 207"/>
                  <a:gd name="T7" fmla="*/ 35 h 349"/>
                  <a:gd name="T8" fmla="*/ 83 w 207"/>
                  <a:gd name="T9" fmla="*/ 60 h 349"/>
                  <a:gd name="T10" fmla="*/ 73 w 207"/>
                  <a:gd name="T11" fmla="*/ 74 h 349"/>
                  <a:gd name="T12" fmla="*/ 82 w 207"/>
                  <a:gd name="T13" fmla="*/ 75 h 349"/>
                  <a:gd name="T14" fmla="*/ 50 w 207"/>
                  <a:gd name="T15" fmla="*/ 96 h 349"/>
                  <a:gd name="T16" fmla="*/ 74 w 207"/>
                  <a:gd name="T17" fmla="*/ 96 h 349"/>
                  <a:gd name="T18" fmla="*/ 67 w 207"/>
                  <a:gd name="T19" fmla="*/ 105 h 349"/>
                  <a:gd name="T20" fmla="*/ 73 w 207"/>
                  <a:gd name="T21" fmla="*/ 111 h 349"/>
                  <a:gd name="T22" fmla="*/ 13 w 207"/>
                  <a:gd name="T23" fmla="*/ 148 h 349"/>
                  <a:gd name="T24" fmla="*/ 69 w 207"/>
                  <a:gd name="T25" fmla="*/ 139 h 349"/>
                  <a:gd name="T26" fmla="*/ 74 w 207"/>
                  <a:gd name="T27" fmla="*/ 150 h 349"/>
                  <a:gd name="T28" fmla="*/ 28 w 207"/>
                  <a:gd name="T29" fmla="*/ 184 h 349"/>
                  <a:gd name="T30" fmla="*/ 45 w 207"/>
                  <a:gd name="T31" fmla="*/ 178 h 349"/>
                  <a:gd name="T32" fmla="*/ 59 w 207"/>
                  <a:gd name="T33" fmla="*/ 186 h 349"/>
                  <a:gd name="T34" fmla="*/ 0 w 207"/>
                  <a:gd name="T35" fmla="*/ 251 h 349"/>
                  <a:gd name="T36" fmla="*/ 51 w 207"/>
                  <a:gd name="T37" fmla="*/ 215 h 349"/>
                  <a:gd name="T38" fmla="*/ 58 w 207"/>
                  <a:gd name="T39" fmla="*/ 228 h 349"/>
                  <a:gd name="T40" fmla="*/ 45 w 207"/>
                  <a:gd name="T41" fmla="*/ 243 h 349"/>
                  <a:gd name="T42" fmla="*/ 53 w 207"/>
                  <a:gd name="T43" fmla="*/ 254 h 349"/>
                  <a:gd name="T44" fmla="*/ 46 w 207"/>
                  <a:gd name="T45" fmla="*/ 278 h 349"/>
                  <a:gd name="T46" fmla="*/ 39 w 207"/>
                  <a:gd name="T47" fmla="*/ 328 h 349"/>
                  <a:gd name="T48" fmla="*/ 58 w 207"/>
                  <a:gd name="T49" fmla="*/ 287 h 349"/>
                  <a:gd name="T50" fmla="*/ 95 w 207"/>
                  <a:gd name="T51" fmla="*/ 347 h 349"/>
                  <a:gd name="T52" fmla="*/ 82 w 207"/>
                  <a:gd name="T53" fmla="*/ 264 h 349"/>
                  <a:gd name="T54" fmla="*/ 77 w 207"/>
                  <a:gd name="T55" fmla="*/ 236 h 349"/>
                  <a:gd name="T56" fmla="*/ 164 w 207"/>
                  <a:gd name="T57" fmla="*/ 347 h 349"/>
                  <a:gd name="T58" fmla="*/ 84 w 207"/>
                  <a:gd name="T59" fmla="*/ 220 h 349"/>
                  <a:gd name="T60" fmla="*/ 95 w 207"/>
                  <a:gd name="T61" fmla="*/ 215 h 349"/>
                  <a:gd name="T62" fmla="*/ 104 w 207"/>
                  <a:gd name="T63" fmla="*/ 240 h 349"/>
                  <a:gd name="T64" fmla="*/ 99 w 207"/>
                  <a:gd name="T65" fmla="*/ 193 h 349"/>
                  <a:gd name="T66" fmla="*/ 146 w 207"/>
                  <a:gd name="T67" fmla="*/ 301 h 349"/>
                  <a:gd name="T68" fmla="*/ 112 w 207"/>
                  <a:gd name="T69" fmla="*/ 157 h 349"/>
                  <a:gd name="T70" fmla="*/ 106 w 207"/>
                  <a:gd name="T71" fmla="*/ 134 h 349"/>
                  <a:gd name="T72" fmla="*/ 109 w 207"/>
                  <a:gd name="T73" fmla="*/ 114 h 349"/>
                  <a:gd name="T74" fmla="*/ 115 w 207"/>
                  <a:gd name="T75" fmla="*/ 96 h 349"/>
                  <a:gd name="T76" fmla="*/ 175 w 207"/>
                  <a:gd name="T77" fmla="*/ 192 h 349"/>
                  <a:gd name="T78" fmla="*/ 136 w 207"/>
                  <a:gd name="T79" fmla="*/ 137 h 349"/>
                  <a:gd name="T80" fmla="*/ 128 w 207"/>
                  <a:gd name="T81" fmla="*/ 84 h 349"/>
                  <a:gd name="T82" fmla="*/ 138 w 207"/>
                  <a:gd name="T83" fmla="*/ 93 h 349"/>
                  <a:gd name="T84" fmla="*/ 133 w 207"/>
                  <a:gd name="T85" fmla="*/ 75 h 349"/>
                  <a:gd name="T86" fmla="*/ 146 w 207"/>
                  <a:gd name="T87" fmla="*/ 75 h 349"/>
                  <a:gd name="T88" fmla="*/ 140 w 207"/>
                  <a:gd name="T89" fmla="*/ 50 h 349"/>
                  <a:gd name="T90" fmla="*/ 145 w 207"/>
                  <a:gd name="T91" fmla="*/ 27 h 349"/>
                  <a:gd name="T92" fmla="*/ 134 w 207"/>
                  <a:gd name="T93" fmla="*/ 1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7" h="349">
                    <a:moveTo>
                      <a:pt x="140" y="0"/>
                    </a:moveTo>
                    <a:lnTo>
                      <a:pt x="130" y="10"/>
                    </a:lnTo>
                    <a:lnTo>
                      <a:pt x="115" y="13"/>
                    </a:lnTo>
                    <a:lnTo>
                      <a:pt x="107" y="16"/>
                    </a:lnTo>
                    <a:lnTo>
                      <a:pt x="98" y="25"/>
                    </a:lnTo>
                    <a:lnTo>
                      <a:pt x="107" y="26"/>
                    </a:lnTo>
                    <a:lnTo>
                      <a:pt x="95" y="32"/>
                    </a:lnTo>
                    <a:lnTo>
                      <a:pt x="78" y="35"/>
                    </a:lnTo>
                    <a:lnTo>
                      <a:pt x="38" y="35"/>
                    </a:lnTo>
                    <a:lnTo>
                      <a:pt x="79" y="37"/>
                    </a:lnTo>
                    <a:lnTo>
                      <a:pt x="95" y="32"/>
                    </a:lnTo>
                    <a:lnTo>
                      <a:pt x="102" y="35"/>
                    </a:lnTo>
                    <a:lnTo>
                      <a:pt x="84" y="46"/>
                    </a:lnTo>
                    <a:lnTo>
                      <a:pt x="97" y="50"/>
                    </a:lnTo>
                    <a:lnTo>
                      <a:pt x="83" y="60"/>
                    </a:lnTo>
                    <a:lnTo>
                      <a:pt x="73" y="71"/>
                    </a:lnTo>
                    <a:lnTo>
                      <a:pt x="11" y="75"/>
                    </a:lnTo>
                    <a:lnTo>
                      <a:pt x="73" y="74"/>
                    </a:lnTo>
                    <a:lnTo>
                      <a:pt x="83" y="64"/>
                    </a:lnTo>
                    <a:lnTo>
                      <a:pt x="93" y="66"/>
                    </a:lnTo>
                    <a:lnTo>
                      <a:pt x="82" y="75"/>
                    </a:lnTo>
                    <a:lnTo>
                      <a:pt x="50" y="95"/>
                    </a:lnTo>
                    <a:lnTo>
                      <a:pt x="16" y="101"/>
                    </a:lnTo>
                    <a:lnTo>
                      <a:pt x="50" y="96"/>
                    </a:lnTo>
                    <a:lnTo>
                      <a:pt x="82" y="79"/>
                    </a:lnTo>
                    <a:lnTo>
                      <a:pt x="88" y="84"/>
                    </a:lnTo>
                    <a:lnTo>
                      <a:pt x="74" y="96"/>
                    </a:lnTo>
                    <a:lnTo>
                      <a:pt x="67" y="104"/>
                    </a:lnTo>
                    <a:lnTo>
                      <a:pt x="24" y="120"/>
                    </a:lnTo>
                    <a:lnTo>
                      <a:pt x="67" y="105"/>
                    </a:lnTo>
                    <a:lnTo>
                      <a:pt x="74" y="98"/>
                    </a:lnTo>
                    <a:lnTo>
                      <a:pt x="85" y="100"/>
                    </a:lnTo>
                    <a:lnTo>
                      <a:pt x="73" y="111"/>
                    </a:lnTo>
                    <a:lnTo>
                      <a:pt x="83" y="112"/>
                    </a:lnTo>
                    <a:lnTo>
                      <a:pt x="64" y="125"/>
                    </a:lnTo>
                    <a:lnTo>
                      <a:pt x="13" y="148"/>
                    </a:lnTo>
                    <a:lnTo>
                      <a:pt x="64" y="128"/>
                    </a:lnTo>
                    <a:lnTo>
                      <a:pt x="81" y="126"/>
                    </a:lnTo>
                    <a:lnTo>
                      <a:pt x="69" y="139"/>
                    </a:lnTo>
                    <a:lnTo>
                      <a:pt x="78" y="137"/>
                    </a:lnTo>
                    <a:lnTo>
                      <a:pt x="64" y="152"/>
                    </a:lnTo>
                    <a:lnTo>
                      <a:pt x="74" y="150"/>
                    </a:lnTo>
                    <a:lnTo>
                      <a:pt x="63" y="164"/>
                    </a:lnTo>
                    <a:lnTo>
                      <a:pt x="45" y="176"/>
                    </a:lnTo>
                    <a:lnTo>
                      <a:pt x="28" y="184"/>
                    </a:lnTo>
                    <a:lnTo>
                      <a:pt x="4" y="186"/>
                    </a:lnTo>
                    <a:lnTo>
                      <a:pt x="28" y="186"/>
                    </a:lnTo>
                    <a:lnTo>
                      <a:pt x="45" y="178"/>
                    </a:lnTo>
                    <a:lnTo>
                      <a:pt x="63" y="168"/>
                    </a:lnTo>
                    <a:lnTo>
                      <a:pt x="74" y="170"/>
                    </a:lnTo>
                    <a:lnTo>
                      <a:pt x="59" y="186"/>
                    </a:lnTo>
                    <a:lnTo>
                      <a:pt x="70" y="186"/>
                    </a:lnTo>
                    <a:lnTo>
                      <a:pt x="56" y="199"/>
                    </a:lnTo>
                    <a:lnTo>
                      <a:pt x="0" y="251"/>
                    </a:lnTo>
                    <a:lnTo>
                      <a:pt x="57" y="200"/>
                    </a:lnTo>
                    <a:lnTo>
                      <a:pt x="66" y="202"/>
                    </a:lnTo>
                    <a:lnTo>
                      <a:pt x="51" y="215"/>
                    </a:lnTo>
                    <a:lnTo>
                      <a:pt x="60" y="218"/>
                    </a:lnTo>
                    <a:lnTo>
                      <a:pt x="47" y="231"/>
                    </a:lnTo>
                    <a:lnTo>
                      <a:pt x="58" y="228"/>
                    </a:lnTo>
                    <a:lnTo>
                      <a:pt x="24" y="270"/>
                    </a:lnTo>
                    <a:lnTo>
                      <a:pt x="59" y="231"/>
                    </a:lnTo>
                    <a:lnTo>
                      <a:pt x="45" y="243"/>
                    </a:lnTo>
                    <a:lnTo>
                      <a:pt x="55" y="243"/>
                    </a:lnTo>
                    <a:lnTo>
                      <a:pt x="45" y="257"/>
                    </a:lnTo>
                    <a:lnTo>
                      <a:pt x="53" y="254"/>
                    </a:lnTo>
                    <a:lnTo>
                      <a:pt x="42" y="270"/>
                    </a:lnTo>
                    <a:lnTo>
                      <a:pt x="53" y="259"/>
                    </a:lnTo>
                    <a:lnTo>
                      <a:pt x="46" y="278"/>
                    </a:lnTo>
                    <a:lnTo>
                      <a:pt x="38" y="328"/>
                    </a:lnTo>
                    <a:lnTo>
                      <a:pt x="42" y="348"/>
                    </a:lnTo>
                    <a:lnTo>
                      <a:pt x="39" y="328"/>
                    </a:lnTo>
                    <a:lnTo>
                      <a:pt x="47" y="279"/>
                    </a:lnTo>
                    <a:lnTo>
                      <a:pt x="56" y="273"/>
                    </a:lnTo>
                    <a:lnTo>
                      <a:pt x="58" y="287"/>
                    </a:lnTo>
                    <a:lnTo>
                      <a:pt x="64" y="270"/>
                    </a:lnTo>
                    <a:lnTo>
                      <a:pt x="71" y="276"/>
                    </a:lnTo>
                    <a:lnTo>
                      <a:pt x="95" y="347"/>
                    </a:lnTo>
                    <a:lnTo>
                      <a:pt x="73" y="270"/>
                    </a:lnTo>
                    <a:lnTo>
                      <a:pt x="73" y="254"/>
                    </a:lnTo>
                    <a:lnTo>
                      <a:pt x="82" y="264"/>
                    </a:lnTo>
                    <a:lnTo>
                      <a:pt x="82" y="315"/>
                    </a:lnTo>
                    <a:lnTo>
                      <a:pt x="82" y="259"/>
                    </a:lnTo>
                    <a:lnTo>
                      <a:pt x="77" y="236"/>
                    </a:lnTo>
                    <a:lnTo>
                      <a:pt x="86" y="248"/>
                    </a:lnTo>
                    <a:lnTo>
                      <a:pt x="102" y="287"/>
                    </a:lnTo>
                    <a:lnTo>
                      <a:pt x="164" y="347"/>
                    </a:lnTo>
                    <a:lnTo>
                      <a:pt x="103" y="285"/>
                    </a:lnTo>
                    <a:lnTo>
                      <a:pt x="86" y="245"/>
                    </a:lnTo>
                    <a:lnTo>
                      <a:pt x="84" y="220"/>
                    </a:lnTo>
                    <a:lnTo>
                      <a:pt x="93" y="232"/>
                    </a:lnTo>
                    <a:lnTo>
                      <a:pt x="88" y="204"/>
                    </a:lnTo>
                    <a:lnTo>
                      <a:pt x="95" y="215"/>
                    </a:lnTo>
                    <a:lnTo>
                      <a:pt x="103" y="241"/>
                    </a:lnTo>
                    <a:lnTo>
                      <a:pt x="140" y="329"/>
                    </a:lnTo>
                    <a:lnTo>
                      <a:pt x="104" y="240"/>
                    </a:lnTo>
                    <a:lnTo>
                      <a:pt x="95" y="215"/>
                    </a:lnTo>
                    <a:lnTo>
                      <a:pt x="93" y="184"/>
                    </a:lnTo>
                    <a:lnTo>
                      <a:pt x="99" y="193"/>
                    </a:lnTo>
                    <a:lnTo>
                      <a:pt x="98" y="172"/>
                    </a:lnTo>
                    <a:lnTo>
                      <a:pt x="104" y="178"/>
                    </a:lnTo>
                    <a:lnTo>
                      <a:pt x="146" y="301"/>
                    </a:lnTo>
                    <a:lnTo>
                      <a:pt x="107" y="175"/>
                    </a:lnTo>
                    <a:lnTo>
                      <a:pt x="104" y="150"/>
                    </a:lnTo>
                    <a:lnTo>
                      <a:pt x="112" y="157"/>
                    </a:lnTo>
                    <a:lnTo>
                      <a:pt x="125" y="251"/>
                    </a:lnTo>
                    <a:lnTo>
                      <a:pt x="114" y="153"/>
                    </a:lnTo>
                    <a:lnTo>
                      <a:pt x="106" y="134"/>
                    </a:lnTo>
                    <a:lnTo>
                      <a:pt x="106" y="127"/>
                    </a:lnTo>
                    <a:lnTo>
                      <a:pt x="112" y="140"/>
                    </a:lnTo>
                    <a:lnTo>
                      <a:pt x="109" y="114"/>
                    </a:lnTo>
                    <a:lnTo>
                      <a:pt x="111" y="106"/>
                    </a:lnTo>
                    <a:lnTo>
                      <a:pt x="115" y="121"/>
                    </a:lnTo>
                    <a:lnTo>
                      <a:pt x="115" y="96"/>
                    </a:lnTo>
                    <a:lnTo>
                      <a:pt x="122" y="101"/>
                    </a:lnTo>
                    <a:lnTo>
                      <a:pt x="135" y="139"/>
                    </a:lnTo>
                    <a:lnTo>
                      <a:pt x="175" y="192"/>
                    </a:lnTo>
                    <a:lnTo>
                      <a:pt x="188" y="228"/>
                    </a:lnTo>
                    <a:lnTo>
                      <a:pt x="175" y="189"/>
                    </a:lnTo>
                    <a:lnTo>
                      <a:pt x="136" y="137"/>
                    </a:lnTo>
                    <a:lnTo>
                      <a:pt x="123" y="99"/>
                    </a:lnTo>
                    <a:lnTo>
                      <a:pt x="120" y="75"/>
                    </a:lnTo>
                    <a:lnTo>
                      <a:pt x="128" y="84"/>
                    </a:lnTo>
                    <a:lnTo>
                      <a:pt x="125" y="61"/>
                    </a:lnTo>
                    <a:lnTo>
                      <a:pt x="132" y="75"/>
                    </a:lnTo>
                    <a:lnTo>
                      <a:pt x="138" y="93"/>
                    </a:lnTo>
                    <a:lnTo>
                      <a:pt x="206" y="146"/>
                    </a:lnTo>
                    <a:lnTo>
                      <a:pt x="140" y="93"/>
                    </a:lnTo>
                    <a:lnTo>
                      <a:pt x="133" y="75"/>
                    </a:lnTo>
                    <a:lnTo>
                      <a:pt x="134" y="44"/>
                    </a:lnTo>
                    <a:lnTo>
                      <a:pt x="138" y="52"/>
                    </a:lnTo>
                    <a:lnTo>
                      <a:pt x="146" y="75"/>
                    </a:lnTo>
                    <a:lnTo>
                      <a:pt x="191" y="129"/>
                    </a:lnTo>
                    <a:lnTo>
                      <a:pt x="146" y="73"/>
                    </a:lnTo>
                    <a:lnTo>
                      <a:pt x="140" y="50"/>
                    </a:lnTo>
                    <a:lnTo>
                      <a:pt x="137" y="28"/>
                    </a:lnTo>
                    <a:lnTo>
                      <a:pt x="148" y="40"/>
                    </a:lnTo>
                    <a:lnTo>
                      <a:pt x="145" y="27"/>
                    </a:lnTo>
                    <a:lnTo>
                      <a:pt x="142" y="19"/>
                    </a:lnTo>
                    <a:lnTo>
                      <a:pt x="140" y="13"/>
                    </a:lnTo>
                    <a:lnTo>
                      <a:pt x="134" y="10"/>
                    </a:lnTo>
                    <a:lnTo>
                      <a:pt x="14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31" name="Serbest Form 101">
                <a:extLst>
                  <a:ext uri="{FF2B5EF4-FFF2-40B4-BE49-F238E27FC236}">
                    <a16:creationId xmlns:a16="http://schemas.microsoft.com/office/drawing/2014/main" id="{FC55EFA4-651D-4CDC-AE59-206D4EAED833}"/>
                  </a:ext>
                </a:extLst>
              </p:cNvPr>
              <p:cNvSpPr>
                <a:spLocks/>
              </p:cNvSpPr>
              <p:nvPr/>
            </p:nvSpPr>
            <p:spPr bwMode="ltGray">
              <a:xfrm>
                <a:off x="4679" y="3766"/>
                <a:ext cx="99" cy="243"/>
              </a:xfrm>
              <a:custGeom>
                <a:avLst/>
                <a:gdLst>
                  <a:gd name="T0" fmla="*/ 96 w 99"/>
                  <a:gd name="T1" fmla="*/ 25 h 243"/>
                  <a:gd name="T2" fmla="*/ 61 w 99"/>
                  <a:gd name="T3" fmla="*/ 0 h 243"/>
                  <a:gd name="T4" fmla="*/ 51 w 99"/>
                  <a:gd name="T5" fmla="*/ 0 h 243"/>
                  <a:gd name="T6" fmla="*/ 42 w 99"/>
                  <a:gd name="T7" fmla="*/ 3 h 243"/>
                  <a:gd name="T8" fmla="*/ 34 w 99"/>
                  <a:gd name="T9" fmla="*/ 13 h 243"/>
                  <a:gd name="T10" fmla="*/ 16 w 99"/>
                  <a:gd name="T11" fmla="*/ 45 h 243"/>
                  <a:gd name="T12" fmla="*/ 10 w 99"/>
                  <a:gd name="T13" fmla="*/ 58 h 243"/>
                  <a:gd name="T14" fmla="*/ 5 w 99"/>
                  <a:gd name="T15" fmla="*/ 71 h 243"/>
                  <a:gd name="T16" fmla="*/ 1 w 99"/>
                  <a:gd name="T17" fmla="*/ 113 h 243"/>
                  <a:gd name="T18" fmla="*/ 0 w 99"/>
                  <a:gd name="T19" fmla="*/ 126 h 243"/>
                  <a:gd name="T20" fmla="*/ 1 w 99"/>
                  <a:gd name="T21" fmla="*/ 142 h 243"/>
                  <a:gd name="T22" fmla="*/ 4 w 99"/>
                  <a:gd name="T23" fmla="*/ 158 h 243"/>
                  <a:gd name="T24" fmla="*/ 11 w 99"/>
                  <a:gd name="T25" fmla="*/ 185 h 243"/>
                  <a:gd name="T26" fmla="*/ 18 w 99"/>
                  <a:gd name="T27" fmla="*/ 201 h 243"/>
                  <a:gd name="T28" fmla="*/ 27 w 99"/>
                  <a:gd name="T29" fmla="*/ 219 h 243"/>
                  <a:gd name="T30" fmla="*/ 45 w 99"/>
                  <a:gd name="T31" fmla="*/ 242 h 243"/>
                  <a:gd name="T32" fmla="*/ 36 w 99"/>
                  <a:gd name="T33" fmla="*/ 213 h 243"/>
                  <a:gd name="T34" fmla="*/ 28 w 99"/>
                  <a:gd name="T35" fmla="*/ 187 h 243"/>
                  <a:gd name="T36" fmla="*/ 23 w 99"/>
                  <a:gd name="T37" fmla="*/ 164 h 243"/>
                  <a:gd name="T38" fmla="*/ 25 w 99"/>
                  <a:gd name="T39" fmla="*/ 142 h 243"/>
                  <a:gd name="T40" fmla="*/ 27 w 99"/>
                  <a:gd name="T41" fmla="*/ 126 h 243"/>
                  <a:gd name="T42" fmla="*/ 23 w 99"/>
                  <a:gd name="T43" fmla="*/ 107 h 243"/>
                  <a:gd name="T44" fmla="*/ 22 w 99"/>
                  <a:gd name="T45" fmla="*/ 90 h 243"/>
                  <a:gd name="T46" fmla="*/ 29 w 99"/>
                  <a:gd name="T47" fmla="*/ 58 h 243"/>
                  <a:gd name="T48" fmla="*/ 31 w 99"/>
                  <a:gd name="T49" fmla="*/ 42 h 243"/>
                  <a:gd name="T50" fmla="*/ 37 w 99"/>
                  <a:gd name="T51" fmla="*/ 28 h 243"/>
                  <a:gd name="T52" fmla="*/ 51 w 99"/>
                  <a:gd name="T53" fmla="*/ 10 h 243"/>
                  <a:gd name="T54" fmla="*/ 65 w 99"/>
                  <a:gd name="T55" fmla="*/ 10 h 243"/>
                  <a:gd name="T56" fmla="*/ 98 w 99"/>
                  <a:gd name="T57" fmla="*/ 33 h 243"/>
                  <a:gd name="T58" fmla="*/ 96 w 99"/>
                  <a:gd name="T59"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243">
                    <a:moveTo>
                      <a:pt x="96" y="25"/>
                    </a:moveTo>
                    <a:lnTo>
                      <a:pt x="61" y="0"/>
                    </a:lnTo>
                    <a:lnTo>
                      <a:pt x="51" y="0"/>
                    </a:lnTo>
                    <a:lnTo>
                      <a:pt x="42" y="3"/>
                    </a:lnTo>
                    <a:lnTo>
                      <a:pt x="34" y="13"/>
                    </a:lnTo>
                    <a:lnTo>
                      <a:pt x="16" y="45"/>
                    </a:lnTo>
                    <a:lnTo>
                      <a:pt x="10" y="58"/>
                    </a:lnTo>
                    <a:lnTo>
                      <a:pt x="5" y="71"/>
                    </a:lnTo>
                    <a:lnTo>
                      <a:pt x="1" y="113"/>
                    </a:lnTo>
                    <a:lnTo>
                      <a:pt x="0" y="126"/>
                    </a:lnTo>
                    <a:lnTo>
                      <a:pt x="1" y="142"/>
                    </a:lnTo>
                    <a:lnTo>
                      <a:pt x="4" y="158"/>
                    </a:lnTo>
                    <a:lnTo>
                      <a:pt x="11" y="185"/>
                    </a:lnTo>
                    <a:lnTo>
                      <a:pt x="18" y="201"/>
                    </a:lnTo>
                    <a:lnTo>
                      <a:pt x="27" y="219"/>
                    </a:lnTo>
                    <a:lnTo>
                      <a:pt x="45" y="242"/>
                    </a:lnTo>
                    <a:lnTo>
                      <a:pt x="36" y="213"/>
                    </a:lnTo>
                    <a:lnTo>
                      <a:pt x="28" y="187"/>
                    </a:lnTo>
                    <a:lnTo>
                      <a:pt x="23" y="164"/>
                    </a:lnTo>
                    <a:lnTo>
                      <a:pt x="25" y="142"/>
                    </a:lnTo>
                    <a:lnTo>
                      <a:pt x="27" y="126"/>
                    </a:lnTo>
                    <a:lnTo>
                      <a:pt x="23" y="107"/>
                    </a:lnTo>
                    <a:lnTo>
                      <a:pt x="22" y="90"/>
                    </a:lnTo>
                    <a:lnTo>
                      <a:pt x="29" y="58"/>
                    </a:lnTo>
                    <a:lnTo>
                      <a:pt x="31" y="42"/>
                    </a:lnTo>
                    <a:lnTo>
                      <a:pt x="37" y="28"/>
                    </a:lnTo>
                    <a:lnTo>
                      <a:pt x="51" y="10"/>
                    </a:lnTo>
                    <a:lnTo>
                      <a:pt x="65" y="10"/>
                    </a:lnTo>
                    <a:lnTo>
                      <a:pt x="98" y="33"/>
                    </a:lnTo>
                    <a:lnTo>
                      <a:pt x="96"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32" name="Serbest Form 102">
                <a:extLst>
                  <a:ext uri="{FF2B5EF4-FFF2-40B4-BE49-F238E27FC236}">
                    <a16:creationId xmlns:a16="http://schemas.microsoft.com/office/drawing/2014/main" id="{9D14FE62-ED89-405B-BFAA-B02C575B303E}"/>
                  </a:ext>
                </a:extLst>
              </p:cNvPr>
              <p:cNvSpPr>
                <a:spLocks/>
              </p:cNvSpPr>
              <p:nvPr/>
            </p:nvSpPr>
            <p:spPr bwMode="ltGray">
              <a:xfrm>
                <a:off x="4901" y="3651"/>
                <a:ext cx="181" cy="262"/>
              </a:xfrm>
              <a:custGeom>
                <a:avLst/>
                <a:gdLst>
                  <a:gd name="T0" fmla="*/ 126 w 181"/>
                  <a:gd name="T1" fmla="*/ 261 h 262"/>
                  <a:gd name="T2" fmla="*/ 140 w 181"/>
                  <a:gd name="T3" fmla="*/ 216 h 262"/>
                  <a:gd name="T4" fmla="*/ 145 w 181"/>
                  <a:gd name="T5" fmla="*/ 197 h 262"/>
                  <a:gd name="T6" fmla="*/ 157 w 181"/>
                  <a:gd name="T7" fmla="*/ 173 h 262"/>
                  <a:gd name="T8" fmla="*/ 170 w 181"/>
                  <a:gd name="T9" fmla="*/ 151 h 262"/>
                  <a:gd name="T10" fmla="*/ 178 w 181"/>
                  <a:gd name="T11" fmla="*/ 137 h 262"/>
                  <a:gd name="T12" fmla="*/ 180 w 181"/>
                  <a:gd name="T13" fmla="*/ 124 h 262"/>
                  <a:gd name="T14" fmla="*/ 175 w 181"/>
                  <a:gd name="T15" fmla="*/ 104 h 262"/>
                  <a:gd name="T16" fmla="*/ 174 w 181"/>
                  <a:gd name="T17" fmla="*/ 85 h 262"/>
                  <a:gd name="T18" fmla="*/ 154 w 181"/>
                  <a:gd name="T19" fmla="*/ 35 h 262"/>
                  <a:gd name="T20" fmla="*/ 145 w 181"/>
                  <a:gd name="T21" fmla="*/ 23 h 262"/>
                  <a:gd name="T22" fmla="*/ 129 w 181"/>
                  <a:gd name="T23" fmla="*/ 10 h 262"/>
                  <a:gd name="T24" fmla="*/ 114 w 181"/>
                  <a:gd name="T25" fmla="*/ 2 h 262"/>
                  <a:gd name="T26" fmla="*/ 96 w 181"/>
                  <a:gd name="T27" fmla="*/ 0 h 262"/>
                  <a:gd name="T28" fmla="*/ 81 w 181"/>
                  <a:gd name="T29" fmla="*/ 5 h 262"/>
                  <a:gd name="T30" fmla="*/ 64 w 181"/>
                  <a:gd name="T31" fmla="*/ 10 h 262"/>
                  <a:gd name="T32" fmla="*/ 45 w 181"/>
                  <a:gd name="T33" fmla="*/ 26 h 262"/>
                  <a:gd name="T34" fmla="*/ 38 w 181"/>
                  <a:gd name="T35" fmla="*/ 37 h 262"/>
                  <a:gd name="T36" fmla="*/ 27 w 181"/>
                  <a:gd name="T37" fmla="*/ 52 h 262"/>
                  <a:gd name="T38" fmla="*/ 18 w 181"/>
                  <a:gd name="T39" fmla="*/ 66 h 262"/>
                  <a:gd name="T40" fmla="*/ 1 w 181"/>
                  <a:gd name="T41" fmla="*/ 135 h 262"/>
                  <a:gd name="T42" fmla="*/ 0 w 181"/>
                  <a:gd name="T43" fmla="*/ 148 h 262"/>
                  <a:gd name="T44" fmla="*/ 4 w 181"/>
                  <a:gd name="T45" fmla="*/ 170 h 262"/>
                  <a:gd name="T46" fmla="*/ 13 w 181"/>
                  <a:gd name="T47" fmla="*/ 235 h 262"/>
                  <a:gd name="T48" fmla="*/ 12 w 181"/>
                  <a:gd name="T49" fmla="*/ 171 h 262"/>
                  <a:gd name="T50" fmla="*/ 18 w 181"/>
                  <a:gd name="T51" fmla="*/ 144 h 262"/>
                  <a:gd name="T52" fmla="*/ 21 w 181"/>
                  <a:gd name="T53" fmla="*/ 127 h 262"/>
                  <a:gd name="T54" fmla="*/ 29 w 181"/>
                  <a:gd name="T55" fmla="*/ 104 h 262"/>
                  <a:gd name="T56" fmla="*/ 35 w 181"/>
                  <a:gd name="T57" fmla="*/ 82 h 262"/>
                  <a:gd name="T58" fmla="*/ 47 w 181"/>
                  <a:gd name="T59" fmla="*/ 59 h 262"/>
                  <a:gd name="T60" fmla="*/ 60 w 181"/>
                  <a:gd name="T61" fmla="*/ 39 h 262"/>
                  <a:gd name="T62" fmla="*/ 70 w 181"/>
                  <a:gd name="T63" fmla="*/ 21 h 262"/>
                  <a:gd name="T64" fmla="*/ 81 w 181"/>
                  <a:gd name="T65" fmla="*/ 10 h 262"/>
                  <a:gd name="T66" fmla="*/ 95 w 181"/>
                  <a:gd name="T67" fmla="*/ 6 h 262"/>
                  <a:gd name="T68" fmla="*/ 107 w 181"/>
                  <a:gd name="T69" fmla="*/ 10 h 262"/>
                  <a:gd name="T70" fmla="*/ 115 w 181"/>
                  <a:gd name="T71" fmla="*/ 19 h 262"/>
                  <a:gd name="T72" fmla="*/ 121 w 181"/>
                  <a:gd name="T73" fmla="*/ 37 h 262"/>
                  <a:gd name="T74" fmla="*/ 121 w 181"/>
                  <a:gd name="T75" fmla="*/ 50 h 262"/>
                  <a:gd name="T76" fmla="*/ 125 w 181"/>
                  <a:gd name="T77" fmla="*/ 74 h 262"/>
                  <a:gd name="T78" fmla="*/ 130 w 181"/>
                  <a:gd name="T79" fmla="*/ 89 h 262"/>
                  <a:gd name="T80" fmla="*/ 143 w 181"/>
                  <a:gd name="T81" fmla="*/ 112 h 262"/>
                  <a:gd name="T82" fmla="*/ 145 w 181"/>
                  <a:gd name="T83" fmla="*/ 124 h 262"/>
                  <a:gd name="T84" fmla="*/ 147 w 181"/>
                  <a:gd name="T85" fmla="*/ 136 h 262"/>
                  <a:gd name="T86" fmla="*/ 147 w 181"/>
                  <a:gd name="T87" fmla="*/ 153 h 262"/>
                  <a:gd name="T88" fmla="*/ 125 w 181"/>
                  <a:gd name="T89" fmla="*/ 212 h 262"/>
                  <a:gd name="T90" fmla="*/ 126 w 181"/>
                  <a:gd name="T91" fmla="*/ 26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 h="262">
                    <a:moveTo>
                      <a:pt x="126" y="261"/>
                    </a:moveTo>
                    <a:lnTo>
                      <a:pt x="140" y="216"/>
                    </a:lnTo>
                    <a:lnTo>
                      <a:pt x="145" y="197"/>
                    </a:lnTo>
                    <a:lnTo>
                      <a:pt x="157" y="173"/>
                    </a:lnTo>
                    <a:lnTo>
                      <a:pt x="170" y="151"/>
                    </a:lnTo>
                    <a:lnTo>
                      <a:pt x="178" y="137"/>
                    </a:lnTo>
                    <a:lnTo>
                      <a:pt x="180" y="124"/>
                    </a:lnTo>
                    <a:lnTo>
                      <a:pt x="175" y="104"/>
                    </a:lnTo>
                    <a:lnTo>
                      <a:pt x="174" y="85"/>
                    </a:lnTo>
                    <a:lnTo>
                      <a:pt x="154" y="35"/>
                    </a:lnTo>
                    <a:lnTo>
                      <a:pt x="145" y="23"/>
                    </a:lnTo>
                    <a:lnTo>
                      <a:pt x="129" y="10"/>
                    </a:lnTo>
                    <a:lnTo>
                      <a:pt x="114" y="2"/>
                    </a:lnTo>
                    <a:lnTo>
                      <a:pt x="96" y="0"/>
                    </a:lnTo>
                    <a:lnTo>
                      <a:pt x="81" y="5"/>
                    </a:lnTo>
                    <a:lnTo>
                      <a:pt x="64" y="10"/>
                    </a:lnTo>
                    <a:lnTo>
                      <a:pt x="45" y="26"/>
                    </a:lnTo>
                    <a:lnTo>
                      <a:pt x="38" y="37"/>
                    </a:lnTo>
                    <a:lnTo>
                      <a:pt x="27" y="52"/>
                    </a:lnTo>
                    <a:lnTo>
                      <a:pt x="18" y="66"/>
                    </a:lnTo>
                    <a:lnTo>
                      <a:pt x="1" y="135"/>
                    </a:lnTo>
                    <a:lnTo>
                      <a:pt x="0" y="148"/>
                    </a:lnTo>
                    <a:lnTo>
                      <a:pt x="4" y="170"/>
                    </a:lnTo>
                    <a:lnTo>
                      <a:pt x="13" y="235"/>
                    </a:lnTo>
                    <a:lnTo>
                      <a:pt x="12" y="171"/>
                    </a:lnTo>
                    <a:lnTo>
                      <a:pt x="18" y="144"/>
                    </a:lnTo>
                    <a:lnTo>
                      <a:pt x="21" y="127"/>
                    </a:lnTo>
                    <a:lnTo>
                      <a:pt x="29" y="104"/>
                    </a:lnTo>
                    <a:lnTo>
                      <a:pt x="35" y="82"/>
                    </a:lnTo>
                    <a:lnTo>
                      <a:pt x="47" y="59"/>
                    </a:lnTo>
                    <a:lnTo>
                      <a:pt x="60" y="39"/>
                    </a:lnTo>
                    <a:lnTo>
                      <a:pt x="70" y="21"/>
                    </a:lnTo>
                    <a:lnTo>
                      <a:pt x="81" y="10"/>
                    </a:lnTo>
                    <a:lnTo>
                      <a:pt x="95" y="6"/>
                    </a:lnTo>
                    <a:lnTo>
                      <a:pt x="107" y="10"/>
                    </a:lnTo>
                    <a:lnTo>
                      <a:pt x="115" y="19"/>
                    </a:lnTo>
                    <a:lnTo>
                      <a:pt x="121" y="37"/>
                    </a:lnTo>
                    <a:lnTo>
                      <a:pt x="121" y="50"/>
                    </a:lnTo>
                    <a:lnTo>
                      <a:pt x="125" y="74"/>
                    </a:lnTo>
                    <a:lnTo>
                      <a:pt x="130" y="89"/>
                    </a:lnTo>
                    <a:lnTo>
                      <a:pt x="143" y="112"/>
                    </a:lnTo>
                    <a:lnTo>
                      <a:pt x="145" y="124"/>
                    </a:lnTo>
                    <a:lnTo>
                      <a:pt x="147" y="136"/>
                    </a:lnTo>
                    <a:lnTo>
                      <a:pt x="147" y="153"/>
                    </a:lnTo>
                    <a:lnTo>
                      <a:pt x="125" y="212"/>
                    </a:lnTo>
                    <a:lnTo>
                      <a:pt x="126" y="26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33" name="Serbest Form 103">
                <a:extLst>
                  <a:ext uri="{FF2B5EF4-FFF2-40B4-BE49-F238E27FC236}">
                    <a16:creationId xmlns:a16="http://schemas.microsoft.com/office/drawing/2014/main" id="{FA634BD0-7B57-4DFD-B653-DAF673B26A7B}"/>
                  </a:ext>
                </a:extLst>
              </p:cNvPr>
              <p:cNvSpPr>
                <a:spLocks/>
              </p:cNvSpPr>
              <p:nvPr/>
            </p:nvSpPr>
            <p:spPr bwMode="ltGray">
              <a:xfrm>
                <a:off x="4732" y="3948"/>
                <a:ext cx="149" cy="237"/>
              </a:xfrm>
              <a:custGeom>
                <a:avLst/>
                <a:gdLst>
                  <a:gd name="T0" fmla="*/ 144 w 149"/>
                  <a:gd name="T1" fmla="*/ 37 h 237"/>
                  <a:gd name="T2" fmla="*/ 114 w 149"/>
                  <a:gd name="T3" fmla="*/ 0 h 237"/>
                  <a:gd name="T4" fmla="*/ 94 w 149"/>
                  <a:gd name="T5" fmla="*/ 0 h 237"/>
                  <a:gd name="T6" fmla="*/ 77 w 149"/>
                  <a:gd name="T7" fmla="*/ 3 h 237"/>
                  <a:gd name="T8" fmla="*/ 63 w 149"/>
                  <a:gd name="T9" fmla="*/ 13 h 237"/>
                  <a:gd name="T10" fmla="*/ 30 w 149"/>
                  <a:gd name="T11" fmla="*/ 43 h 237"/>
                  <a:gd name="T12" fmla="*/ 19 w 149"/>
                  <a:gd name="T13" fmla="*/ 57 h 237"/>
                  <a:gd name="T14" fmla="*/ 10 w 149"/>
                  <a:gd name="T15" fmla="*/ 70 h 237"/>
                  <a:gd name="T16" fmla="*/ 3 w 149"/>
                  <a:gd name="T17" fmla="*/ 111 h 237"/>
                  <a:gd name="T18" fmla="*/ 0 w 149"/>
                  <a:gd name="T19" fmla="*/ 122 h 237"/>
                  <a:gd name="T20" fmla="*/ 3 w 149"/>
                  <a:gd name="T21" fmla="*/ 138 h 237"/>
                  <a:gd name="T22" fmla="*/ 8 w 149"/>
                  <a:gd name="T23" fmla="*/ 154 h 237"/>
                  <a:gd name="T24" fmla="*/ 22 w 149"/>
                  <a:gd name="T25" fmla="*/ 180 h 237"/>
                  <a:gd name="T26" fmla="*/ 33 w 149"/>
                  <a:gd name="T27" fmla="*/ 196 h 237"/>
                  <a:gd name="T28" fmla="*/ 49 w 149"/>
                  <a:gd name="T29" fmla="*/ 214 h 237"/>
                  <a:gd name="T30" fmla="*/ 83 w 149"/>
                  <a:gd name="T31" fmla="*/ 236 h 237"/>
                  <a:gd name="T32" fmla="*/ 66 w 149"/>
                  <a:gd name="T33" fmla="*/ 208 h 237"/>
                  <a:gd name="T34" fmla="*/ 52 w 149"/>
                  <a:gd name="T35" fmla="*/ 183 h 237"/>
                  <a:gd name="T36" fmla="*/ 43 w 149"/>
                  <a:gd name="T37" fmla="*/ 160 h 237"/>
                  <a:gd name="T38" fmla="*/ 47 w 149"/>
                  <a:gd name="T39" fmla="*/ 138 h 237"/>
                  <a:gd name="T40" fmla="*/ 49 w 149"/>
                  <a:gd name="T41" fmla="*/ 122 h 237"/>
                  <a:gd name="T42" fmla="*/ 43 w 149"/>
                  <a:gd name="T43" fmla="*/ 104 h 237"/>
                  <a:gd name="T44" fmla="*/ 41 w 149"/>
                  <a:gd name="T45" fmla="*/ 87 h 237"/>
                  <a:gd name="T46" fmla="*/ 55 w 149"/>
                  <a:gd name="T47" fmla="*/ 57 h 237"/>
                  <a:gd name="T48" fmla="*/ 57 w 149"/>
                  <a:gd name="T49" fmla="*/ 40 h 237"/>
                  <a:gd name="T50" fmla="*/ 69 w 149"/>
                  <a:gd name="T51" fmla="*/ 27 h 237"/>
                  <a:gd name="T52" fmla="*/ 94 w 149"/>
                  <a:gd name="T53" fmla="*/ 9 h 237"/>
                  <a:gd name="T54" fmla="*/ 105 w 149"/>
                  <a:gd name="T55" fmla="*/ 23 h 237"/>
                  <a:gd name="T56" fmla="*/ 148 w 149"/>
                  <a:gd name="T57" fmla="*/ 45 h 237"/>
                  <a:gd name="T58" fmla="*/ 144 w 149"/>
                  <a:gd name="T59" fmla="*/ 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9" h="237">
                    <a:moveTo>
                      <a:pt x="144" y="37"/>
                    </a:moveTo>
                    <a:lnTo>
                      <a:pt x="114" y="0"/>
                    </a:lnTo>
                    <a:lnTo>
                      <a:pt x="94" y="0"/>
                    </a:lnTo>
                    <a:lnTo>
                      <a:pt x="77" y="3"/>
                    </a:lnTo>
                    <a:lnTo>
                      <a:pt x="63" y="13"/>
                    </a:lnTo>
                    <a:lnTo>
                      <a:pt x="30" y="43"/>
                    </a:lnTo>
                    <a:lnTo>
                      <a:pt x="19" y="57"/>
                    </a:lnTo>
                    <a:lnTo>
                      <a:pt x="10" y="70"/>
                    </a:lnTo>
                    <a:lnTo>
                      <a:pt x="3" y="111"/>
                    </a:lnTo>
                    <a:lnTo>
                      <a:pt x="0" y="122"/>
                    </a:lnTo>
                    <a:lnTo>
                      <a:pt x="3" y="138"/>
                    </a:lnTo>
                    <a:lnTo>
                      <a:pt x="8" y="154"/>
                    </a:lnTo>
                    <a:lnTo>
                      <a:pt x="22" y="180"/>
                    </a:lnTo>
                    <a:lnTo>
                      <a:pt x="33" y="196"/>
                    </a:lnTo>
                    <a:lnTo>
                      <a:pt x="49" y="214"/>
                    </a:lnTo>
                    <a:lnTo>
                      <a:pt x="83" y="236"/>
                    </a:lnTo>
                    <a:lnTo>
                      <a:pt x="66" y="208"/>
                    </a:lnTo>
                    <a:lnTo>
                      <a:pt x="52" y="183"/>
                    </a:lnTo>
                    <a:lnTo>
                      <a:pt x="43" y="160"/>
                    </a:lnTo>
                    <a:lnTo>
                      <a:pt x="47" y="138"/>
                    </a:lnTo>
                    <a:lnTo>
                      <a:pt x="49" y="122"/>
                    </a:lnTo>
                    <a:lnTo>
                      <a:pt x="43" y="104"/>
                    </a:lnTo>
                    <a:lnTo>
                      <a:pt x="41" y="87"/>
                    </a:lnTo>
                    <a:lnTo>
                      <a:pt x="55" y="57"/>
                    </a:lnTo>
                    <a:lnTo>
                      <a:pt x="57" y="40"/>
                    </a:lnTo>
                    <a:lnTo>
                      <a:pt x="69" y="27"/>
                    </a:lnTo>
                    <a:lnTo>
                      <a:pt x="94" y="9"/>
                    </a:lnTo>
                    <a:lnTo>
                      <a:pt x="105" y="23"/>
                    </a:lnTo>
                    <a:lnTo>
                      <a:pt x="148" y="45"/>
                    </a:lnTo>
                    <a:lnTo>
                      <a:pt x="144" y="3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34" name="Serbest Form 104">
                <a:extLst>
                  <a:ext uri="{FF2B5EF4-FFF2-40B4-BE49-F238E27FC236}">
                    <a16:creationId xmlns:a16="http://schemas.microsoft.com/office/drawing/2014/main" id="{5D512252-7DC1-4003-BB00-2C7FE81C6E38}"/>
                  </a:ext>
                </a:extLst>
              </p:cNvPr>
              <p:cNvSpPr>
                <a:spLocks/>
              </p:cNvSpPr>
              <p:nvPr/>
            </p:nvSpPr>
            <p:spPr bwMode="ltGray">
              <a:xfrm>
                <a:off x="4907" y="4027"/>
                <a:ext cx="152" cy="161"/>
              </a:xfrm>
              <a:custGeom>
                <a:avLst/>
                <a:gdLst>
                  <a:gd name="T0" fmla="*/ 3 w 152"/>
                  <a:gd name="T1" fmla="*/ 25 h 161"/>
                  <a:gd name="T2" fmla="*/ 34 w 152"/>
                  <a:gd name="T3" fmla="*/ 0 h 161"/>
                  <a:gd name="T4" fmla="*/ 54 w 152"/>
                  <a:gd name="T5" fmla="*/ 0 h 161"/>
                  <a:gd name="T6" fmla="*/ 72 w 152"/>
                  <a:gd name="T7" fmla="*/ 2 h 161"/>
                  <a:gd name="T8" fmla="*/ 85 w 152"/>
                  <a:gd name="T9" fmla="*/ 9 h 161"/>
                  <a:gd name="T10" fmla="*/ 120 w 152"/>
                  <a:gd name="T11" fmla="*/ 29 h 161"/>
                  <a:gd name="T12" fmla="*/ 131 w 152"/>
                  <a:gd name="T13" fmla="*/ 38 h 161"/>
                  <a:gd name="T14" fmla="*/ 139 w 152"/>
                  <a:gd name="T15" fmla="*/ 47 h 161"/>
                  <a:gd name="T16" fmla="*/ 147 w 152"/>
                  <a:gd name="T17" fmla="*/ 75 h 161"/>
                  <a:gd name="T18" fmla="*/ 151 w 152"/>
                  <a:gd name="T19" fmla="*/ 83 h 161"/>
                  <a:gd name="T20" fmla="*/ 147 w 152"/>
                  <a:gd name="T21" fmla="*/ 94 h 161"/>
                  <a:gd name="T22" fmla="*/ 142 w 152"/>
                  <a:gd name="T23" fmla="*/ 104 h 161"/>
                  <a:gd name="T24" fmla="*/ 128 w 152"/>
                  <a:gd name="T25" fmla="*/ 122 h 161"/>
                  <a:gd name="T26" fmla="*/ 116 w 152"/>
                  <a:gd name="T27" fmla="*/ 133 h 161"/>
                  <a:gd name="T28" fmla="*/ 100 w 152"/>
                  <a:gd name="T29" fmla="*/ 145 h 161"/>
                  <a:gd name="T30" fmla="*/ 65 w 152"/>
                  <a:gd name="T31" fmla="*/ 160 h 161"/>
                  <a:gd name="T32" fmla="*/ 82 w 152"/>
                  <a:gd name="T33" fmla="*/ 141 h 161"/>
                  <a:gd name="T34" fmla="*/ 97 w 152"/>
                  <a:gd name="T35" fmla="*/ 124 h 161"/>
                  <a:gd name="T36" fmla="*/ 106 w 152"/>
                  <a:gd name="T37" fmla="*/ 108 h 161"/>
                  <a:gd name="T38" fmla="*/ 102 w 152"/>
                  <a:gd name="T39" fmla="*/ 94 h 161"/>
                  <a:gd name="T40" fmla="*/ 100 w 152"/>
                  <a:gd name="T41" fmla="*/ 83 h 161"/>
                  <a:gd name="T42" fmla="*/ 106 w 152"/>
                  <a:gd name="T43" fmla="*/ 70 h 161"/>
                  <a:gd name="T44" fmla="*/ 108 w 152"/>
                  <a:gd name="T45" fmla="*/ 59 h 161"/>
                  <a:gd name="T46" fmla="*/ 94 w 152"/>
                  <a:gd name="T47" fmla="*/ 38 h 161"/>
                  <a:gd name="T48" fmla="*/ 91 w 152"/>
                  <a:gd name="T49" fmla="*/ 27 h 161"/>
                  <a:gd name="T50" fmla="*/ 79 w 152"/>
                  <a:gd name="T51" fmla="*/ 18 h 161"/>
                  <a:gd name="T52" fmla="*/ 54 w 152"/>
                  <a:gd name="T53" fmla="*/ 6 h 161"/>
                  <a:gd name="T54" fmla="*/ 43 w 152"/>
                  <a:gd name="T55" fmla="*/ 15 h 161"/>
                  <a:gd name="T56" fmla="*/ 0 w 152"/>
                  <a:gd name="T57" fmla="*/ 30 h 161"/>
                  <a:gd name="T58" fmla="*/ 3 w 152"/>
                  <a:gd name="T59"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2" h="161">
                    <a:moveTo>
                      <a:pt x="3" y="25"/>
                    </a:moveTo>
                    <a:lnTo>
                      <a:pt x="34" y="0"/>
                    </a:lnTo>
                    <a:lnTo>
                      <a:pt x="54" y="0"/>
                    </a:lnTo>
                    <a:lnTo>
                      <a:pt x="72" y="2"/>
                    </a:lnTo>
                    <a:lnTo>
                      <a:pt x="85" y="9"/>
                    </a:lnTo>
                    <a:lnTo>
                      <a:pt x="120" y="29"/>
                    </a:lnTo>
                    <a:lnTo>
                      <a:pt x="131" y="38"/>
                    </a:lnTo>
                    <a:lnTo>
                      <a:pt x="139" y="47"/>
                    </a:lnTo>
                    <a:lnTo>
                      <a:pt x="147" y="75"/>
                    </a:lnTo>
                    <a:lnTo>
                      <a:pt x="151" y="83"/>
                    </a:lnTo>
                    <a:lnTo>
                      <a:pt x="147" y="94"/>
                    </a:lnTo>
                    <a:lnTo>
                      <a:pt x="142" y="104"/>
                    </a:lnTo>
                    <a:lnTo>
                      <a:pt x="128" y="122"/>
                    </a:lnTo>
                    <a:lnTo>
                      <a:pt x="116" y="133"/>
                    </a:lnTo>
                    <a:lnTo>
                      <a:pt x="100" y="145"/>
                    </a:lnTo>
                    <a:lnTo>
                      <a:pt x="65" y="160"/>
                    </a:lnTo>
                    <a:lnTo>
                      <a:pt x="82" y="141"/>
                    </a:lnTo>
                    <a:lnTo>
                      <a:pt x="97" y="124"/>
                    </a:lnTo>
                    <a:lnTo>
                      <a:pt x="106" y="108"/>
                    </a:lnTo>
                    <a:lnTo>
                      <a:pt x="102" y="94"/>
                    </a:lnTo>
                    <a:lnTo>
                      <a:pt x="100" y="83"/>
                    </a:lnTo>
                    <a:lnTo>
                      <a:pt x="106" y="70"/>
                    </a:lnTo>
                    <a:lnTo>
                      <a:pt x="108" y="59"/>
                    </a:lnTo>
                    <a:lnTo>
                      <a:pt x="94" y="38"/>
                    </a:lnTo>
                    <a:lnTo>
                      <a:pt x="91" y="27"/>
                    </a:lnTo>
                    <a:lnTo>
                      <a:pt x="79" y="18"/>
                    </a:lnTo>
                    <a:lnTo>
                      <a:pt x="54" y="6"/>
                    </a:lnTo>
                    <a:lnTo>
                      <a:pt x="43" y="15"/>
                    </a:lnTo>
                    <a:lnTo>
                      <a:pt x="0" y="30"/>
                    </a:lnTo>
                    <a:lnTo>
                      <a:pt x="3"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35" name="Serbest Form 105">
                <a:extLst>
                  <a:ext uri="{FF2B5EF4-FFF2-40B4-BE49-F238E27FC236}">
                    <a16:creationId xmlns:a16="http://schemas.microsoft.com/office/drawing/2014/main" id="{E360813E-68A4-42F8-BFBE-B1CB33F65FED}"/>
                  </a:ext>
                </a:extLst>
              </p:cNvPr>
              <p:cNvSpPr>
                <a:spLocks/>
              </p:cNvSpPr>
              <p:nvPr/>
            </p:nvSpPr>
            <p:spPr bwMode="ltGray">
              <a:xfrm>
                <a:off x="5250" y="3351"/>
                <a:ext cx="288" cy="365"/>
              </a:xfrm>
              <a:custGeom>
                <a:avLst/>
                <a:gdLst>
                  <a:gd name="T0" fmla="*/ 270 w 288"/>
                  <a:gd name="T1" fmla="*/ 8 h 365"/>
                  <a:gd name="T2" fmla="*/ 268 w 288"/>
                  <a:gd name="T3" fmla="*/ 0 h 365"/>
                  <a:gd name="T4" fmla="*/ 248 w 288"/>
                  <a:gd name="T5" fmla="*/ 3 h 365"/>
                  <a:gd name="T6" fmla="*/ 236 w 288"/>
                  <a:gd name="T7" fmla="*/ 13 h 365"/>
                  <a:gd name="T8" fmla="*/ 8 w 288"/>
                  <a:gd name="T9" fmla="*/ 79 h 365"/>
                  <a:gd name="T10" fmla="*/ 211 w 288"/>
                  <a:gd name="T11" fmla="*/ 32 h 365"/>
                  <a:gd name="T12" fmla="*/ 213 w 288"/>
                  <a:gd name="T13" fmla="*/ 41 h 365"/>
                  <a:gd name="T14" fmla="*/ 114 w 288"/>
                  <a:gd name="T15" fmla="*/ 98 h 365"/>
                  <a:gd name="T16" fmla="*/ 237 w 288"/>
                  <a:gd name="T17" fmla="*/ 52 h 365"/>
                  <a:gd name="T18" fmla="*/ 222 w 288"/>
                  <a:gd name="T19" fmla="*/ 71 h 365"/>
                  <a:gd name="T20" fmla="*/ 182 w 288"/>
                  <a:gd name="T21" fmla="*/ 102 h 365"/>
                  <a:gd name="T22" fmla="*/ 62 w 288"/>
                  <a:gd name="T23" fmla="*/ 186 h 365"/>
                  <a:gd name="T24" fmla="*/ 67 w 288"/>
                  <a:gd name="T25" fmla="*/ 179 h 365"/>
                  <a:gd name="T26" fmla="*/ 145 w 288"/>
                  <a:gd name="T27" fmla="*/ 127 h 365"/>
                  <a:gd name="T28" fmla="*/ 207 w 288"/>
                  <a:gd name="T29" fmla="*/ 87 h 365"/>
                  <a:gd name="T30" fmla="*/ 236 w 288"/>
                  <a:gd name="T31" fmla="*/ 68 h 365"/>
                  <a:gd name="T32" fmla="*/ 240 w 288"/>
                  <a:gd name="T33" fmla="*/ 74 h 365"/>
                  <a:gd name="T34" fmla="*/ 207 w 288"/>
                  <a:gd name="T35" fmla="*/ 100 h 365"/>
                  <a:gd name="T36" fmla="*/ 158 w 288"/>
                  <a:gd name="T37" fmla="*/ 135 h 365"/>
                  <a:gd name="T38" fmla="*/ 222 w 288"/>
                  <a:gd name="T39" fmla="*/ 87 h 365"/>
                  <a:gd name="T40" fmla="*/ 240 w 288"/>
                  <a:gd name="T41" fmla="*/ 74 h 365"/>
                  <a:gd name="T42" fmla="*/ 243 w 288"/>
                  <a:gd name="T43" fmla="*/ 88 h 365"/>
                  <a:gd name="T44" fmla="*/ 222 w 288"/>
                  <a:gd name="T45" fmla="*/ 112 h 365"/>
                  <a:gd name="T46" fmla="*/ 158 w 288"/>
                  <a:gd name="T47" fmla="*/ 144 h 365"/>
                  <a:gd name="T48" fmla="*/ 105 w 288"/>
                  <a:gd name="T49" fmla="*/ 173 h 365"/>
                  <a:gd name="T50" fmla="*/ 167 w 288"/>
                  <a:gd name="T51" fmla="*/ 144 h 365"/>
                  <a:gd name="T52" fmla="*/ 231 w 288"/>
                  <a:gd name="T53" fmla="*/ 109 h 365"/>
                  <a:gd name="T54" fmla="*/ 228 w 288"/>
                  <a:gd name="T55" fmla="*/ 121 h 365"/>
                  <a:gd name="T56" fmla="*/ 231 w 288"/>
                  <a:gd name="T57" fmla="*/ 141 h 365"/>
                  <a:gd name="T58" fmla="*/ 221 w 288"/>
                  <a:gd name="T59" fmla="*/ 151 h 365"/>
                  <a:gd name="T60" fmla="*/ 169 w 288"/>
                  <a:gd name="T61" fmla="*/ 180 h 365"/>
                  <a:gd name="T62" fmla="*/ 71 w 288"/>
                  <a:gd name="T63" fmla="*/ 227 h 365"/>
                  <a:gd name="T64" fmla="*/ 86 w 288"/>
                  <a:gd name="T65" fmla="*/ 217 h 365"/>
                  <a:gd name="T66" fmla="*/ 207 w 288"/>
                  <a:gd name="T67" fmla="*/ 160 h 365"/>
                  <a:gd name="T68" fmla="*/ 245 w 288"/>
                  <a:gd name="T69" fmla="*/ 135 h 365"/>
                  <a:gd name="T70" fmla="*/ 148 w 288"/>
                  <a:gd name="T71" fmla="*/ 209 h 365"/>
                  <a:gd name="T72" fmla="*/ 244 w 288"/>
                  <a:gd name="T73" fmla="*/ 158 h 365"/>
                  <a:gd name="T74" fmla="*/ 241 w 288"/>
                  <a:gd name="T75" fmla="*/ 178 h 365"/>
                  <a:gd name="T76" fmla="*/ 193 w 288"/>
                  <a:gd name="T77" fmla="*/ 227 h 365"/>
                  <a:gd name="T78" fmla="*/ 111 w 288"/>
                  <a:gd name="T79" fmla="*/ 261 h 365"/>
                  <a:gd name="T80" fmla="*/ 33 w 288"/>
                  <a:gd name="T81" fmla="*/ 293 h 365"/>
                  <a:gd name="T82" fmla="*/ 149 w 288"/>
                  <a:gd name="T83" fmla="*/ 249 h 365"/>
                  <a:gd name="T84" fmla="*/ 197 w 288"/>
                  <a:gd name="T85" fmla="*/ 224 h 365"/>
                  <a:gd name="T86" fmla="*/ 240 w 288"/>
                  <a:gd name="T87" fmla="*/ 186 h 365"/>
                  <a:gd name="T88" fmla="*/ 236 w 288"/>
                  <a:gd name="T89" fmla="*/ 203 h 365"/>
                  <a:gd name="T90" fmla="*/ 233 w 288"/>
                  <a:gd name="T91" fmla="*/ 219 h 365"/>
                  <a:gd name="T92" fmla="*/ 236 w 288"/>
                  <a:gd name="T93" fmla="*/ 236 h 365"/>
                  <a:gd name="T94" fmla="*/ 193 w 288"/>
                  <a:gd name="T95" fmla="*/ 267 h 365"/>
                  <a:gd name="T96" fmla="*/ 113 w 288"/>
                  <a:gd name="T97" fmla="*/ 296 h 365"/>
                  <a:gd name="T98" fmla="*/ 118 w 288"/>
                  <a:gd name="T99" fmla="*/ 294 h 365"/>
                  <a:gd name="T100" fmla="*/ 217 w 288"/>
                  <a:gd name="T101" fmla="*/ 255 h 365"/>
                  <a:gd name="T102" fmla="*/ 212 w 288"/>
                  <a:gd name="T103" fmla="*/ 265 h 365"/>
                  <a:gd name="T104" fmla="*/ 217 w 288"/>
                  <a:gd name="T105" fmla="*/ 270 h 365"/>
                  <a:gd name="T106" fmla="*/ 222 w 288"/>
                  <a:gd name="T107" fmla="*/ 280 h 365"/>
                  <a:gd name="T108" fmla="*/ 173 w 288"/>
                  <a:gd name="T109" fmla="*/ 309 h 365"/>
                  <a:gd name="T110" fmla="*/ 120 w 288"/>
                  <a:gd name="T111" fmla="*/ 315 h 365"/>
                  <a:gd name="T112" fmla="*/ 217 w 288"/>
                  <a:gd name="T113" fmla="*/ 289 h 365"/>
                  <a:gd name="T114" fmla="*/ 212 w 288"/>
                  <a:gd name="T115" fmla="*/ 304 h 365"/>
                  <a:gd name="T116" fmla="*/ 218 w 288"/>
                  <a:gd name="T117" fmla="*/ 312 h 365"/>
                  <a:gd name="T118" fmla="*/ 105 w 288"/>
                  <a:gd name="T119" fmla="*/ 364 h 365"/>
                  <a:gd name="T120" fmla="*/ 212 w 288"/>
                  <a:gd name="T121" fmla="*/ 325 h 365"/>
                  <a:gd name="T122" fmla="*/ 235 w 288"/>
                  <a:gd name="T123" fmla="*/ 311 h 365"/>
                  <a:gd name="T124" fmla="*/ 249 w 288"/>
                  <a:gd name="T125" fmla="*/ 298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365">
                    <a:moveTo>
                      <a:pt x="266" y="28"/>
                    </a:moveTo>
                    <a:lnTo>
                      <a:pt x="270" y="8"/>
                    </a:lnTo>
                    <a:lnTo>
                      <a:pt x="287" y="6"/>
                    </a:lnTo>
                    <a:lnTo>
                      <a:pt x="268" y="0"/>
                    </a:lnTo>
                    <a:lnTo>
                      <a:pt x="260" y="0"/>
                    </a:lnTo>
                    <a:lnTo>
                      <a:pt x="248" y="3"/>
                    </a:lnTo>
                    <a:lnTo>
                      <a:pt x="247" y="9"/>
                    </a:lnTo>
                    <a:lnTo>
                      <a:pt x="236" y="13"/>
                    </a:lnTo>
                    <a:lnTo>
                      <a:pt x="139" y="65"/>
                    </a:lnTo>
                    <a:lnTo>
                      <a:pt x="8" y="79"/>
                    </a:lnTo>
                    <a:lnTo>
                      <a:pt x="138" y="64"/>
                    </a:lnTo>
                    <a:lnTo>
                      <a:pt x="211" y="32"/>
                    </a:lnTo>
                    <a:lnTo>
                      <a:pt x="236" y="28"/>
                    </a:lnTo>
                    <a:lnTo>
                      <a:pt x="213" y="41"/>
                    </a:lnTo>
                    <a:lnTo>
                      <a:pt x="236" y="42"/>
                    </a:lnTo>
                    <a:lnTo>
                      <a:pt x="114" y="98"/>
                    </a:lnTo>
                    <a:lnTo>
                      <a:pt x="197" y="63"/>
                    </a:lnTo>
                    <a:lnTo>
                      <a:pt x="237" y="52"/>
                    </a:lnTo>
                    <a:lnTo>
                      <a:pt x="236" y="60"/>
                    </a:lnTo>
                    <a:lnTo>
                      <a:pt x="222" y="71"/>
                    </a:lnTo>
                    <a:lnTo>
                      <a:pt x="211" y="81"/>
                    </a:lnTo>
                    <a:lnTo>
                      <a:pt x="182" y="102"/>
                    </a:lnTo>
                    <a:lnTo>
                      <a:pt x="129" y="141"/>
                    </a:lnTo>
                    <a:lnTo>
                      <a:pt x="62" y="186"/>
                    </a:lnTo>
                    <a:lnTo>
                      <a:pt x="9" y="217"/>
                    </a:lnTo>
                    <a:lnTo>
                      <a:pt x="67" y="179"/>
                    </a:lnTo>
                    <a:lnTo>
                      <a:pt x="101" y="156"/>
                    </a:lnTo>
                    <a:lnTo>
                      <a:pt x="145" y="127"/>
                    </a:lnTo>
                    <a:lnTo>
                      <a:pt x="168" y="109"/>
                    </a:lnTo>
                    <a:lnTo>
                      <a:pt x="207" y="87"/>
                    </a:lnTo>
                    <a:lnTo>
                      <a:pt x="222" y="78"/>
                    </a:lnTo>
                    <a:lnTo>
                      <a:pt x="236" y="68"/>
                    </a:lnTo>
                    <a:lnTo>
                      <a:pt x="228" y="70"/>
                    </a:lnTo>
                    <a:lnTo>
                      <a:pt x="240" y="74"/>
                    </a:lnTo>
                    <a:lnTo>
                      <a:pt x="226" y="81"/>
                    </a:lnTo>
                    <a:lnTo>
                      <a:pt x="207" y="100"/>
                    </a:lnTo>
                    <a:lnTo>
                      <a:pt x="185" y="120"/>
                    </a:lnTo>
                    <a:lnTo>
                      <a:pt x="158" y="135"/>
                    </a:lnTo>
                    <a:lnTo>
                      <a:pt x="202" y="102"/>
                    </a:lnTo>
                    <a:lnTo>
                      <a:pt x="222" y="87"/>
                    </a:lnTo>
                    <a:lnTo>
                      <a:pt x="236" y="74"/>
                    </a:lnTo>
                    <a:lnTo>
                      <a:pt x="240" y="74"/>
                    </a:lnTo>
                    <a:lnTo>
                      <a:pt x="230" y="93"/>
                    </a:lnTo>
                    <a:lnTo>
                      <a:pt x="243" y="88"/>
                    </a:lnTo>
                    <a:lnTo>
                      <a:pt x="236" y="100"/>
                    </a:lnTo>
                    <a:lnTo>
                      <a:pt x="222" y="112"/>
                    </a:lnTo>
                    <a:lnTo>
                      <a:pt x="193" y="131"/>
                    </a:lnTo>
                    <a:lnTo>
                      <a:pt x="158" y="144"/>
                    </a:lnTo>
                    <a:lnTo>
                      <a:pt x="129" y="160"/>
                    </a:lnTo>
                    <a:lnTo>
                      <a:pt x="105" y="173"/>
                    </a:lnTo>
                    <a:lnTo>
                      <a:pt x="120" y="167"/>
                    </a:lnTo>
                    <a:lnTo>
                      <a:pt x="167" y="144"/>
                    </a:lnTo>
                    <a:lnTo>
                      <a:pt x="222" y="116"/>
                    </a:lnTo>
                    <a:lnTo>
                      <a:pt x="231" y="109"/>
                    </a:lnTo>
                    <a:lnTo>
                      <a:pt x="240" y="100"/>
                    </a:lnTo>
                    <a:lnTo>
                      <a:pt x="228" y="121"/>
                    </a:lnTo>
                    <a:lnTo>
                      <a:pt x="249" y="113"/>
                    </a:lnTo>
                    <a:lnTo>
                      <a:pt x="231" y="141"/>
                    </a:lnTo>
                    <a:lnTo>
                      <a:pt x="226" y="147"/>
                    </a:lnTo>
                    <a:lnTo>
                      <a:pt x="221" y="151"/>
                    </a:lnTo>
                    <a:lnTo>
                      <a:pt x="196" y="166"/>
                    </a:lnTo>
                    <a:lnTo>
                      <a:pt x="169" y="180"/>
                    </a:lnTo>
                    <a:lnTo>
                      <a:pt x="119" y="205"/>
                    </a:lnTo>
                    <a:lnTo>
                      <a:pt x="71" y="227"/>
                    </a:lnTo>
                    <a:lnTo>
                      <a:pt x="0" y="258"/>
                    </a:lnTo>
                    <a:lnTo>
                      <a:pt x="86" y="217"/>
                    </a:lnTo>
                    <a:lnTo>
                      <a:pt x="173" y="176"/>
                    </a:lnTo>
                    <a:lnTo>
                      <a:pt x="207" y="160"/>
                    </a:lnTo>
                    <a:lnTo>
                      <a:pt x="228" y="143"/>
                    </a:lnTo>
                    <a:lnTo>
                      <a:pt x="245" y="135"/>
                    </a:lnTo>
                    <a:lnTo>
                      <a:pt x="248" y="136"/>
                    </a:lnTo>
                    <a:lnTo>
                      <a:pt x="148" y="209"/>
                    </a:lnTo>
                    <a:lnTo>
                      <a:pt x="225" y="159"/>
                    </a:lnTo>
                    <a:lnTo>
                      <a:pt x="244" y="158"/>
                    </a:lnTo>
                    <a:lnTo>
                      <a:pt x="222" y="184"/>
                    </a:lnTo>
                    <a:lnTo>
                      <a:pt x="241" y="178"/>
                    </a:lnTo>
                    <a:lnTo>
                      <a:pt x="212" y="208"/>
                    </a:lnTo>
                    <a:lnTo>
                      <a:pt x="193" y="227"/>
                    </a:lnTo>
                    <a:lnTo>
                      <a:pt x="158" y="242"/>
                    </a:lnTo>
                    <a:lnTo>
                      <a:pt x="111" y="261"/>
                    </a:lnTo>
                    <a:lnTo>
                      <a:pt x="67" y="280"/>
                    </a:lnTo>
                    <a:lnTo>
                      <a:pt x="33" y="293"/>
                    </a:lnTo>
                    <a:lnTo>
                      <a:pt x="9" y="299"/>
                    </a:lnTo>
                    <a:lnTo>
                      <a:pt x="149" y="249"/>
                    </a:lnTo>
                    <a:lnTo>
                      <a:pt x="181" y="234"/>
                    </a:lnTo>
                    <a:lnTo>
                      <a:pt x="197" y="224"/>
                    </a:lnTo>
                    <a:lnTo>
                      <a:pt x="219" y="205"/>
                    </a:lnTo>
                    <a:lnTo>
                      <a:pt x="240" y="186"/>
                    </a:lnTo>
                    <a:lnTo>
                      <a:pt x="218" y="212"/>
                    </a:lnTo>
                    <a:lnTo>
                      <a:pt x="236" y="203"/>
                    </a:lnTo>
                    <a:lnTo>
                      <a:pt x="217" y="224"/>
                    </a:lnTo>
                    <a:lnTo>
                      <a:pt x="233" y="219"/>
                    </a:lnTo>
                    <a:lnTo>
                      <a:pt x="215" y="244"/>
                    </a:lnTo>
                    <a:lnTo>
                      <a:pt x="236" y="236"/>
                    </a:lnTo>
                    <a:lnTo>
                      <a:pt x="217" y="249"/>
                    </a:lnTo>
                    <a:lnTo>
                      <a:pt x="193" y="267"/>
                    </a:lnTo>
                    <a:lnTo>
                      <a:pt x="173" y="273"/>
                    </a:lnTo>
                    <a:lnTo>
                      <a:pt x="113" y="296"/>
                    </a:lnTo>
                    <a:lnTo>
                      <a:pt x="58" y="309"/>
                    </a:lnTo>
                    <a:lnTo>
                      <a:pt x="118" y="294"/>
                    </a:lnTo>
                    <a:lnTo>
                      <a:pt x="168" y="274"/>
                    </a:lnTo>
                    <a:lnTo>
                      <a:pt x="217" y="255"/>
                    </a:lnTo>
                    <a:lnTo>
                      <a:pt x="231" y="246"/>
                    </a:lnTo>
                    <a:lnTo>
                      <a:pt x="212" y="265"/>
                    </a:lnTo>
                    <a:lnTo>
                      <a:pt x="226" y="261"/>
                    </a:lnTo>
                    <a:lnTo>
                      <a:pt x="217" y="270"/>
                    </a:lnTo>
                    <a:lnTo>
                      <a:pt x="212" y="284"/>
                    </a:lnTo>
                    <a:lnTo>
                      <a:pt x="222" y="280"/>
                    </a:lnTo>
                    <a:lnTo>
                      <a:pt x="209" y="291"/>
                    </a:lnTo>
                    <a:lnTo>
                      <a:pt x="173" y="309"/>
                    </a:lnTo>
                    <a:lnTo>
                      <a:pt x="149" y="312"/>
                    </a:lnTo>
                    <a:lnTo>
                      <a:pt x="120" y="315"/>
                    </a:lnTo>
                    <a:lnTo>
                      <a:pt x="178" y="306"/>
                    </a:lnTo>
                    <a:lnTo>
                      <a:pt x="217" y="289"/>
                    </a:lnTo>
                    <a:lnTo>
                      <a:pt x="226" y="277"/>
                    </a:lnTo>
                    <a:lnTo>
                      <a:pt x="212" y="304"/>
                    </a:lnTo>
                    <a:lnTo>
                      <a:pt x="228" y="298"/>
                    </a:lnTo>
                    <a:lnTo>
                      <a:pt x="218" y="312"/>
                    </a:lnTo>
                    <a:lnTo>
                      <a:pt x="202" y="332"/>
                    </a:lnTo>
                    <a:lnTo>
                      <a:pt x="105" y="364"/>
                    </a:lnTo>
                    <a:lnTo>
                      <a:pt x="203" y="335"/>
                    </a:lnTo>
                    <a:lnTo>
                      <a:pt x="212" y="325"/>
                    </a:lnTo>
                    <a:lnTo>
                      <a:pt x="218" y="318"/>
                    </a:lnTo>
                    <a:lnTo>
                      <a:pt x="235" y="311"/>
                    </a:lnTo>
                    <a:lnTo>
                      <a:pt x="245" y="326"/>
                    </a:lnTo>
                    <a:lnTo>
                      <a:pt x="249" y="298"/>
                    </a:lnTo>
                    <a:lnTo>
                      <a:pt x="266" y="2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36" name="Serbest Form 106">
                <a:extLst>
                  <a:ext uri="{FF2B5EF4-FFF2-40B4-BE49-F238E27FC236}">
                    <a16:creationId xmlns:a16="http://schemas.microsoft.com/office/drawing/2014/main" id="{766DF51A-3A5E-4F96-B87D-D85E6A3B3F2D}"/>
                  </a:ext>
                </a:extLst>
              </p:cNvPr>
              <p:cNvSpPr>
                <a:spLocks/>
              </p:cNvSpPr>
              <p:nvPr/>
            </p:nvSpPr>
            <p:spPr bwMode="ltGray">
              <a:xfrm>
                <a:off x="4803" y="3748"/>
                <a:ext cx="255" cy="271"/>
              </a:xfrm>
              <a:custGeom>
                <a:avLst/>
                <a:gdLst>
                  <a:gd name="T0" fmla="*/ 116 w 255"/>
                  <a:gd name="T1" fmla="*/ 7 h 271"/>
                  <a:gd name="T2" fmla="*/ 18 w 255"/>
                  <a:gd name="T3" fmla="*/ 12 h 271"/>
                  <a:gd name="T4" fmla="*/ 108 w 255"/>
                  <a:gd name="T5" fmla="*/ 12 h 271"/>
                  <a:gd name="T6" fmla="*/ 94 w 255"/>
                  <a:gd name="T7" fmla="*/ 23 h 271"/>
                  <a:gd name="T8" fmla="*/ 94 w 255"/>
                  <a:gd name="T9" fmla="*/ 28 h 271"/>
                  <a:gd name="T10" fmla="*/ 50 w 255"/>
                  <a:gd name="T11" fmla="*/ 40 h 271"/>
                  <a:gd name="T12" fmla="*/ 83 w 255"/>
                  <a:gd name="T13" fmla="*/ 36 h 271"/>
                  <a:gd name="T14" fmla="*/ 83 w 255"/>
                  <a:gd name="T15" fmla="*/ 42 h 271"/>
                  <a:gd name="T16" fmla="*/ 90 w 255"/>
                  <a:gd name="T17" fmla="*/ 45 h 271"/>
                  <a:gd name="T18" fmla="*/ 10 w 255"/>
                  <a:gd name="T19" fmla="*/ 73 h 271"/>
                  <a:gd name="T20" fmla="*/ 86 w 255"/>
                  <a:gd name="T21" fmla="*/ 59 h 271"/>
                  <a:gd name="T22" fmla="*/ 68 w 255"/>
                  <a:gd name="T23" fmla="*/ 78 h 271"/>
                  <a:gd name="T24" fmla="*/ 10 w 255"/>
                  <a:gd name="T25" fmla="*/ 90 h 271"/>
                  <a:gd name="T26" fmla="*/ 72 w 255"/>
                  <a:gd name="T27" fmla="*/ 80 h 271"/>
                  <a:gd name="T28" fmla="*/ 25 w 255"/>
                  <a:gd name="T29" fmla="*/ 102 h 271"/>
                  <a:gd name="T30" fmla="*/ 53 w 255"/>
                  <a:gd name="T31" fmla="*/ 92 h 271"/>
                  <a:gd name="T32" fmla="*/ 72 w 255"/>
                  <a:gd name="T33" fmla="*/ 90 h 271"/>
                  <a:gd name="T34" fmla="*/ 72 w 255"/>
                  <a:gd name="T35" fmla="*/ 97 h 271"/>
                  <a:gd name="T36" fmla="*/ 61 w 255"/>
                  <a:gd name="T37" fmla="*/ 111 h 271"/>
                  <a:gd name="T38" fmla="*/ 6 w 255"/>
                  <a:gd name="T39" fmla="*/ 127 h 271"/>
                  <a:gd name="T40" fmla="*/ 68 w 255"/>
                  <a:gd name="T41" fmla="*/ 113 h 271"/>
                  <a:gd name="T42" fmla="*/ 57 w 255"/>
                  <a:gd name="T43" fmla="*/ 132 h 271"/>
                  <a:gd name="T44" fmla="*/ 43 w 255"/>
                  <a:gd name="T45" fmla="*/ 144 h 271"/>
                  <a:gd name="T46" fmla="*/ 50 w 255"/>
                  <a:gd name="T47" fmla="*/ 144 h 271"/>
                  <a:gd name="T48" fmla="*/ 50 w 255"/>
                  <a:gd name="T49" fmla="*/ 151 h 271"/>
                  <a:gd name="T50" fmla="*/ 10 w 255"/>
                  <a:gd name="T51" fmla="*/ 168 h 271"/>
                  <a:gd name="T52" fmla="*/ 43 w 255"/>
                  <a:gd name="T53" fmla="*/ 165 h 271"/>
                  <a:gd name="T54" fmla="*/ 43 w 255"/>
                  <a:gd name="T55" fmla="*/ 168 h 271"/>
                  <a:gd name="T56" fmla="*/ 47 w 255"/>
                  <a:gd name="T57" fmla="*/ 175 h 271"/>
                  <a:gd name="T58" fmla="*/ 38 w 255"/>
                  <a:gd name="T59" fmla="*/ 189 h 271"/>
                  <a:gd name="T60" fmla="*/ 47 w 255"/>
                  <a:gd name="T61" fmla="*/ 196 h 271"/>
                  <a:gd name="T62" fmla="*/ 50 w 255"/>
                  <a:gd name="T63" fmla="*/ 227 h 271"/>
                  <a:gd name="T64" fmla="*/ 57 w 255"/>
                  <a:gd name="T65" fmla="*/ 189 h 271"/>
                  <a:gd name="T66" fmla="*/ 119 w 255"/>
                  <a:gd name="T67" fmla="*/ 270 h 271"/>
                  <a:gd name="T68" fmla="*/ 83 w 255"/>
                  <a:gd name="T69" fmla="*/ 175 h 271"/>
                  <a:gd name="T70" fmla="*/ 83 w 255"/>
                  <a:gd name="T71" fmla="*/ 173 h 271"/>
                  <a:gd name="T72" fmla="*/ 86 w 255"/>
                  <a:gd name="T73" fmla="*/ 165 h 271"/>
                  <a:gd name="T74" fmla="*/ 137 w 255"/>
                  <a:gd name="T75" fmla="*/ 213 h 271"/>
                  <a:gd name="T76" fmla="*/ 104 w 255"/>
                  <a:gd name="T77" fmla="*/ 187 h 271"/>
                  <a:gd name="T78" fmla="*/ 94 w 255"/>
                  <a:gd name="T79" fmla="*/ 144 h 271"/>
                  <a:gd name="T80" fmla="*/ 97 w 255"/>
                  <a:gd name="T81" fmla="*/ 132 h 271"/>
                  <a:gd name="T82" fmla="*/ 116 w 255"/>
                  <a:gd name="T83" fmla="*/ 161 h 271"/>
                  <a:gd name="T84" fmla="*/ 104 w 255"/>
                  <a:gd name="T85" fmla="*/ 118 h 271"/>
                  <a:gd name="T86" fmla="*/ 123 w 255"/>
                  <a:gd name="T87" fmla="*/ 111 h 271"/>
                  <a:gd name="T88" fmla="*/ 137 w 255"/>
                  <a:gd name="T89" fmla="*/ 140 h 271"/>
                  <a:gd name="T90" fmla="*/ 119 w 255"/>
                  <a:gd name="T91" fmla="*/ 90 h 271"/>
                  <a:gd name="T92" fmla="*/ 123 w 255"/>
                  <a:gd name="T93" fmla="*/ 85 h 271"/>
                  <a:gd name="T94" fmla="*/ 127 w 255"/>
                  <a:gd name="T95" fmla="*/ 61 h 271"/>
                  <a:gd name="T96" fmla="*/ 144 w 255"/>
                  <a:gd name="T97" fmla="*/ 64 h 271"/>
                  <a:gd name="T98" fmla="*/ 210 w 255"/>
                  <a:gd name="T99" fmla="*/ 125 h 271"/>
                  <a:gd name="T100" fmla="*/ 163 w 255"/>
                  <a:gd name="T101" fmla="*/ 90 h 271"/>
                  <a:gd name="T102" fmla="*/ 137 w 255"/>
                  <a:gd name="T103" fmla="*/ 40 h 271"/>
                  <a:gd name="T104" fmla="*/ 144 w 255"/>
                  <a:gd name="T105" fmla="*/ 31 h 271"/>
                  <a:gd name="T106" fmla="*/ 177 w 255"/>
                  <a:gd name="T107" fmla="*/ 59 h 271"/>
                  <a:gd name="T108" fmla="*/ 170 w 255"/>
                  <a:gd name="T109" fmla="*/ 56 h 271"/>
                  <a:gd name="T110" fmla="*/ 155 w 255"/>
                  <a:gd name="T111" fmla="*/ 18 h 271"/>
                  <a:gd name="T112" fmla="*/ 195 w 255"/>
                  <a:gd name="T113" fmla="*/ 56 h 271"/>
                  <a:gd name="T114" fmla="*/ 169 w 255"/>
                  <a:gd name="T115" fmla="*/ 37 h 271"/>
                  <a:gd name="T116" fmla="*/ 149 w 255"/>
                  <a:gd name="T117" fmla="*/ 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5" h="271">
                    <a:moveTo>
                      <a:pt x="143" y="3"/>
                    </a:moveTo>
                    <a:lnTo>
                      <a:pt x="127" y="0"/>
                    </a:lnTo>
                    <a:lnTo>
                      <a:pt x="116" y="7"/>
                    </a:lnTo>
                    <a:lnTo>
                      <a:pt x="104" y="9"/>
                    </a:lnTo>
                    <a:lnTo>
                      <a:pt x="79" y="12"/>
                    </a:lnTo>
                    <a:lnTo>
                      <a:pt x="18" y="12"/>
                    </a:lnTo>
                    <a:lnTo>
                      <a:pt x="79" y="14"/>
                    </a:lnTo>
                    <a:lnTo>
                      <a:pt x="97" y="9"/>
                    </a:lnTo>
                    <a:lnTo>
                      <a:pt x="108" y="12"/>
                    </a:lnTo>
                    <a:lnTo>
                      <a:pt x="94" y="16"/>
                    </a:lnTo>
                    <a:lnTo>
                      <a:pt x="104" y="16"/>
                    </a:lnTo>
                    <a:lnTo>
                      <a:pt x="94" y="23"/>
                    </a:lnTo>
                    <a:lnTo>
                      <a:pt x="14" y="64"/>
                    </a:lnTo>
                    <a:lnTo>
                      <a:pt x="97" y="23"/>
                    </a:lnTo>
                    <a:lnTo>
                      <a:pt x="94" y="28"/>
                    </a:lnTo>
                    <a:lnTo>
                      <a:pt x="83" y="36"/>
                    </a:lnTo>
                    <a:lnTo>
                      <a:pt x="72" y="37"/>
                    </a:lnTo>
                    <a:lnTo>
                      <a:pt x="50" y="40"/>
                    </a:lnTo>
                    <a:lnTo>
                      <a:pt x="14" y="36"/>
                    </a:lnTo>
                    <a:lnTo>
                      <a:pt x="72" y="40"/>
                    </a:lnTo>
                    <a:lnTo>
                      <a:pt x="83" y="36"/>
                    </a:lnTo>
                    <a:lnTo>
                      <a:pt x="94" y="33"/>
                    </a:lnTo>
                    <a:lnTo>
                      <a:pt x="90" y="40"/>
                    </a:lnTo>
                    <a:lnTo>
                      <a:pt x="83" y="42"/>
                    </a:lnTo>
                    <a:lnTo>
                      <a:pt x="10" y="66"/>
                    </a:lnTo>
                    <a:lnTo>
                      <a:pt x="83" y="45"/>
                    </a:lnTo>
                    <a:lnTo>
                      <a:pt x="90" y="45"/>
                    </a:lnTo>
                    <a:lnTo>
                      <a:pt x="83" y="52"/>
                    </a:lnTo>
                    <a:lnTo>
                      <a:pt x="72" y="59"/>
                    </a:lnTo>
                    <a:lnTo>
                      <a:pt x="10" y="73"/>
                    </a:lnTo>
                    <a:lnTo>
                      <a:pt x="79" y="56"/>
                    </a:lnTo>
                    <a:lnTo>
                      <a:pt x="83" y="56"/>
                    </a:lnTo>
                    <a:lnTo>
                      <a:pt x="86" y="59"/>
                    </a:lnTo>
                    <a:lnTo>
                      <a:pt x="72" y="68"/>
                    </a:lnTo>
                    <a:lnTo>
                      <a:pt x="86" y="66"/>
                    </a:lnTo>
                    <a:lnTo>
                      <a:pt x="68" y="78"/>
                    </a:lnTo>
                    <a:lnTo>
                      <a:pt x="53" y="85"/>
                    </a:lnTo>
                    <a:lnTo>
                      <a:pt x="25" y="90"/>
                    </a:lnTo>
                    <a:lnTo>
                      <a:pt x="10" y="90"/>
                    </a:lnTo>
                    <a:lnTo>
                      <a:pt x="35" y="88"/>
                    </a:lnTo>
                    <a:lnTo>
                      <a:pt x="65" y="82"/>
                    </a:lnTo>
                    <a:lnTo>
                      <a:pt x="72" y="80"/>
                    </a:lnTo>
                    <a:lnTo>
                      <a:pt x="65" y="88"/>
                    </a:lnTo>
                    <a:lnTo>
                      <a:pt x="50" y="97"/>
                    </a:lnTo>
                    <a:lnTo>
                      <a:pt x="25" y="102"/>
                    </a:lnTo>
                    <a:lnTo>
                      <a:pt x="0" y="106"/>
                    </a:lnTo>
                    <a:lnTo>
                      <a:pt x="32" y="99"/>
                    </a:lnTo>
                    <a:lnTo>
                      <a:pt x="53" y="92"/>
                    </a:lnTo>
                    <a:lnTo>
                      <a:pt x="72" y="85"/>
                    </a:lnTo>
                    <a:lnTo>
                      <a:pt x="75" y="82"/>
                    </a:lnTo>
                    <a:lnTo>
                      <a:pt x="72" y="90"/>
                    </a:lnTo>
                    <a:lnTo>
                      <a:pt x="79" y="88"/>
                    </a:lnTo>
                    <a:lnTo>
                      <a:pt x="86" y="90"/>
                    </a:lnTo>
                    <a:lnTo>
                      <a:pt x="72" y="97"/>
                    </a:lnTo>
                    <a:lnTo>
                      <a:pt x="72" y="102"/>
                    </a:lnTo>
                    <a:lnTo>
                      <a:pt x="53" y="111"/>
                    </a:lnTo>
                    <a:lnTo>
                      <a:pt x="61" y="111"/>
                    </a:lnTo>
                    <a:lnTo>
                      <a:pt x="53" y="116"/>
                    </a:lnTo>
                    <a:lnTo>
                      <a:pt x="28" y="125"/>
                    </a:lnTo>
                    <a:lnTo>
                      <a:pt x="6" y="127"/>
                    </a:lnTo>
                    <a:lnTo>
                      <a:pt x="38" y="123"/>
                    </a:lnTo>
                    <a:lnTo>
                      <a:pt x="57" y="116"/>
                    </a:lnTo>
                    <a:lnTo>
                      <a:pt x="68" y="113"/>
                    </a:lnTo>
                    <a:lnTo>
                      <a:pt x="68" y="120"/>
                    </a:lnTo>
                    <a:lnTo>
                      <a:pt x="68" y="123"/>
                    </a:lnTo>
                    <a:lnTo>
                      <a:pt x="57" y="132"/>
                    </a:lnTo>
                    <a:lnTo>
                      <a:pt x="47" y="140"/>
                    </a:lnTo>
                    <a:lnTo>
                      <a:pt x="53" y="140"/>
                    </a:lnTo>
                    <a:lnTo>
                      <a:pt x="43" y="144"/>
                    </a:lnTo>
                    <a:lnTo>
                      <a:pt x="6" y="156"/>
                    </a:lnTo>
                    <a:lnTo>
                      <a:pt x="32" y="149"/>
                    </a:lnTo>
                    <a:lnTo>
                      <a:pt x="50" y="144"/>
                    </a:lnTo>
                    <a:lnTo>
                      <a:pt x="50" y="151"/>
                    </a:lnTo>
                    <a:lnTo>
                      <a:pt x="38" y="153"/>
                    </a:lnTo>
                    <a:lnTo>
                      <a:pt x="50" y="151"/>
                    </a:lnTo>
                    <a:lnTo>
                      <a:pt x="50" y="156"/>
                    </a:lnTo>
                    <a:lnTo>
                      <a:pt x="43" y="161"/>
                    </a:lnTo>
                    <a:lnTo>
                      <a:pt x="10" y="168"/>
                    </a:lnTo>
                    <a:lnTo>
                      <a:pt x="38" y="161"/>
                    </a:lnTo>
                    <a:lnTo>
                      <a:pt x="38" y="163"/>
                    </a:lnTo>
                    <a:lnTo>
                      <a:pt x="43" y="165"/>
                    </a:lnTo>
                    <a:lnTo>
                      <a:pt x="10" y="182"/>
                    </a:lnTo>
                    <a:lnTo>
                      <a:pt x="35" y="170"/>
                    </a:lnTo>
                    <a:lnTo>
                      <a:pt x="43" y="168"/>
                    </a:lnTo>
                    <a:lnTo>
                      <a:pt x="47" y="173"/>
                    </a:lnTo>
                    <a:lnTo>
                      <a:pt x="38" y="177"/>
                    </a:lnTo>
                    <a:lnTo>
                      <a:pt x="47" y="175"/>
                    </a:lnTo>
                    <a:lnTo>
                      <a:pt x="38" y="189"/>
                    </a:lnTo>
                    <a:lnTo>
                      <a:pt x="6" y="205"/>
                    </a:lnTo>
                    <a:lnTo>
                      <a:pt x="38" y="189"/>
                    </a:lnTo>
                    <a:lnTo>
                      <a:pt x="35" y="196"/>
                    </a:lnTo>
                    <a:lnTo>
                      <a:pt x="47" y="189"/>
                    </a:lnTo>
                    <a:lnTo>
                      <a:pt x="47" y="196"/>
                    </a:lnTo>
                    <a:lnTo>
                      <a:pt x="50" y="229"/>
                    </a:lnTo>
                    <a:lnTo>
                      <a:pt x="83" y="270"/>
                    </a:lnTo>
                    <a:lnTo>
                      <a:pt x="50" y="227"/>
                    </a:lnTo>
                    <a:lnTo>
                      <a:pt x="50" y="211"/>
                    </a:lnTo>
                    <a:lnTo>
                      <a:pt x="53" y="198"/>
                    </a:lnTo>
                    <a:lnTo>
                      <a:pt x="57" y="189"/>
                    </a:lnTo>
                    <a:lnTo>
                      <a:pt x="65" y="173"/>
                    </a:lnTo>
                    <a:lnTo>
                      <a:pt x="72" y="180"/>
                    </a:lnTo>
                    <a:lnTo>
                      <a:pt x="119" y="270"/>
                    </a:lnTo>
                    <a:lnTo>
                      <a:pt x="75" y="180"/>
                    </a:lnTo>
                    <a:lnTo>
                      <a:pt x="75" y="170"/>
                    </a:lnTo>
                    <a:lnTo>
                      <a:pt x="83" y="175"/>
                    </a:lnTo>
                    <a:lnTo>
                      <a:pt x="90" y="263"/>
                    </a:lnTo>
                    <a:lnTo>
                      <a:pt x="86" y="187"/>
                    </a:lnTo>
                    <a:lnTo>
                      <a:pt x="83" y="173"/>
                    </a:lnTo>
                    <a:lnTo>
                      <a:pt x="79" y="168"/>
                    </a:lnTo>
                    <a:lnTo>
                      <a:pt x="83" y="156"/>
                    </a:lnTo>
                    <a:lnTo>
                      <a:pt x="86" y="165"/>
                    </a:lnTo>
                    <a:lnTo>
                      <a:pt x="97" y="184"/>
                    </a:lnTo>
                    <a:lnTo>
                      <a:pt x="108" y="196"/>
                    </a:lnTo>
                    <a:lnTo>
                      <a:pt x="137" y="213"/>
                    </a:lnTo>
                    <a:lnTo>
                      <a:pt x="199" y="244"/>
                    </a:lnTo>
                    <a:lnTo>
                      <a:pt x="119" y="198"/>
                    </a:lnTo>
                    <a:lnTo>
                      <a:pt x="104" y="187"/>
                    </a:lnTo>
                    <a:lnTo>
                      <a:pt x="97" y="180"/>
                    </a:lnTo>
                    <a:lnTo>
                      <a:pt x="90" y="170"/>
                    </a:lnTo>
                    <a:lnTo>
                      <a:pt x="94" y="144"/>
                    </a:lnTo>
                    <a:lnTo>
                      <a:pt x="97" y="151"/>
                    </a:lnTo>
                    <a:lnTo>
                      <a:pt x="97" y="137"/>
                    </a:lnTo>
                    <a:lnTo>
                      <a:pt x="97" y="132"/>
                    </a:lnTo>
                    <a:lnTo>
                      <a:pt x="104" y="144"/>
                    </a:lnTo>
                    <a:lnTo>
                      <a:pt x="174" y="232"/>
                    </a:lnTo>
                    <a:lnTo>
                      <a:pt x="116" y="161"/>
                    </a:lnTo>
                    <a:lnTo>
                      <a:pt x="108" y="153"/>
                    </a:lnTo>
                    <a:lnTo>
                      <a:pt x="104" y="144"/>
                    </a:lnTo>
                    <a:lnTo>
                      <a:pt x="104" y="118"/>
                    </a:lnTo>
                    <a:lnTo>
                      <a:pt x="108" y="120"/>
                    </a:lnTo>
                    <a:lnTo>
                      <a:pt x="112" y="106"/>
                    </a:lnTo>
                    <a:lnTo>
                      <a:pt x="123" y="111"/>
                    </a:lnTo>
                    <a:lnTo>
                      <a:pt x="177" y="208"/>
                    </a:lnTo>
                    <a:lnTo>
                      <a:pt x="148" y="161"/>
                    </a:lnTo>
                    <a:lnTo>
                      <a:pt x="137" y="140"/>
                    </a:lnTo>
                    <a:lnTo>
                      <a:pt x="123" y="120"/>
                    </a:lnTo>
                    <a:lnTo>
                      <a:pt x="123" y="108"/>
                    </a:lnTo>
                    <a:lnTo>
                      <a:pt x="119" y="90"/>
                    </a:lnTo>
                    <a:lnTo>
                      <a:pt x="127" y="92"/>
                    </a:lnTo>
                    <a:lnTo>
                      <a:pt x="155" y="189"/>
                    </a:lnTo>
                    <a:lnTo>
                      <a:pt x="123" y="85"/>
                    </a:lnTo>
                    <a:lnTo>
                      <a:pt x="123" y="75"/>
                    </a:lnTo>
                    <a:lnTo>
                      <a:pt x="127" y="82"/>
                    </a:lnTo>
                    <a:lnTo>
                      <a:pt x="127" y="61"/>
                    </a:lnTo>
                    <a:lnTo>
                      <a:pt x="133" y="68"/>
                    </a:lnTo>
                    <a:lnTo>
                      <a:pt x="133" y="56"/>
                    </a:lnTo>
                    <a:lnTo>
                      <a:pt x="144" y="64"/>
                    </a:lnTo>
                    <a:lnTo>
                      <a:pt x="159" y="88"/>
                    </a:lnTo>
                    <a:lnTo>
                      <a:pt x="177" y="102"/>
                    </a:lnTo>
                    <a:lnTo>
                      <a:pt x="210" y="125"/>
                    </a:lnTo>
                    <a:lnTo>
                      <a:pt x="228" y="146"/>
                    </a:lnTo>
                    <a:lnTo>
                      <a:pt x="177" y="102"/>
                    </a:lnTo>
                    <a:lnTo>
                      <a:pt x="163" y="90"/>
                    </a:lnTo>
                    <a:lnTo>
                      <a:pt x="148" y="73"/>
                    </a:lnTo>
                    <a:lnTo>
                      <a:pt x="144" y="61"/>
                    </a:lnTo>
                    <a:lnTo>
                      <a:pt x="137" y="40"/>
                    </a:lnTo>
                    <a:lnTo>
                      <a:pt x="141" y="42"/>
                    </a:lnTo>
                    <a:lnTo>
                      <a:pt x="148" y="40"/>
                    </a:lnTo>
                    <a:lnTo>
                      <a:pt x="144" y="31"/>
                    </a:lnTo>
                    <a:lnTo>
                      <a:pt x="151" y="40"/>
                    </a:lnTo>
                    <a:lnTo>
                      <a:pt x="159" y="49"/>
                    </a:lnTo>
                    <a:lnTo>
                      <a:pt x="177" y="59"/>
                    </a:lnTo>
                    <a:lnTo>
                      <a:pt x="203" y="68"/>
                    </a:lnTo>
                    <a:lnTo>
                      <a:pt x="254" y="92"/>
                    </a:lnTo>
                    <a:lnTo>
                      <a:pt x="170" y="56"/>
                    </a:lnTo>
                    <a:lnTo>
                      <a:pt x="159" y="47"/>
                    </a:lnTo>
                    <a:lnTo>
                      <a:pt x="155" y="42"/>
                    </a:lnTo>
                    <a:lnTo>
                      <a:pt x="155" y="18"/>
                    </a:lnTo>
                    <a:lnTo>
                      <a:pt x="163" y="26"/>
                    </a:lnTo>
                    <a:lnTo>
                      <a:pt x="174" y="37"/>
                    </a:lnTo>
                    <a:lnTo>
                      <a:pt x="195" y="56"/>
                    </a:lnTo>
                    <a:lnTo>
                      <a:pt x="225" y="75"/>
                    </a:lnTo>
                    <a:lnTo>
                      <a:pt x="231" y="85"/>
                    </a:lnTo>
                    <a:lnTo>
                      <a:pt x="169" y="37"/>
                    </a:lnTo>
                    <a:lnTo>
                      <a:pt x="163" y="21"/>
                    </a:lnTo>
                    <a:lnTo>
                      <a:pt x="166" y="9"/>
                    </a:lnTo>
                    <a:lnTo>
                      <a:pt x="149" y="2"/>
                    </a:lnTo>
                    <a:lnTo>
                      <a:pt x="143" y="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37" name="Serbest Form 107">
                <a:extLst>
                  <a:ext uri="{FF2B5EF4-FFF2-40B4-BE49-F238E27FC236}">
                    <a16:creationId xmlns:a16="http://schemas.microsoft.com/office/drawing/2014/main" id="{D21AAE06-54DE-48B8-BAAB-11EADEE0B753}"/>
                  </a:ext>
                </a:extLst>
              </p:cNvPr>
              <p:cNvSpPr>
                <a:spLocks/>
              </p:cNvSpPr>
              <p:nvPr/>
            </p:nvSpPr>
            <p:spPr bwMode="ltGray">
              <a:xfrm>
                <a:off x="4977" y="3785"/>
                <a:ext cx="212" cy="258"/>
              </a:xfrm>
              <a:custGeom>
                <a:avLst/>
                <a:gdLst>
                  <a:gd name="T0" fmla="*/ 208 w 212"/>
                  <a:gd name="T1" fmla="*/ 39 h 258"/>
                  <a:gd name="T2" fmla="*/ 192 w 212"/>
                  <a:gd name="T3" fmla="*/ 23 h 258"/>
                  <a:gd name="T4" fmla="*/ 186 w 212"/>
                  <a:gd name="T5" fmla="*/ 16 h 258"/>
                  <a:gd name="T6" fmla="*/ 170 w 212"/>
                  <a:gd name="T7" fmla="*/ 10 h 258"/>
                  <a:gd name="T8" fmla="*/ 156 w 212"/>
                  <a:gd name="T9" fmla="*/ 5 h 258"/>
                  <a:gd name="T10" fmla="*/ 136 w 212"/>
                  <a:gd name="T11" fmla="*/ 0 h 258"/>
                  <a:gd name="T12" fmla="*/ 119 w 212"/>
                  <a:gd name="T13" fmla="*/ 0 h 258"/>
                  <a:gd name="T14" fmla="*/ 104 w 212"/>
                  <a:gd name="T15" fmla="*/ 2 h 258"/>
                  <a:gd name="T16" fmla="*/ 86 w 212"/>
                  <a:gd name="T17" fmla="*/ 4 h 258"/>
                  <a:gd name="T18" fmla="*/ 66 w 212"/>
                  <a:gd name="T19" fmla="*/ 9 h 258"/>
                  <a:gd name="T20" fmla="*/ 54 w 212"/>
                  <a:gd name="T21" fmla="*/ 19 h 258"/>
                  <a:gd name="T22" fmla="*/ 42 w 212"/>
                  <a:gd name="T23" fmla="*/ 33 h 258"/>
                  <a:gd name="T24" fmla="*/ 29 w 212"/>
                  <a:gd name="T25" fmla="*/ 43 h 258"/>
                  <a:gd name="T26" fmla="*/ 19 w 212"/>
                  <a:gd name="T27" fmla="*/ 54 h 258"/>
                  <a:gd name="T28" fmla="*/ 8 w 212"/>
                  <a:gd name="T29" fmla="*/ 69 h 258"/>
                  <a:gd name="T30" fmla="*/ 0 w 212"/>
                  <a:gd name="T31" fmla="*/ 99 h 258"/>
                  <a:gd name="T32" fmla="*/ 2 w 212"/>
                  <a:gd name="T33" fmla="*/ 123 h 258"/>
                  <a:gd name="T34" fmla="*/ 12 w 212"/>
                  <a:gd name="T35" fmla="*/ 157 h 258"/>
                  <a:gd name="T36" fmla="*/ 29 w 212"/>
                  <a:gd name="T37" fmla="*/ 186 h 258"/>
                  <a:gd name="T38" fmla="*/ 66 w 212"/>
                  <a:gd name="T39" fmla="*/ 257 h 258"/>
                  <a:gd name="T40" fmla="*/ 52 w 212"/>
                  <a:gd name="T41" fmla="*/ 181 h 258"/>
                  <a:gd name="T42" fmla="*/ 44 w 212"/>
                  <a:gd name="T43" fmla="*/ 156 h 258"/>
                  <a:gd name="T44" fmla="*/ 39 w 212"/>
                  <a:gd name="T45" fmla="*/ 133 h 258"/>
                  <a:gd name="T46" fmla="*/ 37 w 212"/>
                  <a:gd name="T47" fmla="*/ 109 h 258"/>
                  <a:gd name="T48" fmla="*/ 42 w 212"/>
                  <a:gd name="T49" fmla="*/ 81 h 258"/>
                  <a:gd name="T50" fmla="*/ 46 w 212"/>
                  <a:gd name="T51" fmla="*/ 61 h 258"/>
                  <a:gd name="T52" fmla="*/ 56 w 212"/>
                  <a:gd name="T53" fmla="*/ 35 h 258"/>
                  <a:gd name="T54" fmla="*/ 72 w 212"/>
                  <a:gd name="T55" fmla="*/ 23 h 258"/>
                  <a:gd name="T56" fmla="*/ 92 w 212"/>
                  <a:gd name="T57" fmla="*/ 18 h 258"/>
                  <a:gd name="T58" fmla="*/ 144 w 212"/>
                  <a:gd name="T59" fmla="*/ 15 h 258"/>
                  <a:gd name="T60" fmla="*/ 176 w 212"/>
                  <a:gd name="T61" fmla="*/ 23 h 258"/>
                  <a:gd name="T62" fmla="*/ 211 w 212"/>
                  <a:gd name="T63" fmla="*/ 42 h 258"/>
                  <a:gd name="T64" fmla="*/ 208 w 212"/>
                  <a:gd name="T65" fmla="*/ 3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2" h="258">
                    <a:moveTo>
                      <a:pt x="208" y="39"/>
                    </a:moveTo>
                    <a:lnTo>
                      <a:pt x="192" y="23"/>
                    </a:lnTo>
                    <a:lnTo>
                      <a:pt x="186" y="16"/>
                    </a:lnTo>
                    <a:lnTo>
                      <a:pt x="170" y="10"/>
                    </a:lnTo>
                    <a:lnTo>
                      <a:pt x="156" y="5"/>
                    </a:lnTo>
                    <a:lnTo>
                      <a:pt x="136" y="0"/>
                    </a:lnTo>
                    <a:lnTo>
                      <a:pt x="119" y="0"/>
                    </a:lnTo>
                    <a:lnTo>
                      <a:pt x="104" y="2"/>
                    </a:lnTo>
                    <a:lnTo>
                      <a:pt x="86" y="4"/>
                    </a:lnTo>
                    <a:lnTo>
                      <a:pt x="66" y="9"/>
                    </a:lnTo>
                    <a:lnTo>
                      <a:pt x="54" y="19"/>
                    </a:lnTo>
                    <a:lnTo>
                      <a:pt x="42" y="33"/>
                    </a:lnTo>
                    <a:lnTo>
                      <a:pt x="29" y="43"/>
                    </a:lnTo>
                    <a:lnTo>
                      <a:pt x="19" y="54"/>
                    </a:lnTo>
                    <a:lnTo>
                      <a:pt x="8" y="69"/>
                    </a:lnTo>
                    <a:lnTo>
                      <a:pt x="0" y="99"/>
                    </a:lnTo>
                    <a:lnTo>
                      <a:pt x="2" y="123"/>
                    </a:lnTo>
                    <a:lnTo>
                      <a:pt x="12" y="157"/>
                    </a:lnTo>
                    <a:lnTo>
                      <a:pt x="29" y="186"/>
                    </a:lnTo>
                    <a:lnTo>
                      <a:pt x="66" y="257"/>
                    </a:lnTo>
                    <a:lnTo>
                      <a:pt x="52" y="181"/>
                    </a:lnTo>
                    <a:lnTo>
                      <a:pt x="44" y="156"/>
                    </a:lnTo>
                    <a:lnTo>
                      <a:pt x="39" y="133"/>
                    </a:lnTo>
                    <a:lnTo>
                      <a:pt x="37" y="109"/>
                    </a:lnTo>
                    <a:lnTo>
                      <a:pt x="42" y="81"/>
                    </a:lnTo>
                    <a:lnTo>
                      <a:pt x="46" y="61"/>
                    </a:lnTo>
                    <a:lnTo>
                      <a:pt x="56" y="35"/>
                    </a:lnTo>
                    <a:lnTo>
                      <a:pt x="72" y="23"/>
                    </a:lnTo>
                    <a:lnTo>
                      <a:pt x="92" y="18"/>
                    </a:lnTo>
                    <a:lnTo>
                      <a:pt x="144" y="15"/>
                    </a:lnTo>
                    <a:lnTo>
                      <a:pt x="176" y="23"/>
                    </a:lnTo>
                    <a:lnTo>
                      <a:pt x="211" y="42"/>
                    </a:lnTo>
                    <a:lnTo>
                      <a:pt x="208" y="3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38" name="Serbest Form 108">
                <a:extLst>
                  <a:ext uri="{FF2B5EF4-FFF2-40B4-BE49-F238E27FC236}">
                    <a16:creationId xmlns:a16="http://schemas.microsoft.com/office/drawing/2014/main" id="{82750F63-E6AC-4C6F-A8DC-4A34DD77449C}"/>
                  </a:ext>
                </a:extLst>
              </p:cNvPr>
              <p:cNvSpPr>
                <a:spLocks/>
              </p:cNvSpPr>
              <p:nvPr/>
            </p:nvSpPr>
            <p:spPr bwMode="ltGray">
              <a:xfrm>
                <a:off x="5130" y="3603"/>
                <a:ext cx="218" cy="252"/>
              </a:xfrm>
              <a:custGeom>
                <a:avLst/>
                <a:gdLst>
                  <a:gd name="T0" fmla="*/ 63 w 218"/>
                  <a:gd name="T1" fmla="*/ 251 h 252"/>
                  <a:gd name="T2" fmla="*/ 48 w 218"/>
                  <a:gd name="T3" fmla="*/ 207 h 252"/>
                  <a:gd name="T4" fmla="*/ 41 w 218"/>
                  <a:gd name="T5" fmla="*/ 189 h 252"/>
                  <a:gd name="T6" fmla="*/ 26 w 218"/>
                  <a:gd name="T7" fmla="*/ 166 h 252"/>
                  <a:gd name="T8" fmla="*/ 10 w 218"/>
                  <a:gd name="T9" fmla="*/ 145 h 252"/>
                  <a:gd name="T10" fmla="*/ 1 w 218"/>
                  <a:gd name="T11" fmla="*/ 132 h 252"/>
                  <a:gd name="T12" fmla="*/ 0 w 218"/>
                  <a:gd name="T13" fmla="*/ 119 h 252"/>
                  <a:gd name="T14" fmla="*/ 4 w 218"/>
                  <a:gd name="T15" fmla="*/ 100 h 252"/>
                  <a:gd name="T16" fmla="*/ 6 w 218"/>
                  <a:gd name="T17" fmla="*/ 81 h 252"/>
                  <a:gd name="T18" fmla="*/ 30 w 218"/>
                  <a:gd name="T19" fmla="*/ 34 h 252"/>
                  <a:gd name="T20" fmla="*/ 41 w 218"/>
                  <a:gd name="T21" fmla="*/ 23 h 252"/>
                  <a:gd name="T22" fmla="*/ 61 w 218"/>
                  <a:gd name="T23" fmla="*/ 10 h 252"/>
                  <a:gd name="T24" fmla="*/ 78 w 218"/>
                  <a:gd name="T25" fmla="*/ 2 h 252"/>
                  <a:gd name="T26" fmla="*/ 100 w 218"/>
                  <a:gd name="T27" fmla="*/ 0 h 252"/>
                  <a:gd name="T28" fmla="*/ 118 w 218"/>
                  <a:gd name="T29" fmla="*/ 5 h 252"/>
                  <a:gd name="T30" fmla="*/ 140 w 218"/>
                  <a:gd name="T31" fmla="*/ 10 h 252"/>
                  <a:gd name="T32" fmla="*/ 163 w 218"/>
                  <a:gd name="T33" fmla="*/ 25 h 252"/>
                  <a:gd name="T34" fmla="*/ 170 w 218"/>
                  <a:gd name="T35" fmla="*/ 36 h 252"/>
                  <a:gd name="T36" fmla="*/ 184 w 218"/>
                  <a:gd name="T37" fmla="*/ 51 h 252"/>
                  <a:gd name="T38" fmla="*/ 195 w 218"/>
                  <a:gd name="T39" fmla="*/ 64 h 252"/>
                  <a:gd name="T40" fmla="*/ 215 w 218"/>
                  <a:gd name="T41" fmla="*/ 129 h 252"/>
                  <a:gd name="T42" fmla="*/ 217 w 218"/>
                  <a:gd name="T43" fmla="*/ 142 h 252"/>
                  <a:gd name="T44" fmla="*/ 212 w 218"/>
                  <a:gd name="T45" fmla="*/ 164 h 252"/>
                  <a:gd name="T46" fmla="*/ 201 w 218"/>
                  <a:gd name="T47" fmla="*/ 225 h 252"/>
                  <a:gd name="T48" fmla="*/ 202 w 218"/>
                  <a:gd name="T49" fmla="*/ 165 h 252"/>
                  <a:gd name="T50" fmla="*/ 195 w 218"/>
                  <a:gd name="T51" fmla="*/ 138 h 252"/>
                  <a:gd name="T52" fmla="*/ 190 w 218"/>
                  <a:gd name="T53" fmla="*/ 122 h 252"/>
                  <a:gd name="T54" fmla="*/ 182 w 218"/>
                  <a:gd name="T55" fmla="*/ 100 h 252"/>
                  <a:gd name="T56" fmla="*/ 173 w 218"/>
                  <a:gd name="T57" fmla="*/ 79 h 252"/>
                  <a:gd name="T58" fmla="*/ 159 w 218"/>
                  <a:gd name="T59" fmla="*/ 57 h 252"/>
                  <a:gd name="T60" fmla="*/ 144 w 218"/>
                  <a:gd name="T61" fmla="*/ 37 h 252"/>
                  <a:gd name="T62" fmla="*/ 131 w 218"/>
                  <a:gd name="T63" fmla="*/ 20 h 252"/>
                  <a:gd name="T64" fmla="*/ 118 w 218"/>
                  <a:gd name="T65" fmla="*/ 10 h 252"/>
                  <a:gd name="T66" fmla="*/ 103 w 218"/>
                  <a:gd name="T67" fmla="*/ 6 h 252"/>
                  <a:gd name="T68" fmla="*/ 87 w 218"/>
                  <a:gd name="T69" fmla="*/ 10 h 252"/>
                  <a:gd name="T70" fmla="*/ 77 w 218"/>
                  <a:gd name="T71" fmla="*/ 19 h 252"/>
                  <a:gd name="T72" fmla="*/ 70 w 218"/>
                  <a:gd name="T73" fmla="*/ 36 h 252"/>
                  <a:gd name="T74" fmla="*/ 70 w 218"/>
                  <a:gd name="T75" fmla="*/ 48 h 252"/>
                  <a:gd name="T76" fmla="*/ 65 w 218"/>
                  <a:gd name="T77" fmla="*/ 71 h 252"/>
                  <a:gd name="T78" fmla="*/ 58 w 218"/>
                  <a:gd name="T79" fmla="*/ 85 h 252"/>
                  <a:gd name="T80" fmla="*/ 43 w 218"/>
                  <a:gd name="T81" fmla="*/ 108 h 252"/>
                  <a:gd name="T82" fmla="*/ 41 w 218"/>
                  <a:gd name="T83" fmla="*/ 119 h 252"/>
                  <a:gd name="T84" fmla="*/ 38 w 218"/>
                  <a:gd name="T85" fmla="*/ 131 h 252"/>
                  <a:gd name="T86" fmla="*/ 38 w 218"/>
                  <a:gd name="T87" fmla="*/ 147 h 252"/>
                  <a:gd name="T88" fmla="*/ 65 w 218"/>
                  <a:gd name="T89" fmla="*/ 203 h 252"/>
                  <a:gd name="T90" fmla="*/ 63 w 218"/>
                  <a:gd name="T91"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252">
                    <a:moveTo>
                      <a:pt x="63" y="251"/>
                    </a:moveTo>
                    <a:lnTo>
                      <a:pt x="48" y="207"/>
                    </a:lnTo>
                    <a:lnTo>
                      <a:pt x="41" y="189"/>
                    </a:lnTo>
                    <a:lnTo>
                      <a:pt x="26" y="166"/>
                    </a:lnTo>
                    <a:lnTo>
                      <a:pt x="10" y="145"/>
                    </a:lnTo>
                    <a:lnTo>
                      <a:pt x="1" y="132"/>
                    </a:lnTo>
                    <a:lnTo>
                      <a:pt x="0" y="119"/>
                    </a:lnTo>
                    <a:lnTo>
                      <a:pt x="4" y="100"/>
                    </a:lnTo>
                    <a:lnTo>
                      <a:pt x="6" y="81"/>
                    </a:lnTo>
                    <a:lnTo>
                      <a:pt x="30" y="34"/>
                    </a:lnTo>
                    <a:lnTo>
                      <a:pt x="41" y="23"/>
                    </a:lnTo>
                    <a:lnTo>
                      <a:pt x="61" y="10"/>
                    </a:lnTo>
                    <a:lnTo>
                      <a:pt x="78" y="2"/>
                    </a:lnTo>
                    <a:lnTo>
                      <a:pt x="100" y="0"/>
                    </a:lnTo>
                    <a:lnTo>
                      <a:pt x="118" y="5"/>
                    </a:lnTo>
                    <a:lnTo>
                      <a:pt x="140" y="10"/>
                    </a:lnTo>
                    <a:lnTo>
                      <a:pt x="163" y="25"/>
                    </a:lnTo>
                    <a:lnTo>
                      <a:pt x="170" y="36"/>
                    </a:lnTo>
                    <a:lnTo>
                      <a:pt x="184" y="51"/>
                    </a:lnTo>
                    <a:lnTo>
                      <a:pt x="195" y="64"/>
                    </a:lnTo>
                    <a:lnTo>
                      <a:pt x="215" y="129"/>
                    </a:lnTo>
                    <a:lnTo>
                      <a:pt x="217" y="142"/>
                    </a:lnTo>
                    <a:lnTo>
                      <a:pt x="212" y="164"/>
                    </a:lnTo>
                    <a:lnTo>
                      <a:pt x="201" y="225"/>
                    </a:lnTo>
                    <a:lnTo>
                      <a:pt x="202" y="165"/>
                    </a:lnTo>
                    <a:lnTo>
                      <a:pt x="195" y="138"/>
                    </a:lnTo>
                    <a:lnTo>
                      <a:pt x="190" y="122"/>
                    </a:lnTo>
                    <a:lnTo>
                      <a:pt x="182" y="100"/>
                    </a:lnTo>
                    <a:lnTo>
                      <a:pt x="173" y="79"/>
                    </a:lnTo>
                    <a:lnTo>
                      <a:pt x="159" y="57"/>
                    </a:lnTo>
                    <a:lnTo>
                      <a:pt x="144" y="37"/>
                    </a:lnTo>
                    <a:lnTo>
                      <a:pt x="131" y="20"/>
                    </a:lnTo>
                    <a:lnTo>
                      <a:pt x="118" y="10"/>
                    </a:lnTo>
                    <a:lnTo>
                      <a:pt x="103" y="6"/>
                    </a:lnTo>
                    <a:lnTo>
                      <a:pt x="87" y="10"/>
                    </a:lnTo>
                    <a:lnTo>
                      <a:pt x="77" y="19"/>
                    </a:lnTo>
                    <a:lnTo>
                      <a:pt x="70" y="36"/>
                    </a:lnTo>
                    <a:lnTo>
                      <a:pt x="70" y="48"/>
                    </a:lnTo>
                    <a:lnTo>
                      <a:pt x="65" y="71"/>
                    </a:lnTo>
                    <a:lnTo>
                      <a:pt x="58" y="85"/>
                    </a:lnTo>
                    <a:lnTo>
                      <a:pt x="43" y="108"/>
                    </a:lnTo>
                    <a:lnTo>
                      <a:pt x="41" y="119"/>
                    </a:lnTo>
                    <a:lnTo>
                      <a:pt x="38" y="131"/>
                    </a:lnTo>
                    <a:lnTo>
                      <a:pt x="38" y="147"/>
                    </a:lnTo>
                    <a:lnTo>
                      <a:pt x="65" y="203"/>
                    </a:lnTo>
                    <a:lnTo>
                      <a:pt x="63" y="25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39" name="Serbest Form 109">
                <a:extLst>
                  <a:ext uri="{FF2B5EF4-FFF2-40B4-BE49-F238E27FC236}">
                    <a16:creationId xmlns:a16="http://schemas.microsoft.com/office/drawing/2014/main" id="{B050E87E-60A3-467A-AA27-6B21AF221151}"/>
                  </a:ext>
                </a:extLst>
              </p:cNvPr>
              <p:cNvSpPr>
                <a:spLocks/>
              </p:cNvSpPr>
              <p:nvPr/>
            </p:nvSpPr>
            <p:spPr bwMode="ltGray">
              <a:xfrm>
                <a:off x="5495" y="3351"/>
                <a:ext cx="280" cy="366"/>
              </a:xfrm>
              <a:custGeom>
                <a:avLst/>
                <a:gdLst>
                  <a:gd name="T0" fmla="*/ 1 w 280"/>
                  <a:gd name="T1" fmla="*/ 301 h 366"/>
                  <a:gd name="T2" fmla="*/ 11 w 280"/>
                  <a:gd name="T3" fmla="*/ 289 h 366"/>
                  <a:gd name="T4" fmla="*/ 80 w 280"/>
                  <a:gd name="T5" fmla="*/ 365 h 366"/>
                  <a:gd name="T6" fmla="*/ 25 w 280"/>
                  <a:gd name="T7" fmla="*/ 291 h 366"/>
                  <a:gd name="T8" fmla="*/ 31 w 280"/>
                  <a:gd name="T9" fmla="*/ 283 h 366"/>
                  <a:gd name="T10" fmla="*/ 99 w 280"/>
                  <a:gd name="T11" fmla="*/ 336 h 366"/>
                  <a:gd name="T12" fmla="*/ 28 w 280"/>
                  <a:gd name="T13" fmla="*/ 280 h 366"/>
                  <a:gd name="T14" fmla="*/ 37 w 280"/>
                  <a:gd name="T15" fmla="*/ 267 h 366"/>
                  <a:gd name="T16" fmla="*/ 46 w 280"/>
                  <a:gd name="T17" fmla="*/ 254 h 366"/>
                  <a:gd name="T18" fmla="*/ 41 w 280"/>
                  <a:gd name="T19" fmla="*/ 245 h 366"/>
                  <a:gd name="T20" fmla="*/ 50 w 280"/>
                  <a:gd name="T21" fmla="*/ 239 h 366"/>
                  <a:gd name="T22" fmla="*/ 46 w 280"/>
                  <a:gd name="T23" fmla="*/ 238 h 366"/>
                  <a:gd name="T24" fmla="*/ 46 w 280"/>
                  <a:gd name="T25" fmla="*/ 225 h 366"/>
                  <a:gd name="T26" fmla="*/ 50 w 280"/>
                  <a:gd name="T27" fmla="*/ 216 h 366"/>
                  <a:gd name="T28" fmla="*/ 132 w 280"/>
                  <a:gd name="T29" fmla="*/ 280 h 366"/>
                  <a:gd name="T30" fmla="*/ 46 w 280"/>
                  <a:gd name="T31" fmla="*/ 213 h 366"/>
                  <a:gd name="T32" fmla="*/ 55 w 280"/>
                  <a:gd name="T33" fmla="*/ 213 h 366"/>
                  <a:gd name="T34" fmla="*/ 55 w 280"/>
                  <a:gd name="T35" fmla="*/ 194 h 366"/>
                  <a:gd name="T36" fmla="*/ 159 w 280"/>
                  <a:gd name="T37" fmla="*/ 238 h 366"/>
                  <a:gd name="T38" fmla="*/ 77 w 280"/>
                  <a:gd name="T39" fmla="*/ 208 h 366"/>
                  <a:gd name="T40" fmla="*/ 47 w 280"/>
                  <a:gd name="T41" fmla="*/ 182 h 366"/>
                  <a:gd name="T42" fmla="*/ 50 w 280"/>
                  <a:gd name="T43" fmla="*/ 172 h 366"/>
                  <a:gd name="T44" fmla="*/ 68 w 280"/>
                  <a:gd name="T45" fmla="*/ 180 h 366"/>
                  <a:gd name="T46" fmla="*/ 70 w 280"/>
                  <a:gd name="T47" fmla="*/ 168 h 366"/>
                  <a:gd name="T48" fmla="*/ 146 w 280"/>
                  <a:gd name="T49" fmla="*/ 188 h 366"/>
                  <a:gd name="T50" fmla="*/ 118 w 280"/>
                  <a:gd name="T51" fmla="*/ 178 h 366"/>
                  <a:gd name="T52" fmla="*/ 58 w 280"/>
                  <a:gd name="T53" fmla="*/ 154 h 366"/>
                  <a:gd name="T54" fmla="*/ 55 w 280"/>
                  <a:gd name="T55" fmla="*/ 136 h 366"/>
                  <a:gd name="T56" fmla="*/ 60 w 280"/>
                  <a:gd name="T57" fmla="*/ 126 h 366"/>
                  <a:gd name="T58" fmla="*/ 80 w 280"/>
                  <a:gd name="T59" fmla="*/ 134 h 366"/>
                  <a:gd name="T60" fmla="*/ 76 w 280"/>
                  <a:gd name="T61" fmla="*/ 116 h 366"/>
                  <a:gd name="T62" fmla="*/ 70 w 280"/>
                  <a:gd name="T63" fmla="*/ 105 h 366"/>
                  <a:gd name="T64" fmla="*/ 75 w 280"/>
                  <a:gd name="T65" fmla="*/ 99 h 366"/>
                  <a:gd name="T66" fmla="*/ 155 w 280"/>
                  <a:gd name="T67" fmla="*/ 130 h 366"/>
                  <a:gd name="T68" fmla="*/ 250 w 280"/>
                  <a:gd name="T69" fmla="*/ 154 h 366"/>
                  <a:gd name="T70" fmla="*/ 118 w 280"/>
                  <a:gd name="T71" fmla="*/ 115 h 366"/>
                  <a:gd name="T72" fmla="*/ 75 w 280"/>
                  <a:gd name="T73" fmla="*/ 99 h 366"/>
                  <a:gd name="T74" fmla="*/ 80 w 280"/>
                  <a:gd name="T75" fmla="*/ 89 h 366"/>
                  <a:gd name="T76" fmla="*/ 72 w 280"/>
                  <a:gd name="T77" fmla="*/ 70 h 366"/>
                  <a:gd name="T78" fmla="*/ 75 w 280"/>
                  <a:gd name="T79" fmla="*/ 56 h 366"/>
                  <a:gd name="T80" fmla="*/ 118 w 280"/>
                  <a:gd name="T81" fmla="*/ 72 h 366"/>
                  <a:gd name="T82" fmla="*/ 108 w 280"/>
                  <a:gd name="T83" fmla="*/ 68 h 366"/>
                  <a:gd name="T84" fmla="*/ 80 w 280"/>
                  <a:gd name="T85" fmla="*/ 56 h 366"/>
                  <a:gd name="T86" fmla="*/ 75 w 280"/>
                  <a:gd name="T87" fmla="*/ 49 h 366"/>
                  <a:gd name="T88" fmla="*/ 60 w 280"/>
                  <a:gd name="T89" fmla="*/ 40 h 366"/>
                  <a:gd name="T90" fmla="*/ 146 w 280"/>
                  <a:gd name="T91" fmla="*/ 56 h 366"/>
                  <a:gd name="T92" fmla="*/ 60 w 280"/>
                  <a:gd name="T93" fmla="*/ 27 h 366"/>
                  <a:gd name="T94" fmla="*/ 161 w 280"/>
                  <a:gd name="T95" fmla="*/ 27 h 366"/>
                  <a:gd name="T96" fmla="*/ 206 w 280"/>
                  <a:gd name="T97" fmla="*/ 23 h 366"/>
                  <a:gd name="T98" fmla="*/ 75 w 280"/>
                  <a:gd name="T99" fmla="*/ 27 h 366"/>
                  <a:gd name="T100" fmla="*/ 55 w 280"/>
                  <a:gd name="T101" fmla="*/ 10 h 366"/>
                  <a:gd name="T102" fmla="*/ 26 w 280"/>
                  <a:gd name="T103" fmla="*/ 4 h 366"/>
                  <a:gd name="T104" fmla="*/ 0 w 280"/>
                  <a:gd name="T105" fmla="*/ 317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366">
                    <a:moveTo>
                      <a:pt x="0" y="317"/>
                    </a:moveTo>
                    <a:lnTo>
                      <a:pt x="1" y="301"/>
                    </a:lnTo>
                    <a:lnTo>
                      <a:pt x="17" y="310"/>
                    </a:lnTo>
                    <a:lnTo>
                      <a:pt x="11" y="289"/>
                    </a:lnTo>
                    <a:lnTo>
                      <a:pt x="26" y="292"/>
                    </a:lnTo>
                    <a:lnTo>
                      <a:pt x="80" y="365"/>
                    </a:lnTo>
                    <a:lnTo>
                      <a:pt x="31" y="301"/>
                    </a:lnTo>
                    <a:lnTo>
                      <a:pt x="25" y="291"/>
                    </a:lnTo>
                    <a:lnTo>
                      <a:pt x="20" y="280"/>
                    </a:lnTo>
                    <a:lnTo>
                      <a:pt x="31" y="283"/>
                    </a:lnTo>
                    <a:lnTo>
                      <a:pt x="61" y="303"/>
                    </a:lnTo>
                    <a:lnTo>
                      <a:pt x="99" y="336"/>
                    </a:lnTo>
                    <a:lnTo>
                      <a:pt x="46" y="292"/>
                    </a:lnTo>
                    <a:lnTo>
                      <a:pt x="28" y="280"/>
                    </a:lnTo>
                    <a:lnTo>
                      <a:pt x="26" y="262"/>
                    </a:lnTo>
                    <a:lnTo>
                      <a:pt x="37" y="267"/>
                    </a:lnTo>
                    <a:lnTo>
                      <a:pt x="35" y="248"/>
                    </a:lnTo>
                    <a:lnTo>
                      <a:pt x="46" y="254"/>
                    </a:lnTo>
                    <a:lnTo>
                      <a:pt x="94" y="320"/>
                    </a:lnTo>
                    <a:lnTo>
                      <a:pt x="41" y="245"/>
                    </a:lnTo>
                    <a:lnTo>
                      <a:pt x="35" y="232"/>
                    </a:lnTo>
                    <a:lnTo>
                      <a:pt x="50" y="239"/>
                    </a:lnTo>
                    <a:lnTo>
                      <a:pt x="89" y="276"/>
                    </a:lnTo>
                    <a:lnTo>
                      <a:pt x="46" y="238"/>
                    </a:lnTo>
                    <a:lnTo>
                      <a:pt x="31" y="219"/>
                    </a:lnTo>
                    <a:lnTo>
                      <a:pt x="46" y="225"/>
                    </a:lnTo>
                    <a:lnTo>
                      <a:pt x="35" y="213"/>
                    </a:lnTo>
                    <a:lnTo>
                      <a:pt x="50" y="216"/>
                    </a:lnTo>
                    <a:lnTo>
                      <a:pt x="64" y="238"/>
                    </a:lnTo>
                    <a:lnTo>
                      <a:pt x="132" y="280"/>
                    </a:lnTo>
                    <a:lnTo>
                      <a:pt x="60" y="232"/>
                    </a:lnTo>
                    <a:lnTo>
                      <a:pt x="46" y="213"/>
                    </a:lnTo>
                    <a:lnTo>
                      <a:pt x="41" y="203"/>
                    </a:lnTo>
                    <a:lnTo>
                      <a:pt x="55" y="213"/>
                    </a:lnTo>
                    <a:lnTo>
                      <a:pt x="46" y="191"/>
                    </a:lnTo>
                    <a:lnTo>
                      <a:pt x="55" y="194"/>
                    </a:lnTo>
                    <a:lnTo>
                      <a:pt x="62" y="205"/>
                    </a:lnTo>
                    <a:lnTo>
                      <a:pt x="159" y="238"/>
                    </a:lnTo>
                    <a:lnTo>
                      <a:pt x="107" y="219"/>
                    </a:lnTo>
                    <a:lnTo>
                      <a:pt x="77" y="208"/>
                    </a:lnTo>
                    <a:lnTo>
                      <a:pt x="69" y="204"/>
                    </a:lnTo>
                    <a:lnTo>
                      <a:pt x="47" y="182"/>
                    </a:lnTo>
                    <a:lnTo>
                      <a:pt x="55" y="186"/>
                    </a:lnTo>
                    <a:lnTo>
                      <a:pt x="50" y="172"/>
                    </a:lnTo>
                    <a:lnTo>
                      <a:pt x="48" y="174"/>
                    </a:lnTo>
                    <a:lnTo>
                      <a:pt x="68" y="180"/>
                    </a:lnTo>
                    <a:lnTo>
                      <a:pt x="54" y="165"/>
                    </a:lnTo>
                    <a:lnTo>
                      <a:pt x="70" y="168"/>
                    </a:lnTo>
                    <a:lnTo>
                      <a:pt x="107" y="175"/>
                    </a:lnTo>
                    <a:lnTo>
                      <a:pt x="146" y="188"/>
                    </a:lnTo>
                    <a:lnTo>
                      <a:pt x="245" y="235"/>
                    </a:lnTo>
                    <a:lnTo>
                      <a:pt x="118" y="178"/>
                    </a:lnTo>
                    <a:lnTo>
                      <a:pt x="70" y="165"/>
                    </a:lnTo>
                    <a:lnTo>
                      <a:pt x="58" y="154"/>
                    </a:lnTo>
                    <a:lnTo>
                      <a:pt x="76" y="159"/>
                    </a:lnTo>
                    <a:lnTo>
                      <a:pt x="55" y="136"/>
                    </a:lnTo>
                    <a:lnTo>
                      <a:pt x="70" y="138"/>
                    </a:lnTo>
                    <a:lnTo>
                      <a:pt x="60" y="126"/>
                    </a:lnTo>
                    <a:lnTo>
                      <a:pt x="61" y="124"/>
                    </a:lnTo>
                    <a:lnTo>
                      <a:pt x="80" y="134"/>
                    </a:lnTo>
                    <a:lnTo>
                      <a:pt x="62" y="116"/>
                    </a:lnTo>
                    <a:lnTo>
                      <a:pt x="76" y="116"/>
                    </a:lnTo>
                    <a:lnTo>
                      <a:pt x="60" y="105"/>
                    </a:lnTo>
                    <a:lnTo>
                      <a:pt x="70" y="105"/>
                    </a:lnTo>
                    <a:lnTo>
                      <a:pt x="60" y="99"/>
                    </a:lnTo>
                    <a:lnTo>
                      <a:pt x="75" y="99"/>
                    </a:lnTo>
                    <a:lnTo>
                      <a:pt x="105" y="112"/>
                    </a:lnTo>
                    <a:lnTo>
                      <a:pt x="155" y="130"/>
                    </a:lnTo>
                    <a:lnTo>
                      <a:pt x="205" y="144"/>
                    </a:lnTo>
                    <a:lnTo>
                      <a:pt x="250" y="154"/>
                    </a:lnTo>
                    <a:lnTo>
                      <a:pt x="142" y="124"/>
                    </a:lnTo>
                    <a:lnTo>
                      <a:pt x="118" y="115"/>
                    </a:lnTo>
                    <a:lnTo>
                      <a:pt x="80" y="103"/>
                    </a:lnTo>
                    <a:lnTo>
                      <a:pt x="75" y="99"/>
                    </a:lnTo>
                    <a:lnTo>
                      <a:pt x="65" y="87"/>
                    </a:lnTo>
                    <a:lnTo>
                      <a:pt x="80" y="89"/>
                    </a:lnTo>
                    <a:lnTo>
                      <a:pt x="62" y="70"/>
                    </a:lnTo>
                    <a:lnTo>
                      <a:pt x="72" y="70"/>
                    </a:lnTo>
                    <a:lnTo>
                      <a:pt x="60" y="56"/>
                    </a:lnTo>
                    <a:lnTo>
                      <a:pt x="75" y="56"/>
                    </a:lnTo>
                    <a:lnTo>
                      <a:pt x="84" y="62"/>
                    </a:lnTo>
                    <a:lnTo>
                      <a:pt x="118" y="72"/>
                    </a:lnTo>
                    <a:lnTo>
                      <a:pt x="216" y="96"/>
                    </a:lnTo>
                    <a:lnTo>
                      <a:pt x="108" y="68"/>
                    </a:lnTo>
                    <a:lnTo>
                      <a:pt x="84" y="61"/>
                    </a:lnTo>
                    <a:lnTo>
                      <a:pt x="80" y="56"/>
                    </a:lnTo>
                    <a:lnTo>
                      <a:pt x="65" y="46"/>
                    </a:lnTo>
                    <a:lnTo>
                      <a:pt x="75" y="49"/>
                    </a:lnTo>
                    <a:lnTo>
                      <a:pt x="50" y="36"/>
                    </a:lnTo>
                    <a:lnTo>
                      <a:pt x="60" y="40"/>
                    </a:lnTo>
                    <a:lnTo>
                      <a:pt x="83" y="39"/>
                    </a:lnTo>
                    <a:lnTo>
                      <a:pt x="146" y="56"/>
                    </a:lnTo>
                    <a:lnTo>
                      <a:pt x="80" y="40"/>
                    </a:lnTo>
                    <a:lnTo>
                      <a:pt x="60" y="27"/>
                    </a:lnTo>
                    <a:lnTo>
                      <a:pt x="80" y="27"/>
                    </a:lnTo>
                    <a:lnTo>
                      <a:pt x="161" y="27"/>
                    </a:lnTo>
                    <a:lnTo>
                      <a:pt x="279" y="14"/>
                    </a:lnTo>
                    <a:lnTo>
                      <a:pt x="206" y="23"/>
                    </a:lnTo>
                    <a:lnTo>
                      <a:pt x="104" y="29"/>
                    </a:lnTo>
                    <a:lnTo>
                      <a:pt x="75" y="27"/>
                    </a:lnTo>
                    <a:lnTo>
                      <a:pt x="65" y="20"/>
                    </a:lnTo>
                    <a:lnTo>
                      <a:pt x="55" y="10"/>
                    </a:lnTo>
                    <a:lnTo>
                      <a:pt x="32" y="0"/>
                    </a:lnTo>
                    <a:lnTo>
                      <a:pt x="26" y="4"/>
                    </a:lnTo>
                    <a:lnTo>
                      <a:pt x="21" y="0"/>
                    </a:lnTo>
                    <a:lnTo>
                      <a:pt x="0" y="31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sp>
            <p:nvSpPr>
              <p:cNvPr id="40" name="Serbest Form 110">
                <a:extLst>
                  <a:ext uri="{FF2B5EF4-FFF2-40B4-BE49-F238E27FC236}">
                    <a16:creationId xmlns:a16="http://schemas.microsoft.com/office/drawing/2014/main" id="{A8C77295-8230-42BB-B1CC-6F739D6F2F65}"/>
                  </a:ext>
                </a:extLst>
              </p:cNvPr>
              <p:cNvSpPr>
                <a:spLocks/>
              </p:cNvSpPr>
              <p:nvPr/>
            </p:nvSpPr>
            <p:spPr bwMode="ltGray">
              <a:xfrm>
                <a:off x="5057" y="3935"/>
                <a:ext cx="150" cy="161"/>
              </a:xfrm>
              <a:custGeom>
                <a:avLst/>
                <a:gdLst>
                  <a:gd name="T0" fmla="*/ 145 w 150"/>
                  <a:gd name="T1" fmla="*/ 25 h 161"/>
                  <a:gd name="T2" fmla="*/ 114 w 150"/>
                  <a:gd name="T3" fmla="*/ 0 h 161"/>
                  <a:gd name="T4" fmla="*/ 94 w 150"/>
                  <a:gd name="T5" fmla="*/ 0 h 161"/>
                  <a:gd name="T6" fmla="*/ 77 w 150"/>
                  <a:gd name="T7" fmla="*/ 2 h 161"/>
                  <a:gd name="T8" fmla="*/ 64 w 150"/>
                  <a:gd name="T9" fmla="*/ 9 h 161"/>
                  <a:gd name="T10" fmla="*/ 30 w 150"/>
                  <a:gd name="T11" fmla="*/ 29 h 161"/>
                  <a:gd name="T12" fmla="*/ 19 w 150"/>
                  <a:gd name="T13" fmla="*/ 38 h 161"/>
                  <a:gd name="T14" fmla="*/ 11 w 150"/>
                  <a:gd name="T15" fmla="*/ 47 h 161"/>
                  <a:gd name="T16" fmla="*/ 3 w 150"/>
                  <a:gd name="T17" fmla="*/ 75 h 161"/>
                  <a:gd name="T18" fmla="*/ 0 w 150"/>
                  <a:gd name="T19" fmla="*/ 83 h 161"/>
                  <a:gd name="T20" fmla="*/ 3 w 150"/>
                  <a:gd name="T21" fmla="*/ 94 h 161"/>
                  <a:gd name="T22" fmla="*/ 8 w 150"/>
                  <a:gd name="T23" fmla="*/ 104 h 161"/>
                  <a:gd name="T24" fmla="*/ 22 w 150"/>
                  <a:gd name="T25" fmla="*/ 122 h 161"/>
                  <a:gd name="T26" fmla="*/ 33 w 150"/>
                  <a:gd name="T27" fmla="*/ 133 h 161"/>
                  <a:gd name="T28" fmla="*/ 49 w 150"/>
                  <a:gd name="T29" fmla="*/ 145 h 161"/>
                  <a:gd name="T30" fmla="*/ 84 w 150"/>
                  <a:gd name="T31" fmla="*/ 160 h 161"/>
                  <a:gd name="T32" fmla="*/ 67 w 150"/>
                  <a:gd name="T33" fmla="*/ 141 h 161"/>
                  <a:gd name="T34" fmla="*/ 52 w 150"/>
                  <a:gd name="T35" fmla="*/ 124 h 161"/>
                  <a:gd name="T36" fmla="*/ 44 w 150"/>
                  <a:gd name="T37" fmla="*/ 108 h 161"/>
                  <a:gd name="T38" fmla="*/ 47 w 150"/>
                  <a:gd name="T39" fmla="*/ 94 h 161"/>
                  <a:gd name="T40" fmla="*/ 49 w 150"/>
                  <a:gd name="T41" fmla="*/ 83 h 161"/>
                  <a:gd name="T42" fmla="*/ 44 w 150"/>
                  <a:gd name="T43" fmla="*/ 70 h 161"/>
                  <a:gd name="T44" fmla="*/ 41 w 150"/>
                  <a:gd name="T45" fmla="*/ 59 h 161"/>
                  <a:gd name="T46" fmla="*/ 55 w 150"/>
                  <a:gd name="T47" fmla="*/ 38 h 161"/>
                  <a:gd name="T48" fmla="*/ 58 w 150"/>
                  <a:gd name="T49" fmla="*/ 27 h 161"/>
                  <a:gd name="T50" fmla="*/ 70 w 150"/>
                  <a:gd name="T51" fmla="*/ 18 h 161"/>
                  <a:gd name="T52" fmla="*/ 94 w 150"/>
                  <a:gd name="T53" fmla="*/ 6 h 161"/>
                  <a:gd name="T54" fmla="*/ 106 w 150"/>
                  <a:gd name="T55" fmla="*/ 15 h 161"/>
                  <a:gd name="T56" fmla="*/ 149 w 150"/>
                  <a:gd name="T57" fmla="*/ 30 h 161"/>
                  <a:gd name="T58" fmla="*/ 145 w 150"/>
                  <a:gd name="T59"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0" h="161">
                    <a:moveTo>
                      <a:pt x="145" y="25"/>
                    </a:moveTo>
                    <a:lnTo>
                      <a:pt x="114" y="0"/>
                    </a:lnTo>
                    <a:lnTo>
                      <a:pt x="94" y="0"/>
                    </a:lnTo>
                    <a:lnTo>
                      <a:pt x="77" y="2"/>
                    </a:lnTo>
                    <a:lnTo>
                      <a:pt x="64" y="9"/>
                    </a:lnTo>
                    <a:lnTo>
                      <a:pt x="30" y="29"/>
                    </a:lnTo>
                    <a:lnTo>
                      <a:pt x="19" y="38"/>
                    </a:lnTo>
                    <a:lnTo>
                      <a:pt x="11" y="47"/>
                    </a:lnTo>
                    <a:lnTo>
                      <a:pt x="3" y="75"/>
                    </a:lnTo>
                    <a:lnTo>
                      <a:pt x="0" y="83"/>
                    </a:lnTo>
                    <a:lnTo>
                      <a:pt x="3" y="94"/>
                    </a:lnTo>
                    <a:lnTo>
                      <a:pt x="8" y="104"/>
                    </a:lnTo>
                    <a:lnTo>
                      <a:pt x="22" y="122"/>
                    </a:lnTo>
                    <a:lnTo>
                      <a:pt x="33" y="133"/>
                    </a:lnTo>
                    <a:lnTo>
                      <a:pt x="49" y="145"/>
                    </a:lnTo>
                    <a:lnTo>
                      <a:pt x="84" y="160"/>
                    </a:lnTo>
                    <a:lnTo>
                      <a:pt x="67" y="141"/>
                    </a:lnTo>
                    <a:lnTo>
                      <a:pt x="52" y="124"/>
                    </a:lnTo>
                    <a:lnTo>
                      <a:pt x="44" y="108"/>
                    </a:lnTo>
                    <a:lnTo>
                      <a:pt x="47" y="94"/>
                    </a:lnTo>
                    <a:lnTo>
                      <a:pt x="49" y="83"/>
                    </a:lnTo>
                    <a:lnTo>
                      <a:pt x="44" y="70"/>
                    </a:lnTo>
                    <a:lnTo>
                      <a:pt x="41" y="59"/>
                    </a:lnTo>
                    <a:lnTo>
                      <a:pt x="55" y="38"/>
                    </a:lnTo>
                    <a:lnTo>
                      <a:pt x="58" y="27"/>
                    </a:lnTo>
                    <a:lnTo>
                      <a:pt x="70" y="18"/>
                    </a:lnTo>
                    <a:lnTo>
                      <a:pt x="94" y="6"/>
                    </a:lnTo>
                    <a:lnTo>
                      <a:pt x="106" y="15"/>
                    </a:lnTo>
                    <a:lnTo>
                      <a:pt x="149" y="30"/>
                    </a:lnTo>
                    <a:lnTo>
                      <a:pt x="145"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noProof="0" dirty="0"/>
              </a:p>
            </p:txBody>
          </p:sp>
        </p:grpSp>
      </p:grpSp>
    </p:spTree>
    <p:extLst>
      <p:ext uri="{BB962C8B-B14F-4D97-AF65-F5344CB8AC3E}">
        <p14:creationId xmlns:p14="http://schemas.microsoft.com/office/powerpoint/2010/main" val="453598128"/>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3312" userDrawn="1">
          <p15:clr>
            <a:srgbClr val="F26B43"/>
          </p15:clr>
        </p15:guide>
        <p15:guide id="4" orient="horz" pos="1008" userDrawn="1">
          <p15:clr>
            <a:srgbClr val="F26B43"/>
          </p15:clr>
        </p15:guide>
        <p15:guide id="5" orient="horz" pos="1152" userDrawn="1">
          <p15:clr>
            <a:srgbClr val="F26B43"/>
          </p15:clr>
        </p15:guide>
        <p15:guide id="6" pos="384" userDrawn="1">
          <p15:clr>
            <a:srgbClr val="F26B43"/>
          </p15:clr>
        </p15:guide>
        <p15:guide id="7" pos="72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jpg"/><Relationship Id="rId1" Type="http://schemas.openxmlformats.org/officeDocument/2006/relationships/slideLayout" Target="../slideLayouts/slideLayout12.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jpg"/></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image" Target="../media/image5.jpg"/><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42122" y="527838"/>
            <a:ext cx="10363200" cy="4267200"/>
          </a:xfrm>
        </p:spPr>
        <p:txBody>
          <a:bodyPr rtlCol="0"/>
          <a:lstStyle/>
          <a:p>
            <a:pPr rtl="0"/>
            <a:r>
              <a:rPr lang="en-US" dirty="0"/>
              <a:t>TRAVELING</a:t>
            </a:r>
            <a:endParaRPr lang="tr-TR" dirty="0"/>
          </a:p>
        </p:txBody>
      </p:sp>
      <p:sp>
        <p:nvSpPr>
          <p:cNvPr id="3" name="Alt Başlık 2"/>
          <p:cNvSpPr>
            <a:spLocks noGrp="1"/>
          </p:cNvSpPr>
          <p:nvPr>
            <p:ph type="subTitle" idx="1"/>
          </p:nvPr>
        </p:nvSpPr>
        <p:spPr>
          <a:xfrm>
            <a:off x="-671509" y="3487003"/>
            <a:ext cx="8534400" cy="1682310"/>
          </a:xfrm>
        </p:spPr>
        <p:txBody>
          <a:bodyPr rtlCol="0">
            <a:normAutofit/>
          </a:bodyPr>
          <a:lstStyle/>
          <a:p>
            <a:pPr rtl="0"/>
            <a:r>
              <a:rPr lang="en-US" sz="2400" b="1" dirty="0"/>
              <a:t>Student: </a:t>
            </a:r>
            <a:r>
              <a:rPr lang="en-US" sz="2400" b="1" dirty="0" err="1"/>
              <a:t>Gunel</a:t>
            </a:r>
            <a:r>
              <a:rPr lang="en-US" sz="2400" b="1" dirty="0"/>
              <a:t> </a:t>
            </a:r>
            <a:r>
              <a:rPr lang="en-US" sz="2400" b="1" dirty="0" err="1"/>
              <a:t>Humbatova</a:t>
            </a:r>
            <a:endParaRPr lang="en-US" sz="2400" b="1" dirty="0"/>
          </a:p>
          <a:p>
            <a:pPr rtl="0"/>
            <a:r>
              <a:rPr lang="en-US" sz="2400" b="1" dirty="0"/>
              <a:t>Teacher: Yelena </a:t>
            </a:r>
            <a:r>
              <a:rPr lang="en-US" sz="2400" b="1" dirty="0" err="1"/>
              <a:t>Valiyeva</a:t>
            </a:r>
            <a:endParaRPr lang="en-US" sz="2400" b="1" dirty="0"/>
          </a:p>
          <a:p>
            <a:pPr rtl="0"/>
            <a:r>
              <a:rPr lang="az-Latn-AZ" sz="2400" b="1" dirty="0"/>
              <a:t>Faculty: İTİF</a:t>
            </a:r>
          </a:p>
          <a:p>
            <a:pPr rtl="0"/>
            <a:r>
              <a:rPr lang="az-Latn-AZ" sz="2400" b="1" dirty="0"/>
              <a:t>Group:</a:t>
            </a:r>
            <a:r>
              <a:rPr lang="en-US" sz="2400" b="1" dirty="0"/>
              <a:t>604.20E</a:t>
            </a:r>
            <a:endParaRPr lang="tr-TR" sz="2400" b="1" dirty="0"/>
          </a:p>
        </p:txBody>
      </p:sp>
      <p:sp>
        <p:nvSpPr>
          <p:cNvPr id="4" name="Metin kutusu 3">
            <a:extLst>
              <a:ext uri="{FF2B5EF4-FFF2-40B4-BE49-F238E27FC236}">
                <a16:creationId xmlns:a16="http://schemas.microsoft.com/office/drawing/2014/main" id="{E9EEA247-1286-4205-BED0-64733D516B4A}"/>
              </a:ext>
            </a:extLst>
          </p:cNvPr>
          <p:cNvSpPr txBox="1"/>
          <p:nvPr/>
        </p:nvSpPr>
        <p:spPr>
          <a:xfrm>
            <a:off x="291548" y="235450"/>
            <a:ext cx="11608904" cy="584775"/>
          </a:xfrm>
          <a:prstGeom prst="rect">
            <a:avLst/>
          </a:prstGeom>
          <a:noFill/>
          <a:ln>
            <a:solidFill>
              <a:schemeClr val="bg2"/>
            </a:solidFill>
          </a:ln>
        </p:spPr>
        <p:txBody>
          <a:bodyPr wrap="square" rtlCol="0" anchor="ctr" anchorCtr="1">
            <a:spAutoFit/>
          </a:bodyPr>
          <a:lstStyle/>
          <a:p>
            <a:r>
              <a:rPr lang="en-US" sz="3200" b="1" dirty="0">
                <a:solidFill>
                  <a:schemeClr val="accent5">
                    <a:lumMod val="50000"/>
                  </a:schemeClr>
                </a:solidFill>
                <a:latin typeface="Book Antiqua" panose="02040602050305030304" pitchFamily="18" charset="0"/>
              </a:rPr>
              <a:t>AZERBAIJAN STATE OIL AND INDUSTRY UNIVERSITY</a:t>
            </a:r>
            <a:endParaRPr lang="tr-TR" sz="3200" b="1" dirty="0">
              <a:solidFill>
                <a:schemeClr val="accent5">
                  <a:lumMod val="50000"/>
                </a:schemeClr>
              </a:solidFill>
              <a:latin typeface="Book Antiqua" panose="02040602050305030304" pitchFamily="18" charset="0"/>
            </a:endParaRPr>
          </a:p>
        </p:txBody>
      </p:sp>
    </p:spTree>
    <p:extLst>
      <p:ext uri="{BB962C8B-B14F-4D97-AF65-F5344CB8AC3E}">
        <p14:creationId xmlns:p14="http://schemas.microsoft.com/office/powerpoint/2010/main" val="2135784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5" name="Rectangle 104">
            <a:extLst>
              <a:ext uri="{FF2B5EF4-FFF2-40B4-BE49-F238E27FC236}">
                <a16:creationId xmlns:a16="http://schemas.microsoft.com/office/drawing/2014/main" id="{4A2A0AF0-888E-4B6F-8EFB-35F0E7782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7" name="Rectangle 106">
            <a:extLst>
              <a:ext uri="{FF2B5EF4-FFF2-40B4-BE49-F238E27FC236}">
                <a16:creationId xmlns:a16="http://schemas.microsoft.com/office/drawing/2014/main" id="{8BDADD52-0163-42F3-8D05-517570B19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09" name="Rectangle 108">
            <a:extLst>
              <a:ext uri="{FF2B5EF4-FFF2-40B4-BE49-F238E27FC236}">
                <a16:creationId xmlns:a16="http://schemas.microsoft.com/office/drawing/2014/main" id="{B4008C16-C0B1-4273-AC7C-ECD660101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11" name="Rectangle 110">
            <a:extLst>
              <a:ext uri="{FF2B5EF4-FFF2-40B4-BE49-F238E27FC236}">
                <a16:creationId xmlns:a16="http://schemas.microsoft.com/office/drawing/2014/main" id="{429284AC-853B-45E8-845D-7BCFAA262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13" name="Group 112">
            <a:extLst>
              <a:ext uri="{FF2B5EF4-FFF2-40B4-BE49-F238E27FC236}">
                <a16:creationId xmlns:a16="http://schemas.microsoft.com/office/drawing/2014/main" id="{358B1D8B-824A-43E0-9E7F-3AD11CA3A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114" name="Straight Connector 113">
              <a:extLst>
                <a:ext uri="{FF2B5EF4-FFF2-40B4-BE49-F238E27FC236}">
                  <a16:creationId xmlns:a16="http://schemas.microsoft.com/office/drawing/2014/main" id="{73BA6D14-0D39-4214-BFB3-5E996B3E17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56229CC-735E-43EE-A368-88A3A5505C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AD23AC14-B853-470B-A84A-0EA982CB2B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118" name="Rectangle 117">
            <a:extLst>
              <a:ext uri="{FF2B5EF4-FFF2-40B4-BE49-F238E27FC236}">
                <a16:creationId xmlns:a16="http://schemas.microsoft.com/office/drawing/2014/main" id="{AA1926A6-49C3-42C5-9543-EAE0BE8F7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7552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4F4A777-0788-4EED-BED1-3E9B7FBD3F17}"/>
              </a:ext>
            </a:extLst>
          </p:cNvPr>
          <p:cNvSpPr>
            <a:spLocks noGrp="1"/>
          </p:cNvSpPr>
          <p:nvPr>
            <p:ph type="title"/>
          </p:nvPr>
        </p:nvSpPr>
        <p:spPr>
          <a:xfrm>
            <a:off x="8503700" y="172946"/>
            <a:ext cx="3238829" cy="941036"/>
          </a:xfrm>
        </p:spPr>
        <p:txBody>
          <a:bodyPr vert="horz" lIns="91440" tIns="45720" rIns="91440" bIns="45720" rtlCol="0" anchor="ctr">
            <a:normAutofit/>
          </a:bodyPr>
          <a:lstStyle/>
          <a:p>
            <a:pPr marL="685800" indent="-685800" algn="ctr">
              <a:lnSpc>
                <a:spcPct val="83000"/>
              </a:lnSpc>
            </a:pPr>
            <a:r>
              <a:rPr lang="en-US" sz="3000" i="1" cap="all" spc="-100" dirty="0">
                <a:solidFill>
                  <a:srgbClr val="FFFFFF"/>
                </a:solidFill>
              </a:rPr>
              <a:t>Our Homeland</a:t>
            </a:r>
          </a:p>
        </p:txBody>
      </p:sp>
      <p:sp>
        <p:nvSpPr>
          <p:cNvPr id="120" name="Rectangle 119">
            <a:extLst>
              <a:ext uri="{FF2B5EF4-FFF2-40B4-BE49-F238E27FC236}">
                <a16:creationId xmlns:a16="http://schemas.microsoft.com/office/drawing/2014/main" id="{EFF34CB2-D9B0-473A-A23C-7BC24AC8A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ADF89D79-C6EA-4CE4-8BC8-871F9F133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6909241" cy="5571072"/>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pic>
        <p:nvPicPr>
          <p:cNvPr id="6" name="Resim 5" descr="bayrak, kişi içeren bir resim&#10;&#10;Açıklama otomatik olarak oluşturuldu">
            <a:extLst>
              <a:ext uri="{FF2B5EF4-FFF2-40B4-BE49-F238E27FC236}">
                <a16:creationId xmlns:a16="http://schemas.microsoft.com/office/drawing/2014/main" id="{BBC696F4-1CEA-4C0D-9DA6-87FEA8EEBED0}"/>
              </a:ext>
            </a:extLst>
          </p:cNvPr>
          <p:cNvPicPr>
            <a:picLocks noChangeAspect="1"/>
          </p:cNvPicPr>
          <p:nvPr/>
        </p:nvPicPr>
        <p:blipFill rotWithShape="1">
          <a:blip r:embed="rId3"/>
          <a:srcRect l="8999" r="14145" b="1"/>
          <a:stretch/>
        </p:blipFill>
        <p:spPr>
          <a:xfrm>
            <a:off x="858416" y="839755"/>
            <a:ext cx="3490503" cy="3031500"/>
          </a:xfrm>
          <a:prstGeom prst="rect">
            <a:avLst/>
          </a:prstGeom>
        </p:spPr>
      </p:pic>
      <p:sp>
        <p:nvSpPr>
          <p:cNvPr id="124" name="Rectangle 123">
            <a:extLst>
              <a:ext uri="{FF2B5EF4-FFF2-40B4-BE49-F238E27FC236}">
                <a16:creationId xmlns:a16="http://schemas.microsoft.com/office/drawing/2014/main" id="{3A6F9FDE-2540-4153-BE5F-1AB555084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9695" y="839756"/>
            <a:ext cx="2847804" cy="1988834"/>
          </a:xfrm>
          <a:prstGeom prst="rect">
            <a:avLst/>
          </a:prstGeom>
          <a:solidFill>
            <a:srgbClr val="2755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D0DDD238-0384-4D05-B5F8-1925F56B72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416" y="4031070"/>
            <a:ext cx="3490503" cy="1972279"/>
          </a:xfrm>
          <a:prstGeom prst="rect">
            <a:avLst/>
          </a:prstGeom>
          <a:solidFill>
            <a:srgbClr val="2755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a:extLst>
              <a:ext uri="{FF2B5EF4-FFF2-40B4-BE49-F238E27FC236}">
                <a16:creationId xmlns:a16="http://schemas.microsoft.com/office/drawing/2014/main" id="{4FC6A280-634A-45DB-9091-9B25197800DC}"/>
              </a:ext>
            </a:extLst>
          </p:cNvPr>
          <p:cNvPicPr>
            <a:picLocks noChangeAspect="1"/>
          </p:cNvPicPr>
          <p:nvPr/>
        </p:nvPicPr>
        <p:blipFill rotWithShape="1">
          <a:blip r:embed="rId4"/>
          <a:srcRect t="5138" r="-1" b="-1"/>
          <a:stretch/>
        </p:blipFill>
        <p:spPr>
          <a:xfrm>
            <a:off x="4489695" y="2976465"/>
            <a:ext cx="2847804" cy="3026884"/>
          </a:xfrm>
          <a:prstGeom prst="rect">
            <a:avLst/>
          </a:prstGeom>
        </p:spPr>
      </p:pic>
      <p:sp>
        <p:nvSpPr>
          <p:cNvPr id="23" name="Metin kutusu 22">
            <a:extLst>
              <a:ext uri="{FF2B5EF4-FFF2-40B4-BE49-F238E27FC236}">
                <a16:creationId xmlns:a16="http://schemas.microsoft.com/office/drawing/2014/main" id="{FA6B4569-6AB7-4FBB-9695-274773BF39EE}"/>
              </a:ext>
            </a:extLst>
          </p:cNvPr>
          <p:cNvSpPr txBox="1"/>
          <p:nvPr/>
        </p:nvSpPr>
        <p:spPr>
          <a:xfrm>
            <a:off x="8560022" y="1365895"/>
            <a:ext cx="3444001" cy="3046988"/>
          </a:xfrm>
          <a:prstGeom prst="rect">
            <a:avLst/>
          </a:prstGeom>
          <a:noFill/>
        </p:spPr>
        <p:txBody>
          <a:bodyPr wrap="square" rtlCol="0">
            <a:spAutoFit/>
          </a:bodyPr>
          <a:lstStyle/>
          <a:p>
            <a:r>
              <a:rPr lang="en-US" sz="2400" b="1" i="1"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It is very gratifying that the heart of our motherland, Karabakh, has been liberated from occupation</a:t>
            </a:r>
            <a:endParaRPr lang="tr-TR" sz="2400" b="1" i="1"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2400" b="1" i="1" dirty="0">
              <a:solidFill>
                <a:schemeClr val="bg1">
                  <a:lumMod val="95000"/>
                </a:schemeClr>
              </a:solidFill>
            </a:endParaRPr>
          </a:p>
          <a:p>
            <a:r>
              <a:rPr lang="en-US" sz="2400" b="1" i="1" dirty="0" err="1">
                <a:solidFill>
                  <a:schemeClr val="bg1">
                    <a:lumMod val="95000"/>
                  </a:schemeClr>
                </a:solidFill>
              </a:rPr>
              <a:t>i</a:t>
            </a:r>
            <a:r>
              <a:rPr lang="en-US" sz="2400" b="1" i="1" dirty="0">
                <a:solidFill>
                  <a:schemeClr val="bg1">
                    <a:lumMod val="95000"/>
                  </a:schemeClr>
                </a:solidFill>
              </a:rPr>
              <a:t> really want to be able to travel there one day</a:t>
            </a:r>
            <a:endParaRPr lang="tr-TR" sz="2400" b="1" i="1" dirty="0">
              <a:solidFill>
                <a:schemeClr val="bg1">
                  <a:lumMod val="95000"/>
                </a:schemeClr>
              </a:solidFill>
            </a:endParaRPr>
          </a:p>
        </p:txBody>
      </p:sp>
    </p:spTree>
    <p:extLst>
      <p:ext uri="{BB962C8B-B14F-4D97-AF65-F5344CB8AC3E}">
        <p14:creationId xmlns:p14="http://schemas.microsoft.com/office/powerpoint/2010/main" val="34621102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3">
            <a:extLst>
              <a:ext uri="{FF2B5EF4-FFF2-40B4-BE49-F238E27FC236}">
                <a16:creationId xmlns:a16="http://schemas.microsoft.com/office/drawing/2014/main" id="{5686C542-1F24-4E71-BF55-D0CEAF3ED2AA}"/>
              </a:ext>
            </a:extLst>
          </p:cNvPr>
          <p:cNvSpPr>
            <a:spLocks noGrp="1"/>
          </p:cNvSpPr>
          <p:nvPr>
            <p:ph sz="half" idx="2"/>
          </p:nvPr>
        </p:nvSpPr>
        <p:spPr/>
        <p:txBody>
          <a:bodyPr/>
          <a:lstStyle/>
          <a:p>
            <a:endParaRPr lang="tr-TR"/>
          </a:p>
        </p:txBody>
      </p:sp>
      <p:sp>
        <p:nvSpPr>
          <p:cNvPr id="2" name="Başlık 1">
            <a:extLst>
              <a:ext uri="{FF2B5EF4-FFF2-40B4-BE49-F238E27FC236}">
                <a16:creationId xmlns:a16="http://schemas.microsoft.com/office/drawing/2014/main" id="{A20097D7-F470-43EC-B82E-5FF36C73590D}"/>
              </a:ext>
            </a:extLst>
          </p:cNvPr>
          <p:cNvSpPr>
            <a:spLocks noGrp="1"/>
          </p:cNvSpPr>
          <p:nvPr>
            <p:ph type="title"/>
          </p:nvPr>
        </p:nvSpPr>
        <p:spPr/>
        <p:txBody>
          <a:bodyPr/>
          <a:lstStyle/>
          <a:p>
            <a:endParaRPr lang="tr-TR"/>
          </a:p>
        </p:txBody>
      </p:sp>
      <p:pic>
        <p:nvPicPr>
          <p:cNvPr id="8" name="İçerik Yer Tutucusu 7" descr="kare içeren bir resim&#10;&#10;Açıklama otomatik olarak oluşturuldu">
            <a:extLst>
              <a:ext uri="{FF2B5EF4-FFF2-40B4-BE49-F238E27FC236}">
                <a16:creationId xmlns:a16="http://schemas.microsoft.com/office/drawing/2014/main" id="{FD92E0AE-4186-4E63-B8BD-D879FE1BE854}"/>
              </a:ext>
            </a:extLst>
          </p:cNvPr>
          <p:cNvPicPr>
            <a:picLocks noGrp="1" noChangeAspect="1"/>
          </p:cNvPicPr>
          <p:nvPr>
            <p:ph sz="quarter" idx="13"/>
          </p:nvPr>
        </p:nvPicPr>
        <p:blipFill>
          <a:blip r:embed="rId2"/>
          <a:stretch>
            <a:fillRect/>
          </a:stretch>
        </p:blipFill>
        <p:spPr>
          <a:xfrm>
            <a:off x="0" y="1"/>
            <a:ext cx="12192000" cy="6857999"/>
          </a:xfrm>
        </p:spPr>
      </p:pic>
      <p:sp>
        <p:nvSpPr>
          <p:cNvPr id="9" name="Metin kutusu 8">
            <a:extLst>
              <a:ext uri="{FF2B5EF4-FFF2-40B4-BE49-F238E27FC236}">
                <a16:creationId xmlns:a16="http://schemas.microsoft.com/office/drawing/2014/main" id="{43EA0B5C-96E7-435D-B867-A59D50650B10}"/>
              </a:ext>
            </a:extLst>
          </p:cNvPr>
          <p:cNvSpPr txBox="1"/>
          <p:nvPr/>
        </p:nvSpPr>
        <p:spPr>
          <a:xfrm>
            <a:off x="2467684" y="705714"/>
            <a:ext cx="9401175" cy="1862048"/>
          </a:xfrm>
          <a:prstGeom prst="rect">
            <a:avLst/>
          </a:prstGeom>
          <a:noFill/>
        </p:spPr>
        <p:txBody>
          <a:bodyPr wrap="square" rtlCol="0">
            <a:spAutoFit/>
          </a:bodyPr>
          <a:lstStyle/>
          <a:p>
            <a:r>
              <a:rPr lang="az-Latn-AZ" sz="11500" b="1" dirty="0">
                <a:solidFill>
                  <a:schemeClr val="accent1">
                    <a:lumMod val="50000"/>
                  </a:schemeClr>
                </a:solidFill>
                <a:latin typeface="Edwardian Script ITC" panose="030303020407070D0804" pitchFamily="66" charset="0"/>
              </a:rPr>
              <a:t>T h a n k   y o u</a:t>
            </a:r>
            <a:endParaRPr lang="tr-TR" sz="11500" b="1" dirty="0">
              <a:solidFill>
                <a:schemeClr val="accent1">
                  <a:lumMod val="50000"/>
                </a:schemeClr>
              </a:solidFill>
              <a:latin typeface="Edwardian Script ITC" panose="030303020407070D0804" pitchFamily="66" charset="0"/>
            </a:endParaRPr>
          </a:p>
        </p:txBody>
      </p:sp>
      <p:sp>
        <p:nvSpPr>
          <p:cNvPr id="10" name="Metin kutusu 9">
            <a:extLst>
              <a:ext uri="{FF2B5EF4-FFF2-40B4-BE49-F238E27FC236}">
                <a16:creationId xmlns:a16="http://schemas.microsoft.com/office/drawing/2014/main" id="{7B7A39D8-FDE1-42F8-BE0E-E85360988F57}"/>
              </a:ext>
            </a:extLst>
          </p:cNvPr>
          <p:cNvSpPr txBox="1"/>
          <p:nvPr/>
        </p:nvSpPr>
        <p:spPr>
          <a:xfrm rot="21025810">
            <a:off x="3640824" y="2909374"/>
            <a:ext cx="4124740" cy="830997"/>
          </a:xfrm>
          <a:prstGeom prst="rect">
            <a:avLst/>
          </a:prstGeom>
          <a:noFill/>
        </p:spPr>
        <p:txBody>
          <a:bodyPr wrap="square" rtlCol="0">
            <a:spAutoFit/>
          </a:bodyPr>
          <a:lstStyle/>
          <a:p>
            <a:pPr lvl="3"/>
            <a:r>
              <a:rPr lang="az-Latn-AZ" sz="4800" b="1" i="1" kern="3400" spc="160" dirty="0">
                <a:solidFill>
                  <a:schemeClr val="accent1">
                    <a:lumMod val="50000"/>
                  </a:schemeClr>
                </a:solidFill>
                <a:effectLst>
                  <a:outerShdw blurRad="38100" dist="38100" dir="2700000" algn="tl">
                    <a:srgbClr val="000000">
                      <a:alpha val="43137"/>
                    </a:srgbClr>
                  </a:outerShdw>
                </a:effectLst>
                <a:latin typeface="Edwardian Script ITC" panose="030303020407070D0804" pitchFamily="66" charset="0"/>
              </a:rPr>
              <a:t>F  O R</a:t>
            </a:r>
            <a:endParaRPr lang="tr-TR" sz="4800" b="1" i="1" kern="3400" spc="160" dirty="0">
              <a:solidFill>
                <a:schemeClr val="accent1">
                  <a:lumMod val="50000"/>
                </a:schemeClr>
              </a:solidFill>
              <a:effectLst>
                <a:outerShdw blurRad="38100" dist="38100" dir="2700000" algn="tl">
                  <a:srgbClr val="000000">
                    <a:alpha val="43137"/>
                  </a:srgbClr>
                </a:outerShdw>
              </a:effectLst>
              <a:latin typeface="Edwardian Script ITC" panose="030303020407070D0804" pitchFamily="66" charset="0"/>
            </a:endParaRPr>
          </a:p>
        </p:txBody>
      </p:sp>
      <p:sp>
        <p:nvSpPr>
          <p:cNvPr id="11" name="Metin kutusu 10">
            <a:extLst>
              <a:ext uri="{FF2B5EF4-FFF2-40B4-BE49-F238E27FC236}">
                <a16:creationId xmlns:a16="http://schemas.microsoft.com/office/drawing/2014/main" id="{60A2E130-63E0-429B-A734-EC27AEEEF143}"/>
              </a:ext>
            </a:extLst>
          </p:cNvPr>
          <p:cNvSpPr txBox="1"/>
          <p:nvPr/>
        </p:nvSpPr>
        <p:spPr>
          <a:xfrm>
            <a:off x="2736574" y="3953846"/>
            <a:ext cx="6718852" cy="1862048"/>
          </a:xfrm>
          <a:prstGeom prst="rect">
            <a:avLst/>
          </a:prstGeom>
          <a:noFill/>
        </p:spPr>
        <p:txBody>
          <a:bodyPr wrap="square" rtlCol="0">
            <a:spAutoFit/>
          </a:bodyPr>
          <a:lstStyle/>
          <a:p>
            <a:r>
              <a:rPr lang="az-Latn-AZ" sz="11500" b="1" dirty="0">
                <a:solidFill>
                  <a:schemeClr val="accent1">
                    <a:lumMod val="50000"/>
                  </a:schemeClr>
                </a:solidFill>
                <a:latin typeface="Edwardian Script ITC" panose="030303020407070D0804" pitchFamily="66" charset="0"/>
              </a:rPr>
              <a:t>A t t e n t i o n</a:t>
            </a:r>
            <a:endParaRPr lang="tr-TR" sz="11500" b="1" dirty="0">
              <a:solidFill>
                <a:schemeClr val="accent1">
                  <a:lumMod val="50000"/>
                </a:schemeClr>
              </a:solidFill>
              <a:latin typeface="Edwardian Script ITC" panose="030303020407070D0804" pitchFamily="66" charset="0"/>
            </a:endParaRPr>
          </a:p>
        </p:txBody>
      </p:sp>
    </p:spTree>
    <p:extLst>
      <p:ext uri="{BB962C8B-B14F-4D97-AF65-F5344CB8AC3E}">
        <p14:creationId xmlns:p14="http://schemas.microsoft.com/office/powerpoint/2010/main" val="18485297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18">
            <a:extLst>
              <a:ext uri="{FF2B5EF4-FFF2-40B4-BE49-F238E27FC236}">
                <a16:creationId xmlns:a16="http://schemas.microsoft.com/office/drawing/2014/main" id="{69B5FF42-B17C-4F11-B93E-AF59A0B6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32" name="Rectangle 20">
            <a:extLst>
              <a:ext uri="{FF2B5EF4-FFF2-40B4-BE49-F238E27FC236}">
                <a16:creationId xmlns:a16="http://schemas.microsoft.com/office/drawing/2014/main" id="{19D35415-1A65-4CA4-B8D6-E2A513C07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33" name="Rectangle 22">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descr="harita içeren bir resim&#10;&#10;Açıklama otomatik olarak oluşturuldu">
            <a:extLst>
              <a:ext uri="{FF2B5EF4-FFF2-40B4-BE49-F238E27FC236}">
                <a16:creationId xmlns:a16="http://schemas.microsoft.com/office/drawing/2014/main" id="{6D069665-F36B-40C6-8D55-7E96F076EC9F}"/>
              </a:ext>
            </a:extLst>
          </p:cNvPr>
          <p:cNvPicPr>
            <a:picLocks noChangeAspect="1"/>
          </p:cNvPicPr>
          <p:nvPr/>
        </p:nvPicPr>
        <p:blipFill rotWithShape="1">
          <a:blip r:embed="rId3"/>
          <a:srcRect l="9091" t="16896" b="6207"/>
          <a:stretch/>
        </p:blipFill>
        <p:spPr>
          <a:xfrm>
            <a:off x="20" y="-9973"/>
            <a:ext cx="12191980" cy="6857999"/>
          </a:xfrm>
          <a:prstGeom prst="rect">
            <a:avLst/>
          </a:prstGeom>
          <a:noFill/>
        </p:spPr>
      </p:pic>
      <p:sp>
        <p:nvSpPr>
          <p:cNvPr id="34" name="Rectangle 24">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6">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Başlık 12"/>
          <p:cNvSpPr>
            <a:spLocks noGrp="1"/>
          </p:cNvSpPr>
          <p:nvPr>
            <p:ph type="title"/>
          </p:nvPr>
        </p:nvSpPr>
        <p:spPr>
          <a:xfrm>
            <a:off x="6846137" y="727626"/>
            <a:ext cx="4602152" cy="1718225"/>
          </a:xfrm>
        </p:spPr>
        <p:txBody>
          <a:bodyPr vert="horz" lIns="91440" tIns="45720" rIns="91440" bIns="45720" rtlCol="0" anchor="ctr">
            <a:normAutofit/>
          </a:bodyPr>
          <a:lstStyle/>
          <a:p>
            <a:r>
              <a:rPr lang="en-US" sz="3000" b="1" i="1" dirty="0">
                <a:ln/>
                <a:solidFill>
                  <a:schemeClr val="tx1">
                    <a:lumMod val="85000"/>
                    <a:lumOff val="15000"/>
                  </a:schemeClr>
                </a:solidFill>
              </a:rPr>
              <a:t>Did you know that travelling can make your life better and happier?</a:t>
            </a:r>
          </a:p>
        </p:txBody>
      </p:sp>
      <p:sp>
        <p:nvSpPr>
          <p:cNvPr id="14" name="İçerik Yer Tutucusu 13"/>
          <p:cNvSpPr>
            <a:spLocks noGrp="1"/>
          </p:cNvSpPr>
          <p:nvPr>
            <p:ph type="body" sz="half" idx="2"/>
          </p:nvPr>
        </p:nvSpPr>
        <p:spPr>
          <a:xfrm>
            <a:off x="6733596" y="2650308"/>
            <a:ext cx="4602152" cy="3480066"/>
          </a:xfrm>
        </p:spPr>
        <p:txBody>
          <a:bodyPr vert="horz" lIns="91440" tIns="45720" rIns="91440" bIns="45720" rtlCol="0">
            <a:normAutofit/>
          </a:bodyPr>
          <a:lstStyle/>
          <a:p>
            <a:pPr indent="-182880">
              <a:lnSpc>
                <a:spcPct val="100000"/>
              </a:lnSpc>
              <a:buFont typeface="Garamond" pitchFamily="18" charset="0"/>
              <a:buChar char="◦"/>
            </a:pPr>
            <a:r>
              <a:rPr lang="en-US" sz="2400" b="1" i="0" dirty="0">
                <a:effectLst/>
              </a:rPr>
              <a:t>Travelling can teach you more than any university course. You learn about the culture of the country you visit. If you talk to locals, you will likely learn about their thinking, habits, traditions and history as well.</a:t>
            </a:r>
          </a:p>
        </p:txBody>
      </p:sp>
    </p:spTree>
    <p:extLst>
      <p:ext uri="{BB962C8B-B14F-4D97-AF65-F5344CB8AC3E}">
        <p14:creationId xmlns:p14="http://schemas.microsoft.com/office/powerpoint/2010/main" val="12604738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Effect transition="in" filter="fade">
                                      <p:cBhvr>
                                        <p:cTn id="14" dur="1000"/>
                                        <p:tgtEl>
                                          <p:spTgt spid="14">
                                            <p:txEl>
                                              <p:pRg st="0" end="0"/>
                                            </p:txEl>
                                          </p:spTgt>
                                        </p:tgtEl>
                                      </p:cBhvr>
                                    </p:animEffect>
                                    <p:anim calcmode="lin" valueType="num">
                                      <p:cBhvr>
                                        <p:cTn id="15"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yagram 7">
            <a:extLst>
              <a:ext uri="{FF2B5EF4-FFF2-40B4-BE49-F238E27FC236}">
                <a16:creationId xmlns:a16="http://schemas.microsoft.com/office/drawing/2014/main" id="{261661AC-E40D-47DE-B7B7-EC4606FF3358}"/>
              </a:ext>
            </a:extLst>
          </p:cNvPr>
          <p:cNvGraphicFramePr/>
          <p:nvPr>
            <p:extLst>
              <p:ext uri="{D42A27DB-BD31-4B8C-83A1-F6EECF244321}">
                <p14:modId xmlns:p14="http://schemas.microsoft.com/office/powerpoint/2010/main" val="2320635046"/>
              </p:ext>
            </p:extLst>
          </p:nvPr>
        </p:nvGraphicFramePr>
        <p:xfrm>
          <a:off x="609600" y="460858"/>
          <a:ext cx="10972800" cy="160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İçerik Yer Tutucusu 5" descr="Şunu temsil eden kümelenmiş sütun grafik:&#10;3 seri ve 4 kategori"/>
          <p:cNvGraphicFramePr>
            <a:graphicFrameLocks noGrp="1"/>
          </p:cNvGraphicFramePr>
          <p:nvPr>
            <p:ph idx="1"/>
            <p:extLst>
              <p:ext uri="{D42A27DB-BD31-4B8C-83A1-F6EECF244321}">
                <p14:modId xmlns:p14="http://schemas.microsoft.com/office/powerpoint/2010/main" val="2556410740"/>
              </p:ext>
            </p:extLst>
          </p:nvPr>
        </p:nvGraphicFramePr>
        <p:xfrm flipV="1">
          <a:off x="609600" y="5265738"/>
          <a:ext cx="265043" cy="61636"/>
        </p:xfrm>
        <a:graphic>
          <a:graphicData uri="http://schemas.openxmlformats.org/drawingml/2006/chart">
            <c:chart xmlns:c="http://schemas.openxmlformats.org/drawingml/2006/chart" xmlns:r="http://schemas.openxmlformats.org/officeDocument/2006/relationships" r:id="rId8"/>
          </a:graphicData>
        </a:graphic>
      </p:graphicFrame>
      <p:sp>
        <p:nvSpPr>
          <p:cNvPr id="3" name="Metin kutusu 2">
            <a:extLst>
              <a:ext uri="{FF2B5EF4-FFF2-40B4-BE49-F238E27FC236}">
                <a16:creationId xmlns:a16="http://schemas.microsoft.com/office/drawing/2014/main" id="{81FB0E48-AE49-4563-B4B6-02AB2AD0EFAF}"/>
              </a:ext>
            </a:extLst>
          </p:cNvPr>
          <p:cNvSpPr txBox="1"/>
          <p:nvPr/>
        </p:nvSpPr>
        <p:spPr>
          <a:xfrm>
            <a:off x="1078807" y="2549504"/>
            <a:ext cx="5918342" cy="3231654"/>
          </a:xfrm>
          <a:prstGeom prst="rect">
            <a:avLst/>
          </a:prstGeom>
          <a:noFill/>
          <a:ln>
            <a:solidFill>
              <a:schemeClr val="bg2"/>
            </a:solidFill>
          </a:ln>
        </p:spPr>
        <p:txBody>
          <a:bodyPr wrap="square" rtlCol="0" anchor="ctr" anchorCtr="1">
            <a:spAutoFit/>
          </a:bodyPr>
          <a:lstStyle/>
          <a:p>
            <a:pPr algn="just"/>
            <a:r>
              <a:rPr lang="en-US" sz="2800" b="1" i="0" dirty="0">
                <a:solidFill>
                  <a:schemeClr val="accent1">
                    <a:lumMod val="50000"/>
                  </a:schemeClr>
                </a:solidFill>
                <a:effectLst/>
                <a:latin typeface="Copperplate Gothic Light" panose="020E0507020206020404" pitchFamily="34" charset="0"/>
              </a:rPr>
              <a:t>You will notice the cultural differences, and will find out what makes your culture unique. After returning from a long journey, you will see your country with new eyes.</a:t>
            </a:r>
          </a:p>
          <a:p>
            <a:br>
              <a:rPr lang="en-US" dirty="0"/>
            </a:br>
            <a:endParaRPr lang="tr-TR" dirty="0"/>
          </a:p>
        </p:txBody>
      </p:sp>
      <p:pic>
        <p:nvPicPr>
          <p:cNvPr id="7" name="Resim 6">
            <a:extLst>
              <a:ext uri="{FF2B5EF4-FFF2-40B4-BE49-F238E27FC236}">
                <a16:creationId xmlns:a16="http://schemas.microsoft.com/office/drawing/2014/main" id="{2B30D5CA-AD62-471A-824A-9DF80D602BA5}"/>
              </a:ext>
            </a:extLst>
          </p:cNvPr>
          <p:cNvPicPr>
            <a:picLocks noChangeAspect="1"/>
          </p:cNvPicPr>
          <p:nvPr/>
        </p:nvPicPr>
        <p:blipFill>
          <a:blip r:embed="rId9"/>
          <a:stretch>
            <a:fillRect/>
          </a:stretch>
        </p:blipFill>
        <p:spPr>
          <a:xfrm>
            <a:off x="7201313" y="2160104"/>
            <a:ext cx="4542176" cy="4237038"/>
          </a:xfrm>
          <a:prstGeom prst="rect">
            <a:avLst/>
          </a:prstGeom>
        </p:spPr>
      </p:pic>
    </p:spTree>
    <p:extLst>
      <p:ext uri="{BB962C8B-B14F-4D97-AF65-F5344CB8AC3E}">
        <p14:creationId xmlns:p14="http://schemas.microsoft.com/office/powerpoint/2010/main" val="38042975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510208" y="238675"/>
            <a:ext cx="10058400" cy="1371600"/>
          </a:xfrm>
        </p:spPr>
        <p:txBody>
          <a:bodyPr rtlCol="0"/>
          <a:lstStyle/>
          <a:p>
            <a:r>
              <a:rPr lang="en-US" sz="4000" b="1" i="0" dirty="0">
                <a:effectLst/>
                <a:latin typeface="Copperplate Gothic Light" panose="020E0507020206020404" pitchFamily="34" charset="0"/>
              </a:rPr>
              <a:t>It teaches you about yourself</a:t>
            </a:r>
            <a:br>
              <a:rPr lang="en-US" sz="4000" b="1" i="0" dirty="0">
                <a:effectLst/>
                <a:latin typeface="Copperplate Gothic Light" panose="020E0507020206020404" pitchFamily="34" charset="0"/>
              </a:rPr>
            </a:br>
            <a:endParaRPr lang="tr-TR" sz="4000" dirty="0">
              <a:latin typeface="Copperplate Gothic Light" panose="020E0507020206020404" pitchFamily="34" charset="0"/>
            </a:endParaRPr>
          </a:p>
        </p:txBody>
      </p:sp>
      <p:graphicFrame>
        <p:nvGraphicFramePr>
          <p:cNvPr id="6" name="İçerik Yer Tutucusu 5">
            <a:extLst>
              <a:ext uri="{FF2B5EF4-FFF2-40B4-BE49-F238E27FC236}">
                <a16:creationId xmlns:a16="http://schemas.microsoft.com/office/drawing/2014/main" id="{9C4ECCC2-15FC-45F1-8A41-F5D491EEB1E8}"/>
              </a:ext>
            </a:extLst>
          </p:cNvPr>
          <p:cNvGraphicFramePr>
            <a:graphicFrameLocks noGrp="1"/>
          </p:cNvGraphicFramePr>
          <p:nvPr>
            <p:ph sz="quarter" idx="13"/>
            <p:extLst>
              <p:ext uri="{D42A27DB-BD31-4B8C-83A1-F6EECF244321}">
                <p14:modId xmlns:p14="http://schemas.microsoft.com/office/powerpoint/2010/main" val="1137486768"/>
              </p:ext>
            </p:extLst>
          </p:nvPr>
        </p:nvGraphicFramePr>
        <p:xfrm>
          <a:off x="689111" y="924475"/>
          <a:ext cx="6206436" cy="32153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İçerik Yer Tutucusu 7">
            <a:extLst>
              <a:ext uri="{FF2B5EF4-FFF2-40B4-BE49-F238E27FC236}">
                <a16:creationId xmlns:a16="http://schemas.microsoft.com/office/drawing/2014/main" id="{B9685216-A027-4548-83B4-FA167FD23106}"/>
              </a:ext>
            </a:extLst>
          </p:cNvPr>
          <p:cNvGraphicFramePr>
            <a:graphicFrameLocks noGrp="1"/>
          </p:cNvGraphicFramePr>
          <p:nvPr>
            <p:ph sz="half" idx="2"/>
            <p:extLst>
              <p:ext uri="{D42A27DB-BD31-4B8C-83A1-F6EECF244321}">
                <p14:modId xmlns:p14="http://schemas.microsoft.com/office/powerpoint/2010/main" val="1703586805"/>
              </p:ext>
            </p:extLst>
          </p:nvPr>
        </p:nvGraphicFramePr>
        <p:xfrm>
          <a:off x="631685" y="3511134"/>
          <a:ext cx="6321287" cy="26289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4" name="Resim 3" descr="oda içeren bir resim&#10;&#10;Açıklama otomatik olarak oluşturuldu">
            <a:extLst>
              <a:ext uri="{FF2B5EF4-FFF2-40B4-BE49-F238E27FC236}">
                <a16:creationId xmlns:a16="http://schemas.microsoft.com/office/drawing/2014/main" id="{DE926DF4-8BB2-47F9-BD86-73F4451CF3D2}"/>
              </a:ext>
            </a:extLst>
          </p:cNvPr>
          <p:cNvPicPr>
            <a:picLocks noChangeAspect="1"/>
          </p:cNvPicPr>
          <p:nvPr/>
        </p:nvPicPr>
        <p:blipFill>
          <a:blip r:embed="rId13"/>
          <a:stretch>
            <a:fillRect/>
          </a:stretch>
        </p:blipFill>
        <p:spPr>
          <a:xfrm>
            <a:off x="7074450" y="1172300"/>
            <a:ext cx="4612896" cy="496773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849698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8"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İçerik Yer Tutucusu 9"/>
          <p:cNvSpPr>
            <a:spLocks noGrp="1"/>
          </p:cNvSpPr>
          <p:nvPr>
            <p:ph sz="quarter" idx="13"/>
          </p:nvPr>
        </p:nvSpPr>
        <p:spPr>
          <a:xfrm>
            <a:off x="6438693" y="3567783"/>
            <a:ext cx="5298511" cy="1286611"/>
          </a:xfrm>
        </p:spPr>
        <p:txBody>
          <a:bodyPr rtlCol="0">
            <a:normAutofit/>
          </a:bodyPr>
          <a:lstStyle/>
          <a:p>
            <a:br>
              <a:rPr lang="en-US" sz="1200" dirty="0"/>
            </a:br>
            <a:endParaRPr lang="tr-TR" sz="1200" dirty="0"/>
          </a:p>
        </p:txBody>
      </p:sp>
      <p:pic>
        <p:nvPicPr>
          <p:cNvPr id="6" name="Resim 5">
            <a:extLst>
              <a:ext uri="{FF2B5EF4-FFF2-40B4-BE49-F238E27FC236}">
                <a16:creationId xmlns:a16="http://schemas.microsoft.com/office/drawing/2014/main" id="{FF9FF79D-CF18-46A2-AF09-3C5B8313B4CA}"/>
              </a:ext>
            </a:extLst>
          </p:cNvPr>
          <p:cNvPicPr>
            <a:picLocks noChangeAspect="1"/>
          </p:cNvPicPr>
          <p:nvPr/>
        </p:nvPicPr>
        <p:blipFill>
          <a:blip r:embed="rId3"/>
          <a:stretch>
            <a:fillRect/>
          </a:stretch>
        </p:blipFill>
        <p:spPr>
          <a:xfrm>
            <a:off x="2880808" y="343736"/>
            <a:ext cx="6448093" cy="6448093"/>
          </a:xfrm>
          <a:prstGeom prst="rect">
            <a:avLst/>
          </a:prstGeom>
        </p:spPr>
      </p:pic>
      <p:sp>
        <p:nvSpPr>
          <p:cNvPr id="5" name="Metin kutusu 4">
            <a:extLst>
              <a:ext uri="{FF2B5EF4-FFF2-40B4-BE49-F238E27FC236}">
                <a16:creationId xmlns:a16="http://schemas.microsoft.com/office/drawing/2014/main" id="{90BA4595-9F1F-46D7-B184-7FDC52D80239}"/>
              </a:ext>
            </a:extLst>
          </p:cNvPr>
          <p:cNvSpPr txBox="1"/>
          <p:nvPr/>
        </p:nvSpPr>
        <p:spPr>
          <a:xfrm>
            <a:off x="472505" y="2156690"/>
            <a:ext cx="2839096" cy="3785652"/>
          </a:xfrm>
          <a:prstGeom prst="rect">
            <a:avLst/>
          </a:prstGeom>
          <a:ln/>
        </p:spPr>
        <p:style>
          <a:lnRef idx="2">
            <a:schemeClr val="accent2"/>
          </a:lnRef>
          <a:fillRef idx="1">
            <a:schemeClr val="lt1"/>
          </a:fillRef>
          <a:effectRef idx="0">
            <a:schemeClr val="accent2"/>
          </a:effectRef>
          <a:fontRef idx="minor">
            <a:schemeClr val="dk1"/>
          </a:fontRef>
        </p:style>
        <p:txBody>
          <a:bodyPr wrap="square" rtlCol="0" anchor="ctr" anchorCtr="1">
            <a:spAutoFit/>
          </a:bodyPr>
          <a:lstStyle/>
          <a:p>
            <a:r>
              <a:rPr lang="en-US" sz="2000" b="1" i="0" dirty="0">
                <a:solidFill>
                  <a:schemeClr val="accent1">
                    <a:lumMod val="50000"/>
                  </a:schemeClr>
                </a:solidFill>
                <a:effectLst/>
                <a:latin typeface="Copperplate Gothic Light" panose="020E0507020206020404" pitchFamily="34" charset="0"/>
              </a:rPr>
              <a:t>You may see beautiful places and landscapes that do not exist where you live. You may meet people that will change your life, and your thinking. You may try activities that you have never tried before</a:t>
            </a:r>
            <a:r>
              <a:rPr lang="en-US" b="1" i="0" dirty="0">
                <a:solidFill>
                  <a:schemeClr val="accent1">
                    <a:lumMod val="50000"/>
                  </a:schemeClr>
                </a:solidFill>
                <a:effectLst/>
                <a:latin typeface="Copperplate Gothic Light" panose="020E0507020206020404" pitchFamily="34" charset="0"/>
              </a:rPr>
              <a:t>.</a:t>
            </a:r>
            <a:endParaRPr lang="tr-TR" b="1" dirty="0">
              <a:solidFill>
                <a:schemeClr val="accent1">
                  <a:lumMod val="50000"/>
                </a:schemeClr>
              </a:solidFill>
              <a:latin typeface="Copperplate Gothic Light" panose="020E0507020206020404" pitchFamily="34" charset="0"/>
            </a:endParaRPr>
          </a:p>
        </p:txBody>
      </p:sp>
      <p:sp>
        <p:nvSpPr>
          <p:cNvPr id="7" name="Metin kutusu 6">
            <a:extLst>
              <a:ext uri="{FF2B5EF4-FFF2-40B4-BE49-F238E27FC236}">
                <a16:creationId xmlns:a16="http://schemas.microsoft.com/office/drawing/2014/main" id="{14696EF3-A8BD-4CF1-9A54-6FFF2BDC9714}"/>
              </a:ext>
            </a:extLst>
          </p:cNvPr>
          <p:cNvSpPr txBox="1"/>
          <p:nvPr/>
        </p:nvSpPr>
        <p:spPr>
          <a:xfrm>
            <a:off x="8898108" y="2243268"/>
            <a:ext cx="2839096" cy="437042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b="1" i="0" dirty="0">
                <a:solidFill>
                  <a:schemeClr val="accent1">
                    <a:lumMod val="50000"/>
                  </a:schemeClr>
                </a:solidFill>
                <a:effectLst/>
                <a:latin typeface="Copperplate Gothic Light" panose="020E0507020206020404" pitchFamily="34" charset="0"/>
              </a:rPr>
              <a:t>During travelling you will meet people that are very different from you. If you travel enough, you will learn to accept and appreciate these differences. Traveling makes you more open and accepting.</a:t>
            </a:r>
          </a:p>
          <a:p>
            <a:endParaRPr lang="tr-TR" dirty="0"/>
          </a:p>
        </p:txBody>
      </p:sp>
      <p:sp>
        <p:nvSpPr>
          <p:cNvPr id="4" name="İçerik Yer Tutucusu 3">
            <a:extLst>
              <a:ext uri="{FF2B5EF4-FFF2-40B4-BE49-F238E27FC236}">
                <a16:creationId xmlns:a16="http://schemas.microsoft.com/office/drawing/2014/main" id="{B6E60DFB-86DA-4467-8BB9-F098ABA46A53}"/>
              </a:ext>
            </a:extLst>
          </p:cNvPr>
          <p:cNvSpPr>
            <a:spLocks noGrp="1"/>
          </p:cNvSpPr>
          <p:nvPr>
            <p:ph sz="half" idx="2"/>
          </p:nvPr>
        </p:nvSpPr>
        <p:spPr>
          <a:xfrm>
            <a:off x="90800" y="244305"/>
            <a:ext cx="4693235" cy="1320932"/>
          </a:xfrm>
          <a:solidFill>
            <a:schemeClr val="accent1">
              <a:lumMod val="20000"/>
              <a:lumOff val="80000"/>
            </a:schemeClr>
          </a:solidFill>
          <a:scene3d>
            <a:camera prst="perspectiveContrastingRightFacing"/>
            <a:lightRig rig="threePt" dir="t"/>
          </a:scene3d>
          <a:sp3d>
            <a:bevelT prst="slope"/>
          </a:sp3d>
        </p:spPr>
        <p:txBody>
          <a:bodyPr>
            <a:normAutofit fontScale="70000" lnSpcReduction="20000"/>
          </a:bodyPr>
          <a:lstStyle/>
          <a:p>
            <a:r>
              <a:rPr lang="en-US" sz="3600" b="1" i="0" dirty="0">
                <a:solidFill>
                  <a:schemeClr val="accent1">
                    <a:lumMod val="50000"/>
                  </a:schemeClr>
                </a:solidFill>
                <a:effectLst/>
                <a:latin typeface="Copperplate Gothic Light" panose="020E0507020206020404" pitchFamily="34" charset="0"/>
              </a:rPr>
              <a:t>It provides you with unforgettable moments and experiences</a:t>
            </a:r>
          </a:p>
          <a:p>
            <a:endParaRPr lang="tr-TR" sz="3200" dirty="0">
              <a:solidFill>
                <a:schemeClr val="accent1">
                  <a:lumMod val="50000"/>
                </a:schemeClr>
              </a:solidFill>
              <a:latin typeface="Copperplate Gothic Light" panose="020E0507020206020404" pitchFamily="34" charset="0"/>
            </a:endParaRPr>
          </a:p>
        </p:txBody>
      </p:sp>
      <p:sp>
        <p:nvSpPr>
          <p:cNvPr id="2" name="Başlık 1"/>
          <p:cNvSpPr>
            <a:spLocks noGrp="1"/>
          </p:cNvSpPr>
          <p:nvPr>
            <p:ph type="title"/>
          </p:nvPr>
        </p:nvSpPr>
        <p:spPr>
          <a:xfrm>
            <a:off x="7720054" y="244305"/>
            <a:ext cx="4162567" cy="1320932"/>
          </a:xfrm>
          <a:solidFill>
            <a:schemeClr val="accent1">
              <a:lumMod val="20000"/>
              <a:lumOff val="80000"/>
            </a:schemeClr>
          </a:solidFill>
          <a:scene3d>
            <a:camera prst="isometricOffAxis2Left"/>
            <a:lightRig rig="threePt" dir="t"/>
          </a:scene3d>
          <a:sp3d>
            <a:bevelT prst="slope"/>
          </a:sp3d>
        </p:spPr>
        <p:txBody>
          <a:bodyPr rtlCol="0">
            <a:noAutofit/>
          </a:bodyPr>
          <a:lstStyle/>
          <a:p>
            <a:pPr marL="571500" indent="-571500">
              <a:buFont typeface="Courier New" panose="02070309020205020404" pitchFamily="49" charset="0"/>
              <a:buChar char="o"/>
            </a:pPr>
            <a:r>
              <a:rPr lang="en-US" sz="2800" b="1" i="0" dirty="0">
                <a:effectLst/>
                <a:latin typeface="Copperplate Gothic Light" panose="020E0507020206020404" pitchFamily="34" charset="0"/>
              </a:rPr>
              <a:t>It makes you more tolerant</a:t>
            </a:r>
            <a:endParaRPr lang="tr-TR" sz="2800" dirty="0"/>
          </a:p>
        </p:txBody>
      </p:sp>
    </p:spTree>
    <p:extLst>
      <p:ext uri="{BB962C8B-B14F-4D97-AF65-F5344CB8AC3E}">
        <p14:creationId xmlns:p14="http://schemas.microsoft.com/office/powerpoint/2010/main" val="42214540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p:cTn id="7" dur="500" fill="hold"/>
                                        <p:tgtEl>
                                          <p:spTgt spid="4">
                                            <p:bg/>
                                          </p:spTgt>
                                        </p:tgtEl>
                                        <p:attrNameLst>
                                          <p:attrName>ppt_w</p:attrName>
                                        </p:attrNameLst>
                                      </p:cBhvr>
                                      <p:tavLst>
                                        <p:tav tm="0">
                                          <p:val>
                                            <p:fltVal val="0"/>
                                          </p:val>
                                        </p:tav>
                                        <p:tav tm="100000">
                                          <p:val>
                                            <p:strVal val="#ppt_w"/>
                                          </p:val>
                                        </p:tav>
                                      </p:tavLst>
                                    </p:anim>
                                    <p:anim calcmode="lin" valueType="num">
                                      <p:cBhvr>
                                        <p:cTn id="8" dur="500" fill="hold"/>
                                        <p:tgtEl>
                                          <p:spTgt spid="4">
                                            <p:bg/>
                                          </p:spTgt>
                                        </p:tgtEl>
                                        <p:attrNameLst>
                                          <p:attrName>ppt_h</p:attrName>
                                        </p:attrNameLst>
                                      </p:cBhvr>
                                      <p:tavLst>
                                        <p:tav tm="0">
                                          <p:val>
                                            <p:fltVal val="0"/>
                                          </p:val>
                                        </p:tav>
                                        <p:tav tm="100000">
                                          <p:val>
                                            <p:strVal val="#ppt_h"/>
                                          </p:val>
                                        </p:tav>
                                      </p:tavLst>
                                    </p:anim>
                                    <p:animEffect transition="in" filter="fade">
                                      <p:cBhvr>
                                        <p:cTn id="9" dur="500"/>
                                        <p:tgtEl>
                                          <p:spTgt spid="4">
                                            <p:bg/>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p:cTn id="14"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arn(inVertical)">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arn(inVertical)">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4" grpId="0" build="p" animBg="1"/>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69B5FF42-B17C-4F11-B93E-AF59A0B6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8" name="Rectangle 27">
            <a:extLst>
              <a:ext uri="{FF2B5EF4-FFF2-40B4-BE49-F238E27FC236}">
                <a16:creationId xmlns:a16="http://schemas.microsoft.com/office/drawing/2014/main" id="{19D35415-1A65-4CA4-B8D6-E2A513C07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30" name="Rectangle 29">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çerik Yer Tutucusu 7">
            <a:extLst>
              <a:ext uri="{FF2B5EF4-FFF2-40B4-BE49-F238E27FC236}">
                <a16:creationId xmlns:a16="http://schemas.microsoft.com/office/drawing/2014/main" id="{E48E6D34-DAC4-47A5-B33E-721572D47760}"/>
              </a:ext>
            </a:extLst>
          </p:cNvPr>
          <p:cNvPicPr>
            <a:picLocks noGrp="1" noChangeAspect="1"/>
          </p:cNvPicPr>
          <p:nvPr>
            <p:ph idx="1"/>
          </p:nvPr>
        </p:nvPicPr>
        <p:blipFill rotWithShape="1">
          <a:blip r:embed="rId2"/>
          <a:srcRect t="27677" b="16073"/>
          <a:stretch/>
        </p:blipFill>
        <p:spPr>
          <a:xfrm>
            <a:off x="20" y="-1"/>
            <a:ext cx="12191980" cy="6857999"/>
          </a:xfrm>
          <a:prstGeom prst="rect">
            <a:avLst/>
          </a:prstGeom>
        </p:spPr>
      </p:pic>
      <p:sp>
        <p:nvSpPr>
          <p:cNvPr id="32" name="Rectangle 31">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615" y="253548"/>
            <a:ext cx="5612193" cy="6361598"/>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448"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B12697D-EA6C-475C-8B17-D646A293F07F}"/>
              </a:ext>
            </a:extLst>
          </p:cNvPr>
          <p:cNvSpPr>
            <a:spLocks noGrp="1"/>
          </p:cNvSpPr>
          <p:nvPr>
            <p:ph type="title"/>
          </p:nvPr>
        </p:nvSpPr>
        <p:spPr>
          <a:xfrm>
            <a:off x="543442" y="423618"/>
            <a:ext cx="5215366" cy="1862382"/>
          </a:xfrm>
        </p:spPr>
        <p:txBody>
          <a:bodyPr vert="horz" lIns="91440" tIns="45720" rIns="91440" bIns="45720" rtlCol="0" anchor="ctr">
            <a:normAutofit/>
          </a:bodyPr>
          <a:lstStyle/>
          <a:p>
            <a:pPr marL="571500" indent="-571500">
              <a:buFont typeface="Arial" panose="020B0604020202020204" pitchFamily="34" charset="0"/>
              <a:buChar char="•"/>
            </a:pPr>
            <a:r>
              <a:rPr lang="en-US" b="1" i="1" dirty="0">
                <a:solidFill>
                  <a:schemeClr val="tx1">
                    <a:lumMod val="85000"/>
                    <a:lumOff val="15000"/>
                  </a:schemeClr>
                </a:solidFill>
                <a:latin typeface="Bradley Hand ITC" panose="03070402050302030203" pitchFamily="66" charset="0"/>
              </a:rPr>
              <a:t>It makes you more confident and independent</a:t>
            </a:r>
            <a:br>
              <a:rPr lang="en-US" b="1" i="1" dirty="0">
                <a:solidFill>
                  <a:schemeClr val="tx1">
                    <a:lumMod val="85000"/>
                    <a:lumOff val="15000"/>
                  </a:schemeClr>
                </a:solidFill>
                <a:latin typeface="Bradley Hand ITC" panose="03070402050302030203" pitchFamily="66" charset="0"/>
              </a:rPr>
            </a:br>
            <a:endParaRPr lang="en-US" b="1" i="1" dirty="0">
              <a:solidFill>
                <a:schemeClr val="tx1">
                  <a:lumMod val="85000"/>
                  <a:lumOff val="15000"/>
                </a:schemeClr>
              </a:solidFill>
              <a:latin typeface="Bradley Hand ITC" panose="03070402050302030203" pitchFamily="66" charset="0"/>
            </a:endParaRPr>
          </a:p>
        </p:txBody>
      </p:sp>
      <p:sp>
        <p:nvSpPr>
          <p:cNvPr id="3" name="İçerik Yer Tutucusu 2">
            <a:extLst>
              <a:ext uri="{FF2B5EF4-FFF2-40B4-BE49-F238E27FC236}">
                <a16:creationId xmlns:a16="http://schemas.microsoft.com/office/drawing/2014/main" id="{A9A80C67-5C1F-42E8-A2D3-C658D55B6487}"/>
              </a:ext>
            </a:extLst>
          </p:cNvPr>
          <p:cNvSpPr>
            <a:spLocks noGrp="1"/>
          </p:cNvSpPr>
          <p:nvPr>
            <p:ph type="body" sz="half" idx="2"/>
          </p:nvPr>
        </p:nvSpPr>
        <p:spPr>
          <a:xfrm>
            <a:off x="774043" y="1843088"/>
            <a:ext cx="4602152" cy="4004448"/>
          </a:xfrm>
        </p:spPr>
        <p:txBody>
          <a:bodyPr vert="horz" lIns="91440" tIns="45720" rIns="91440" bIns="45720" rtlCol="0">
            <a:normAutofit fontScale="25000" lnSpcReduction="20000"/>
          </a:bodyPr>
          <a:lstStyle/>
          <a:p>
            <a:pPr indent="-182880">
              <a:lnSpc>
                <a:spcPct val="100000"/>
              </a:lnSpc>
              <a:buFont typeface="Garamond" pitchFamily="18" charset="0"/>
              <a:buChar char="◦"/>
            </a:pPr>
            <a:r>
              <a:rPr lang="en-US" sz="11200" b="1" i="1" dirty="0">
                <a:effectLst/>
              </a:rPr>
              <a:t>You will realize that you can cope with a lot of unexpected situations. You will realize that you can survive without all that help that is always available for you at home. You will likely find out that you are much stronger and braver than you have expected.</a:t>
            </a:r>
          </a:p>
          <a:p>
            <a:pPr indent="-182880">
              <a:lnSpc>
                <a:spcPct val="100000"/>
              </a:lnSpc>
              <a:buFont typeface="Garamond" pitchFamily="18" charset="0"/>
              <a:buChar char="◦"/>
            </a:pPr>
            <a:br>
              <a:rPr lang="en-US" dirty="0"/>
            </a:br>
            <a:endParaRPr lang="en-US" dirty="0"/>
          </a:p>
        </p:txBody>
      </p:sp>
    </p:spTree>
    <p:extLst>
      <p:ext uri="{BB962C8B-B14F-4D97-AF65-F5344CB8AC3E}">
        <p14:creationId xmlns:p14="http://schemas.microsoft.com/office/powerpoint/2010/main" val="2168369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çerik Yer Tutucusu 13">
            <a:extLst>
              <a:ext uri="{FF2B5EF4-FFF2-40B4-BE49-F238E27FC236}">
                <a16:creationId xmlns:a16="http://schemas.microsoft.com/office/drawing/2014/main" id="{6503D485-0848-45B7-AFA9-B3F160985CA6}"/>
              </a:ext>
            </a:extLst>
          </p:cNvPr>
          <p:cNvPicPr>
            <a:picLocks noGrp="1" noChangeAspect="1"/>
          </p:cNvPicPr>
          <p:nvPr>
            <p:ph idx="1"/>
          </p:nvPr>
        </p:nvPicPr>
        <p:blipFill>
          <a:blip r:embed="rId2"/>
          <a:stretch>
            <a:fillRect/>
          </a:stretch>
        </p:blipFill>
        <p:spPr>
          <a:xfrm>
            <a:off x="0" y="0"/>
            <a:ext cx="12192000" cy="6858000"/>
          </a:xfrm>
        </p:spPr>
      </p:pic>
      <p:sp>
        <p:nvSpPr>
          <p:cNvPr id="4" name="Metin Yer Tutucusu 3">
            <a:extLst>
              <a:ext uri="{FF2B5EF4-FFF2-40B4-BE49-F238E27FC236}">
                <a16:creationId xmlns:a16="http://schemas.microsoft.com/office/drawing/2014/main" id="{9AEEDB53-47FA-4C44-87DF-9093E408D7AB}"/>
              </a:ext>
            </a:extLst>
          </p:cNvPr>
          <p:cNvSpPr>
            <a:spLocks noGrp="1"/>
          </p:cNvSpPr>
          <p:nvPr>
            <p:ph type="body" sz="half" idx="2"/>
          </p:nvPr>
        </p:nvSpPr>
        <p:spPr>
          <a:xfrm>
            <a:off x="-1" y="1719469"/>
            <a:ext cx="5800725" cy="3638343"/>
          </a:xfrm>
        </p:spPr>
        <p:txBody>
          <a:bodyPr>
            <a:normAutofit fontScale="92500" lnSpcReduction="10000"/>
          </a:bodyPr>
          <a:lstStyle/>
          <a:p>
            <a:pPr algn="just"/>
            <a:r>
              <a:rPr lang="en-US" sz="3000" b="1" i="1" dirty="0">
                <a:solidFill>
                  <a:schemeClr val="accent1">
                    <a:lumMod val="50000"/>
                  </a:schemeClr>
                </a:solidFill>
                <a:effectLst/>
                <a:latin typeface="+mj-lt"/>
              </a:rPr>
              <a:t>Even if you go to a country where they speak the same language as you, you may still learn some new words and expressions that are only used there. If you go to a country where they speak a different language, you will learn even more.</a:t>
            </a:r>
          </a:p>
          <a:p>
            <a:br>
              <a:rPr lang="en-US" dirty="0"/>
            </a:br>
            <a:endParaRPr lang="tr-TR" dirty="0"/>
          </a:p>
        </p:txBody>
      </p:sp>
      <p:sp>
        <p:nvSpPr>
          <p:cNvPr id="2" name="Başlık 1">
            <a:extLst>
              <a:ext uri="{FF2B5EF4-FFF2-40B4-BE49-F238E27FC236}">
                <a16:creationId xmlns:a16="http://schemas.microsoft.com/office/drawing/2014/main" id="{A3115809-4744-41C0-845C-8435C65B0E62}"/>
              </a:ext>
            </a:extLst>
          </p:cNvPr>
          <p:cNvSpPr>
            <a:spLocks noGrp="1"/>
          </p:cNvSpPr>
          <p:nvPr>
            <p:ph type="title"/>
          </p:nvPr>
        </p:nvSpPr>
        <p:spPr>
          <a:xfrm>
            <a:off x="365859" y="-828469"/>
            <a:ext cx="7663715" cy="2095500"/>
          </a:xfrm>
        </p:spPr>
        <p:txBody>
          <a:bodyPr/>
          <a:lstStyle/>
          <a:p>
            <a:pPr marL="457200" indent="-457200">
              <a:buFont typeface="Arial" panose="020B0604020202020204" pitchFamily="34" charset="0"/>
              <a:buChar char="•"/>
            </a:pPr>
            <a:r>
              <a:rPr lang="en-US" sz="4000" b="1" i="0" dirty="0">
                <a:effectLst/>
                <a:latin typeface="Bradley Hand ITC" panose="03070402050302030203" pitchFamily="66" charset="0"/>
              </a:rPr>
              <a:t>It improves your language skills</a:t>
            </a:r>
            <a:br>
              <a:rPr lang="en-US" b="1" i="0" dirty="0">
                <a:effectLst/>
                <a:latin typeface="Oxygen"/>
              </a:rPr>
            </a:br>
            <a:endParaRPr lang="tr-TR" dirty="0"/>
          </a:p>
        </p:txBody>
      </p:sp>
    </p:spTree>
    <p:extLst>
      <p:ext uri="{BB962C8B-B14F-4D97-AF65-F5344CB8AC3E}">
        <p14:creationId xmlns:p14="http://schemas.microsoft.com/office/powerpoint/2010/main" val="37221951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additive="base">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 calcmode="lin" valueType="num">
                                      <p:cBhvr additive="base">
                                        <p:cTn id="20"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9B5FF42-B17C-4F11-B93E-AF59A0B6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15" name="Rectangle 14">
            <a:extLst>
              <a:ext uri="{FF2B5EF4-FFF2-40B4-BE49-F238E27FC236}">
                <a16:creationId xmlns:a16="http://schemas.microsoft.com/office/drawing/2014/main" id="{19D35415-1A65-4CA4-B8D6-E2A513C07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17" name="Rectangle 16">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çerik Yer Tutucusu 7" descr="kıyafet, tablo, renkli, çayır içeren bir resim&#10;&#10;Açıklama otomatik olarak oluşturuldu">
            <a:extLst>
              <a:ext uri="{FF2B5EF4-FFF2-40B4-BE49-F238E27FC236}">
                <a16:creationId xmlns:a16="http://schemas.microsoft.com/office/drawing/2014/main" id="{4F56B39E-153D-4CE7-8791-9D4BE459B333}"/>
              </a:ext>
            </a:extLst>
          </p:cNvPr>
          <p:cNvPicPr>
            <a:picLocks noGrp="1" noChangeAspect="1"/>
          </p:cNvPicPr>
          <p:nvPr>
            <p:ph sz="half" idx="2"/>
          </p:nvPr>
        </p:nvPicPr>
        <p:blipFill rotWithShape="1">
          <a:blip r:embed="rId2"/>
          <a:srcRect t="29388" r="9092" b="28936"/>
          <a:stretch/>
        </p:blipFill>
        <p:spPr>
          <a:xfrm>
            <a:off x="20" y="-1"/>
            <a:ext cx="12191980" cy="6857999"/>
          </a:xfrm>
          <a:prstGeom prst="rect">
            <a:avLst/>
          </a:prstGeom>
        </p:spPr>
      </p:pic>
      <p:sp>
        <p:nvSpPr>
          <p:cNvPr id="19" name="Rectangle 18">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615" y="253548"/>
            <a:ext cx="5612193" cy="6361598"/>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448"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663C1D5-E1BB-4733-9CBB-6AB1FB0FC97B}"/>
              </a:ext>
            </a:extLst>
          </p:cNvPr>
          <p:cNvSpPr>
            <a:spLocks noGrp="1"/>
          </p:cNvSpPr>
          <p:nvPr>
            <p:ph type="title"/>
          </p:nvPr>
        </p:nvSpPr>
        <p:spPr>
          <a:xfrm>
            <a:off x="774043" y="727626"/>
            <a:ext cx="4602152" cy="1718225"/>
          </a:xfrm>
        </p:spPr>
        <p:txBody>
          <a:bodyPr vert="horz" lIns="91440" tIns="45720" rIns="91440" bIns="45720" rtlCol="0" anchor="ctr">
            <a:normAutofit/>
          </a:bodyPr>
          <a:lstStyle/>
          <a:p>
            <a:pPr marL="571500" indent="-571500"/>
            <a:r>
              <a:rPr lang="en-US" b="1" i="0" dirty="0"/>
              <a:t>It motivates you</a:t>
            </a:r>
            <a:br>
              <a:rPr lang="en-US" b="1" i="0" dirty="0"/>
            </a:br>
            <a:endParaRPr lang="en-US" dirty="0"/>
          </a:p>
        </p:txBody>
      </p:sp>
      <p:sp>
        <p:nvSpPr>
          <p:cNvPr id="4" name="Metin Yer Tutucusu 3">
            <a:extLst>
              <a:ext uri="{FF2B5EF4-FFF2-40B4-BE49-F238E27FC236}">
                <a16:creationId xmlns:a16="http://schemas.microsoft.com/office/drawing/2014/main" id="{2D46E282-C503-4C31-AB3E-3FB3EBB56054}"/>
              </a:ext>
            </a:extLst>
          </p:cNvPr>
          <p:cNvSpPr>
            <a:spLocks noGrp="1"/>
          </p:cNvSpPr>
          <p:nvPr>
            <p:ph sz="quarter" idx="13"/>
          </p:nvPr>
        </p:nvSpPr>
        <p:spPr>
          <a:xfrm>
            <a:off x="774043" y="2538920"/>
            <a:ext cx="4602152" cy="3480066"/>
          </a:xfrm>
        </p:spPr>
        <p:txBody>
          <a:bodyPr vert="horz" lIns="91440" tIns="45720" rIns="91440" bIns="45720" rtlCol="0">
            <a:normAutofit/>
          </a:bodyPr>
          <a:lstStyle/>
          <a:p>
            <a:r>
              <a:rPr lang="en-US" i="0" dirty="0">
                <a:effectLst/>
              </a:rPr>
              <a:t>After arriving home from a long journey, a lot of </a:t>
            </a:r>
            <a:r>
              <a:rPr lang="en-US" i="0" dirty="0" err="1">
                <a:effectLst/>
              </a:rPr>
              <a:t>travellers</a:t>
            </a:r>
            <a:r>
              <a:rPr lang="en-US" i="0" dirty="0">
                <a:effectLst/>
              </a:rPr>
              <a:t> experience that they are much more motivated than they were before they left. During your trip you may learn things that you will want to try at home as well. You may want to test your new skills and knowledge. Your experiences will give you a lot of energy.</a:t>
            </a:r>
            <a:endParaRPr lang="en-US" dirty="0"/>
          </a:p>
        </p:txBody>
      </p:sp>
    </p:spTree>
    <p:extLst>
      <p:ext uri="{BB962C8B-B14F-4D97-AF65-F5344CB8AC3E}">
        <p14:creationId xmlns:p14="http://schemas.microsoft.com/office/powerpoint/2010/main" val="10619652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arn(inVertical)">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2">
            <a:extLst>
              <a:ext uri="{FF2B5EF4-FFF2-40B4-BE49-F238E27FC236}">
                <a16:creationId xmlns:a16="http://schemas.microsoft.com/office/drawing/2014/main" id="{69B5FF42-B17C-4F11-B93E-AF59A0B6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3" name="Rectangle 14">
            <a:extLst>
              <a:ext uri="{FF2B5EF4-FFF2-40B4-BE49-F238E27FC236}">
                <a16:creationId xmlns:a16="http://schemas.microsoft.com/office/drawing/2014/main" id="{19D35415-1A65-4CA4-B8D6-E2A513C07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4" name="Rectangle 16">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çerik Yer Tutucusu 7">
            <a:extLst>
              <a:ext uri="{FF2B5EF4-FFF2-40B4-BE49-F238E27FC236}">
                <a16:creationId xmlns:a16="http://schemas.microsoft.com/office/drawing/2014/main" id="{17689701-020C-4780-A287-D166A0203BA0}"/>
              </a:ext>
            </a:extLst>
          </p:cNvPr>
          <p:cNvPicPr>
            <a:picLocks noGrp="1" noChangeAspect="1"/>
          </p:cNvPicPr>
          <p:nvPr>
            <p:ph sz="half" idx="2"/>
          </p:nvPr>
        </p:nvPicPr>
        <p:blipFill rotWithShape="1">
          <a:blip r:embed="rId2"/>
          <a:srcRect t="35039" b="25305"/>
          <a:stretch/>
        </p:blipFill>
        <p:spPr>
          <a:xfrm>
            <a:off x="20" y="-1"/>
            <a:ext cx="12191980" cy="6857999"/>
          </a:xfrm>
          <a:prstGeom prst="rect">
            <a:avLst/>
          </a:prstGeom>
        </p:spPr>
      </p:pic>
      <p:sp>
        <p:nvSpPr>
          <p:cNvPr id="25" name="Rectangle 18">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615" y="253548"/>
            <a:ext cx="5612193" cy="6361598"/>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448"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F25A0BF-38C6-4E96-BAE1-29BDD4AE9808}"/>
              </a:ext>
            </a:extLst>
          </p:cNvPr>
          <p:cNvSpPr>
            <a:spLocks noGrp="1"/>
          </p:cNvSpPr>
          <p:nvPr>
            <p:ph type="title"/>
          </p:nvPr>
        </p:nvSpPr>
        <p:spPr>
          <a:xfrm>
            <a:off x="774043" y="727626"/>
            <a:ext cx="4602152" cy="1718225"/>
          </a:xfrm>
        </p:spPr>
        <p:txBody>
          <a:bodyPr vert="horz" lIns="91440" tIns="45720" rIns="91440" bIns="45720" rtlCol="0" anchor="ctr">
            <a:normAutofit/>
          </a:bodyPr>
          <a:lstStyle/>
          <a:p>
            <a:pPr marL="457200" indent="-457200"/>
            <a:r>
              <a:rPr lang="en-US" sz="2600" b="1" i="0" dirty="0"/>
              <a:t>It provides you with stories you can tell your children and grandchildren</a:t>
            </a:r>
            <a:br>
              <a:rPr lang="en-US" sz="2600" b="1" i="0" dirty="0"/>
            </a:br>
            <a:endParaRPr lang="en-US" sz="2600" dirty="0"/>
          </a:p>
        </p:txBody>
      </p:sp>
      <p:sp>
        <p:nvSpPr>
          <p:cNvPr id="3" name="İçerik Yer Tutucusu 2">
            <a:extLst>
              <a:ext uri="{FF2B5EF4-FFF2-40B4-BE49-F238E27FC236}">
                <a16:creationId xmlns:a16="http://schemas.microsoft.com/office/drawing/2014/main" id="{4B8058F4-F027-4F93-BBCD-2636E3C30FF8}"/>
              </a:ext>
            </a:extLst>
          </p:cNvPr>
          <p:cNvSpPr>
            <a:spLocks noGrp="1"/>
          </p:cNvSpPr>
          <p:nvPr>
            <p:ph sz="quarter" idx="13"/>
          </p:nvPr>
        </p:nvSpPr>
        <p:spPr>
          <a:xfrm>
            <a:off x="774043" y="2538920"/>
            <a:ext cx="4602152" cy="3480066"/>
          </a:xfrm>
        </p:spPr>
        <p:txBody>
          <a:bodyPr vert="horz" lIns="91440" tIns="45720" rIns="91440" bIns="45720" rtlCol="0">
            <a:normAutofit/>
          </a:bodyPr>
          <a:lstStyle/>
          <a:p>
            <a:r>
              <a:rPr lang="en-US" b="1" i="0" dirty="0">
                <a:effectLst/>
              </a:rPr>
              <a:t>During travelling you may experience the craziest, most exciting things, that will eventually become great stories that you can tell others. When you grow old and look back at your life and all your travel experiences, you will </a:t>
            </a:r>
            <a:r>
              <a:rPr lang="en-US" b="1" i="0" dirty="0" err="1">
                <a:effectLst/>
              </a:rPr>
              <a:t>realise</a:t>
            </a:r>
            <a:r>
              <a:rPr lang="en-US" b="1" i="0" dirty="0">
                <a:effectLst/>
              </a:rPr>
              <a:t> how much you have done in your life and your life was not in vain. It can provide you with happiness and satisfaction for the rest of your life.</a:t>
            </a:r>
            <a:endParaRPr lang="en-US" b="1" dirty="0"/>
          </a:p>
        </p:txBody>
      </p:sp>
    </p:spTree>
    <p:extLst>
      <p:ext uri="{BB962C8B-B14F-4D97-AF65-F5344CB8AC3E}">
        <p14:creationId xmlns:p14="http://schemas.microsoft.com/office/powerpoint/2010/main" val="18181829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bun">
  <a:themeElements>
    <a:clrScheme name="Sabu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bu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bu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ppt/theme/theme2.xml><?xml version="1.0" encoding="utf-8"?>
<a:theme xmlns:a="http://schemas.openxmlformats.org/drawingml/2006/main" name="Office Teması">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615</Words>
  <Application>Microsoft Office PowerPoint</Application>
  <PresentationFormat>Geniş ekran</PresentationFormat>
  <Paragraphs>42</Paragraphs>
  <Slides>11</Slides>
  <Notes>5</Notes>
  <HiddenSlides>0</HiddenSlides>
  <MMClips>0</MMClips>
  <ScaleCrop>false</ScaleCrop>
  <HeadingPairs>
    <vt:vector size="6" baseType="variant">
      <vt:variant>
        <vt:lpstr>Kullanılan Yazı Tipleri</vt:lpstr>
      </vt:variant>
      <vt:variant>
        <vt:i4>10</vt:i4>
      </vt:variant>
      <vt:variant>
        <vt:lpstr>Tema</vt:lpstr>
      </vt:variant>
      <vt:variant>
        <vt:i4>1</vt:i4>
      </vt:variant>
      <vt:variant>
        <vt:lpstr>Slayt Başlıkları</vt:lpstr>
      </vt:variant>
      <vt:variant>
        <vt:i4>11</vt:i4>
      </vt:variant>
    </vt:vector>
  </HeadingPairs>
  <TitlesOfParts>
    <vt:vector size="22" baseType="lpstr">
      <vt:lpstr>Arial</vt:lpstr>
      <vt:lpstr>Book Antiqua</vt:lpstr>
      <vt:lpstr>Bradley Hand ITC</vt:lpstr>
      <vt:lpstr>Calibri</vt:lpstr>
      <vt:lpstr>Copperplate Gothic Light</vt:lpstr>
      <vt:lpstr>Courier New</vt:lpstr>
      <vt:lpstr>Edwardian Script ITC</vt:lpstr>
      <vt:lpstr>Garamond</vt:lpstr>
      <vt:lpstr>Oxygen</vt:lpstr>
      <vt:lpstr>Palatino Linotype</vt:lpstr>
      <vt:lpstr>Sabun</vt:lpstr>
      <vt:lpstr>TRAVELING</vt:lpstr>
      <vt:lpstr>Did you know that travelling can make your life better and happier?</vt:lpstr>
      <vt:lpstr>PowerPoint Sunusu</vt:lpstr>
      <vt:lpstr>It teaches you about yourself </vt:lpstr>
      <vt:lpstr>It makes you more tolerant</vt:lpstr>
      <vt:lpstr>It makes you more confident and independent </vt:lpstr>
      <vt:lpstr>It improves your language skills </vt:lpstr>
      <vt:lpstr>It motivates you </vt:lpstr>
      <vt:lpstr>It provides you with stories you can tell your children and grandchildren </vt:lpstr>
      <vt:lpstr>Our Homeland</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TRAVELLING</dc:title>
  <dc:creator>Gnl Hmbtv</dc:creator>
  <cp:lastModifiedBy>Gnl Hmbtv</cp:lastModifiedBy>
  <cp:revision>1</cp:revision>
  <dcterms:created xsi:type="dcterms:W3CDTF">2020-12-06T11:49:19Z</dcterms:created>
  <dcterms:modified xsi:type="dcterms:W3CDTF">2020-12-15T18:48:15Z</dcterms:modified>
</cp:coreProperties>
</file>