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7" r:id="rId3"/>
    <p:sldId id="258" r:id="rId4"/>
    <p:sldId id="274" r:id="rId5"/>
    <p:sldId id="259" r:id="rId6"/>
    <p:sldId id="261" r:id="rId7"/>
    <p:sldId id="262" r:id="rId8"/>
    <p:sldId id="275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DDE53-2D7D-E677-F86B-2E650B9CF63A}" v="1" dt="2020-12-21T05:06:5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uk Kullanıcı" userId="S::urn:spo:anon#715920708a62ad76c4d4bf2c657556694f6cb7e14ec605e8c663eed7bed4bf35::" providerId="AD" clId="Web-{4EEDDE53-2D7D-E677-F86B-2E650B9CF63A}"/>
    <pc:docChg chg="sldOrd">
      <pc:chgData name="Konuk Kullanıcı" userId="S::urn:spo:anon#715920708a62ad76c4d4bf2c657556694f6cb7e14ec605e8c663eed7bed4bf35::" providerId="AD" clId="Web-{4EEDDE53-2D7D-E677-F86B-2E650B9CF63A}" dt="2020-12-21T05:06:57.591" v="0"/>
      <pc:docMkLst>
        <pc:docMk/>
      </pc:docMkLst>
      <pc:sldChg chg="ord">
        <pc:chgData name="Konuk Kullanıcı" userId="S::urn:spo:anon#715920708a62ad76c4d4bf2c657556694f6cb7e14ec605e8c663eed7bed4bf35::" providerId="AD" clId="Web-{4EEDDE53-2D7D-E677-F86B-2E650B9CF63A}" dt="2020-12-21T05:06:57.591" v="0"/>
        <pc:sldMkLst>
          <pc:docMk/>
          <pc:sldMk cId="138611085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Linear Algebra</a:t>
            </a: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4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210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the eigenvalues and corresponding eigenvectors of the matrix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103461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Finding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019466"/>
                <a:ext cx="9144000" cy="292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characteristic equation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9466"/>
                <a:ext cx="9144000" cy="2924134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00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13861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505386"/>
                <a:ext cx="9144000" cy="139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386"/>
                <a:ext cx="9144000" cy="1399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82880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This yields two eigenvalues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 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1317733"/>
              </a:xfrm>
              <a:prstGeom prst="rect">
                <a:avLst/>
              </a:prstGeom>
              <a:blipFill rotWithShape="0">
                <a:blip r:embed="rId3"/>
                <a:stretch>
                  <a:fillRect l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990" y="333940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find the corresponding eigenvectors, solve the homogeneous linear system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3339405"/>
                <a:ext cx="91440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7660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81000"/>
                <a:ext cx="9144000" cy="355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, the coefficient matrix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which row reduces to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553602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15191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300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solutions of the homogeneous system having this coefficient matrix are all of the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/>
                  <a:t> is a real number.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00524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627058"/>
                <a:ext cx="9144000" cy="245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So, the eigenvectors corresponding to the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 are the nonzero scalar multiples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7058"/>
                <a:ext cx="9144000" cy="2458494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4831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346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Similarly,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, the corresponding coefficient matrix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which row reduces to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46825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810000"/>
                <a:ext cx="9144000" cy="304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solutions of the homogeneous system having this coefficient matrix are all of the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/>
                  <a:t> is a real number.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30417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4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37106"/>
                <a:ext cx="9144000" cy="245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So, the eigenvectors corresponding to the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are the nonzero scalar multiples of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106"/>
                <a:ext cx="9144000" cy="245849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187507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252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the eigenvalues and corresponding eigenvectors of the matrix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52440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Finding Eigenvalues and Eigenvectors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235726"/>
                <a:ext cx="9144000" cy="362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characteristic equation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5726"/>
                <a:ext cx="9144000" cy="3622274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06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determinant of this matrix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>
                  <a:ea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)(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60564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4384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This yields three eigenvalues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0386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find the corresponding eigenvectors, solve the homogeneous linear system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separately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19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an eigenvalue occurs as 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 times repeated root of the characteristic equation, we say that it is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multiplicity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96406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36865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be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 with eigenvalues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a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and corresponding eigenvectors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2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3342144"/>
                <a:ext cx="9144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800" b="1" dirty="0"/>
                  <a:t>, then the eigenvalues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𝒄𝑨</m:t>
                    </m:r>
                  </m:oMath>
                </a14:m>
                <a:r>
                  <a:rPr lang="en-US" sz="2800" b="1" dirty="0"/>
                  <a:t> are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a typeface="Cambria Math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with corresponding eigenvectors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2144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58674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9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One of the most important topics of linear algebra is </a:t>
            </a:r>
            <a:r>
              <a:rPr lang="en-US" sz="3200" b="1" dirty="0">
                <a:solidFill>
                  <a:srgbClr val="FF0000"/>
                </a:solidFill>
              </a:rPr>
              <a:t>eigenvalues</a:t>
            </a:r>
            <a:r>
              <a:rPr lang="en-US" sz="32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" y="157168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Eigenvalues are used in a wide variety of real-life applications of linear algebra: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 solving systems of differential equations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 engineering, social and natural sciences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demography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analysis of weather, etc.</a:t>
            </a:r>
          </a:p>
        </p:txBody>
      </p:sp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399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satisfies its characteristic equation. That is, if the characteristic equation of a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9995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2 (Cayley-Hamilton)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225166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71129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central question of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eigenvalue problem </a:t>
                </a:r>
                <a:r>
                  <a:rPr lang="en-US" sz="2800" b="1" dirty="0"/>
                  <a:t>can be stated as follows: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matrix, do there exist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 nonzero matrices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𝑨𝒙</m:t>
                    </m:r>
                  </m:oMath>
                </a14:m>
                <a:r>
                  <a:rPr lang="en-US" sz="2800" b="1" dirty="0"/>
                  <a:t> is a scalar multiple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0480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scalar is usually denoted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sz="2800" b="1" dirty="0"/>
                  <a:t> (the Greek letter lambda) and is called an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eigenvalue</a:t>
                </a:r>
                <a:r>
                  <a:rPr lang="en-US" sz="2800" b="1" dirty="0"/>
                  <a:t>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419600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nonzero column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 is called an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eigenvector</a:t>
                </a:r>
                <a:r>
                  <a:rPr lang="en-US" sz="2800" b="1" dirty="0"/>
                  <a:t>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9018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fundamental equation for the eigenvalue problem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286000"/>
                <a:ext cx="9144000" cy="368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Verify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 is an eigenvalue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is an eigenvalue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368812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981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(Verifying Eigenvalues and Eigenvectors)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8291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" y="457200"/>
                <a:ext cx="9144000" cy="247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verify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 is an eigenvalue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, multiply the matrices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" y="457200"/>
                <a:ext cx="9144000" cy="2475871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200400"/>
                <a:ext cx="9144000" cy="246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Similarly, to verify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800" b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800" b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is an eigenvalue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, multiply the matrices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246272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48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Notice also that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 is an eigenvector corresponding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sz="2800" b="1" dirty="0"/>
                  <a:t>, then so is any nonzero multiple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317733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981200"/>
                <a:ext cx="9144000" cy="310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instance, the column matrices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/>
                  <a:t>  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are also eigenvectors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104824"/>
              </a:xfrm>
              <a:prstGeom prst="rect">
                <a:avLst/>
              </a:prstGeom>
              <a:blipFill rotWithShape="0">
                <a:blip r:embed="rId3"/>
                <a:stretch>
                  <a:fillRect l="-1400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1806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Provided with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how can you find the eigenvalues and corresponding eigenvectors?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31901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0467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key is to write the equation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in the equivalent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/>
                  <a:t> is the identity matrix.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6744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1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b="1" dirty="0"/>
                  <a:t>This homogeneous system of equations has nonzero solutions if and only if the coefficient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is singular.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That is, if and only if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is zero: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61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equation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is called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characteristic equation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and is a polynomial equation of degree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in the variable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6103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5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368654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Once you have found the eigenvalues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you can use Gaussian elimination to find the corresponding eigenvectors, as shown in the next examples.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8654"/>
                <a:ext cx="9144000" cy="196534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6200" y="6096000"/>
            <a:ext cx="899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Eigenvalues</a:t>
            </a:r>
          </a:p>
        </p:txBody>
      </p:sp>
    </p:spTree>
    <p:extLst>
      <p:ext uri="{BB962C8B-B14F-4D97-AF65-F5344CB8AC3E}">
        <p14:creationId xmlns:p14="http://schemas.microsoft.com/office/powerpoint/2010/main" val="30504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892</TotalTime>
  <Words>953</Words>
  <Application>Microsoft Office PowerPoint</Application>
  <PresentationFormat>Ekran Gösterisi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87</cp:revision>
  <dcterms:created xsi:type="dcterms:W3CDTF">2006-08-16T00:00:00Z</dcterms:created>
  <dcterms:modified xsi:type="dcterms:W3CDTF">2021-01-03T09:54:39Z</dcterms:modified>
</cp:coreProperties>
</file>