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714356"/>
            <a:ext cx="642942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976" y="214290"/>
            <a:ext cx="3429024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87388" y="1390650"/>
          <a:ext cx="7688262" cy="4071938"/>
        </p:xfrm>
        <a:graphic>
          <a:graphicData uri="http://schemas.openxmlformats.org/presentationml/2006/ole">
            <p:oleObj spid="_x0000_s2050" name="Документ" r:id="rId3" imgW="7688796" imgH="4072573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58813" y="1390650"/>
          <a:ext cx="7827962" cy="4071938"/>
        </p:xfrm>
        <a:graphic>
          <a:graphicData uri="http://schemas.openxmlformats.org/presentationml/2006/ole">
            <p:oleObj spid="_x0000_s3074" name="Документ" r:id="rId3" imgW="7827761" imgH="4072573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728663" y="1390650"/>
          <a:ext cx="7505700" cy="4071938"/>
        </p:xfrm>
        <a:graphic>
          <a:graphicData uri="http://schemas.openxmlformats.org/presentationml/2006/ole">
            <p:oleObj spid="_x0000_s4098" name="Документ" r:id="rId3" imgW="7505910" imgH="4072573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49288" y="1390650"/>
          <a:ext cx="7781925" cy="4071938"/>
        </p:xfrm>
        <a:graphic>
          <a:graphicData uri="http://schemas.openxmlformats.org/presentationml/2006/ole">
            <p:oleObj spid="_x0000_s19458" name="Документ" r:id="rId3" imgW="7782039" imgH="4072573" progId="Word.Document.12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PresentationFormat>Экран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Тема Office</vt:lpstr>
      <vt:lpstr>Документ</vt:lpstr>
      <vt:lpstr>Слайд 1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Vusal</dc:creator>
  <cp:lastModifiedBy>Vusal</cp:lastModifiedBy>
  <cp:revision>13</cp:revision>
  <dcterms:created xsi:type="dcterms:W3CDTF">2021-02-15T19:48:13Z</dcterms:created>
  <dcterms:modified xsi:type="dcterms:W3CDTF">2021-02-16T16:01:22Z</dcterms:modified>
</cp:coreProperties>
</file>