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15950" y="579438"/>
          <a:ext cx="8093075" cy="4056062"/>
        </p:xfrm>
        <a:graphic>
          <a:graphicData uri="http://schemas.openxmlformats.org/presentationml/2006/ole">
            <p:oleObj spid="_x0000_s1026" name="Документ" r:id="rId3" imgW="8118292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104900" y="615950"/>
          <a:ext cx="7559675" cy="4056063"/>
        </p:xfrm>
        <a:graphic>
          <a:graphicData uri="http://schemas.openxmlformats.org/presentationml/2006/ole">
            <p:oleObj spid="_x0000_s2050" name="Документ" r:id="rId3" imgW="7580792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06425" y="769938"/>
          <a:ext cx="7921625" cy="4997450"/>
        </p:xfrm>
        <a:graphic>
          <a:graphicData uri="http://schemas.openxmlformats.org/presentationml/2006/ole">
            <p:oleObj spid="_x0000_s3074" name="Документ" r:id="rId3" imgW="9922404" imgH="627910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14400" y="711200"/>
          <a:ext cx="7823200" cy="5441950"/>
        </p:xfrm>
        <a:graphic>
          <a:graphicData uri="http://schemas.openxmlformats.org/presentationml/2006/ole">
            <p:oleObj spid="_x0000_s4098" name="Документ" r:id="rId3" imgW="7822721" imgH="544269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14388" y="784225"/>
          <a:ext cx="7778750" cy="4689475"/>
        </p:xfrm>
        <a:graphic>
          <a:graphicData uri="http://schemas.openxmlformats.org/presentationml/2006/ole">
            <p:oleObj spid="_x0000_s5122" name="Документ" r:id="rId3" imgW="7779519" imgH="468923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11200" y="1390650"/>
          <a:ext cx="7912100" cy="4071938"/>
        </p:xfrm>
        <a:graphic>
          <a:graphicData uri="http://schemas.openxmlformats.org/presentationml/2006/ole">
            <p:oleObj spid="_x0000_s6146" name="Документ" r:id="rId3" imgW="7912364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3263" y="1390650"/>
          <a:ext cx="7748587" cy="4071938"/>
        </p:xfrm>
        <a:graphic>
          <a:graphicData uri="http://schemas.openxmlformats.org/presentationml/2006/ole">
            <p:oleObj spid="_x0000_s7170" name="Документ" r:id="rId3" imgW="7748558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69938" y="407988"/>
          <a:ext cx="7875587" cy="6210300"/>
        </p:xfrm>
        <a:graphic>
          <a:graphicData uri="http://schemas.openxmlformats.org/presentationml/2006/ole">
            <p:oleObj spid="_x0000_s8194" name="Документ" r:id="rId3" imgW="7886443" imgH="6222437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PresentationFormat>Экран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17</cp:revision>
  <dcterms:created xsi:type="dcterms:W3CDTF">2021-02-16T16:36:48Z</dcterms:created>
  <dcterms:modified xsi:type="dcterms:W3CDTF">2021-02-16T17:59:56Z</dcterms:modified>
</cp:coreProperties>
</file>