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950913" y="1376363"/>
          <a:ext cx="7496175" cy="4037012"/>
        </p:xfrm>
        <a:graphic>
          <a:graphicData uri="http://schemas.openxmlformats.org/presentationml/2006/ole">
            <p:oleObj spid="_x0000_s1026" name="Документ" r:id="rId3" imgW="7513110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23913" y="1390650"/>
          <a:ext cx="7932737" cy="4071938"/>
        </p:xfrm>
        <a:graphic>
          <a:graphicData uri="http://schemas.openxmlformats.org/presentationml/2006/ole">
            <p:oleObj spid="_x0000_s2050" name="Документ" r:id="rId3" imgW="7932885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421484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30350" y="1393825"/>
          <a:ext cx="6073775" cy="4046538"/>
        </p:xfrm>
        <a:graphic>
          <a:graphicData uri="http://schemas.openxmlformats.org/presentationml/2006/ole">
            <p:oleObj spid="_x0000_s4098" name="Документ" r:id="rId3" imgW="6093455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25588" y="1397000"/>
          <a:ext cx="6092825" cy="4064000"/>
        </p:xfrm>
        <a:graphic>
          <a:graphicData uri="http://schemas.openxmlformats.org/presentationml/2006/ole">
            <p:oleObj spid="_x0000_s5122" name="Документ" r:id="rId3" imgW="6093455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203325" y="1376363"/>
          <a:ext cx="7742238" cy="4056062"/>
        </p:xfrm>
        <a:graphic>
          <a:graphicData uri="http://schemas.openxmlformats.org/presentationml/2006/ole">
            <p:oleObj spid="_x0000_s6146" name="Документ" r:id="rId3" imgW="7756839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PresentationFormat>Экран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Документ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19</cp:revision>
  <dcterms:created xsi:type="dcterms:W3CDTF">2021-02-22T21:36:21Z</dcterms:created>
  <dcterms:modified xsi:type="dcterms:W3CDTF">2021-02-23T07:17:14Z</dcterms:modified>
</cp:coreProperties>
</file>