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838" autoAdjust="0"/>
    <p:restoredTop sz="94660"/>
  </p:normalViewPr>
  <p:slideViewPr>
    <p:cSldViewPr>
      <p:cViewPr>
        <p:scale>
          <a:sx n="100" d="100"/>
          <a:sy n="100" d="100"/>
        </p:scale>
        <p:origin x="72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nl Hmbtv" userId="246024e8652d4806" providerId="LiveId" clId="{F2BA1436-D897-4A87-8796-024E4A1A61E2}"/>
    <pc:docChg chg="modSld">
      <pc:chgData name="Gnl Hmbtv" userId="246024e8652d4806" providerId="LiveId" clId="{F2BA1436-D897-4A87-8796-024E4A1A61E2}" dt="2021-03-14T17:58:18.338" v="6" actId="1076"/>
      <pc:docMkLst>
        <pc:docMk/>
      </pc:docMkLst>
      <pc:sldChg chg="modSp mod">
        <pc:chgData name="Gnl Hmbtv" userId="246024e8652d4806" providerId="LiveId" clId="{F2BA1436-D897-4A87-8796-024E4A1A61E2}" dt="2021-03-14T17:33:11.805" v="0" actId="1036"/>
        <pc:sldMkLst>
          <pc:docMk/>
          <pc:sldMk cId="0" sldId="257"/>
        </pc:sldMkLst>
        <pc:graphicFrameChg chg="mod">
          <ac:chgData name="Gnl Hmbtv" userId="246024e8652d4806" providerId="LiveId" clId="{F2BA1436-D897-4A87-8796-024E4A1A61E2}" dt="2021-03-14T17:33:11.805" v="0" actId="1036"/>
          <ac:graphicFrameMkLst>
            <pc:docMk/>
            <pc:sldMk cId="0" sldId="257"/>
            <ac:graphicFrameMk id="2" creationId="{00000000-0000-0000-0000-000000000000}"/>
          </ac:graphicFrameMkLst>
        </pc:graphicFrameChg>
      </pc:sldChg>
      <pc:sldChg chg="modSp mod">
        <pc:chgData name="Gnl Hmbtv" userId="246024e8652d4806" providerId="LiveId" clId="{F2BA1436-D897-4A87-8796-024E4A1A61E2}" dt="2021-03-14T17:58:18.338" v="6" actId="1076"/>
        <pc:sldMkLst>
          <pc:docMk/>
          <pc:sldMk cId="0" sldId="261"/>
        </pc:sldMkLst>
        <pc:picChg chg="mod">
          <ac:chgData name="Gnl Hmbtv" userId="246024e8652d4806" providerId="LiveId" clId="{F2BA1436-D897-4A87-8796-024E4A1A61E2}" dt="2021-03-14T17:58:18.338" v="6" actId="1076"/>
          <ac:picMkLst>
            <pc:docMk/>
            <pc:sldMk cId="0" sldId="261"/>
            <ac:picMk id="6146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14.03.2021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Word_Document1.docx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Word_Document2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Word_Document3.docx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4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package" Target="../embeddings/Microsoft_Word_Document5.docx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package" Target="../embeddings/Microsoft_Word_Document6.docx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package" Target="../embeddings/Microsoft_Word_Document7.docx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425450" y="569913"/>
          <a:ext cx="8310563" cy="5214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Документ" r:id="rId2" imgW="8331419" imgH="5230663" progId="Word.Document.12">
                  <p:embed/>
                </p:oleObj>
              </mc:Choice>
              <mc:Fallback>
                <p:oleObj name="Документ" r:id="rId2" imgW="8331419" imgH="5230663" progId="Word.Document.12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" y="569913"/>
                        <a:ext cx="8310563" cy="5214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468134"/>
              </p:ext>
            </p:extLst>
          </p:nvPr>
        </p:nvGraphicFramePr>
        <p:xfrm>
          <a:off x="1030288" y="725215"/>
          <a:ext cx="7743825" cy="407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Документ" r:id="rId2" imgW="7744238" imgH="4072573" progId="Word.Document.12">
                  <p:embed/>
                </p:oleObj>
              </mc:Choice>
              <mc:Fallback>
                <p:oleObj name="Документ" r:id="rId2" imgW="7744238" imgH="4072573" progId="Word.Document.12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0288" y="725215"/>
                        <a:ext cx="7743825" cy="4071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785813" y="603250"/>
          <a:ext cx="8107362" cy="407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Документ" r:id="rId2" imgW="8107851" imgH="4072573" progId="Word.Document.12">
                  <p:embed/>
                </p:oleObj>
              </mc:Choice>
              <mc:Fallback>
                <p:oleObj name="Документ" r:id="rId2" imgW="8107851" imgH="4072573" progId="Word.Document.12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603250"/>
                        <a:ext cx="8107362" cy="4071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2976" y="3286124"/>
            <a:ext cx="6572296" cy="1895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Прямоугольник 3"/>
          <p:cNvSpPr/>
          <p:nvPr/>
        </p:nvSpPr>
        <p:spPr>
          <a:xfrm>
            <a:off x="3857620" y="564357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/>
              <a:t>A simplified fixed-partition memory table with the free   partition shaded.</a:t>
            </a:r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1284288" y="684213"/>
          <a:ext cx="7083425" cy="407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Документ" r:id="rId2" imgW="7082894" imgH="4072573" progId="Word.Document.12">
                  <p:embed/>
                </p:oleObj>
              </mc:Choice>
              <mc:Fallback>
                <p:oleObj name="Документ" r:id="rId2" imgW="7082894" imgH="4072573" progId="Word.Document.12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4288" y="684213"/>
                        <a:ext cx="7083425" cy="4071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/>
        </p:nvGraphicFramePr>
        <p:xfrm>
          <a:off x="857224" y="1142984"/>
          <a:ext cx="7612062" cy="511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Документ" r:id="rId4" imgW="7612473" imgH="5119066" progId="Word.Document.12">
                  <p:embed/>
                </p:oleObj>
              </mc:Choice>
              <mc:Fallback>
                <p:oleObj name="Документ" r:id="rId4" imgW="7612473" imgH="5119066" progId="Word.Document.12">
                  <p:embed/>
                  <p:pic>
                    <p:nvPicPr>
                      <p:cNvPr id="3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1142984"/>
                        <a:ext cx="7612062" cy="5119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14810" y="1785926"/>
            <a:ext cx="3357586" cy="4429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995363" y="542925"/>
          <a:ext cx="7632700" cy="475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Документ" r:id="rId2" imgW="7653875" imgH="4763395" progId="Word.Document.12">
                  <p:embed/>
                </p:oleObj>
              </mc:Choice>
              <mc:Fallback>
                <p:oleObj name="Документ" r:id="rId2" imgW="7653875" imgH="4763395" progId="Word.Document.12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363" y="542925"/>
                        <a:ext cx="7632700" cy="475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317500" y="398463"/>
          <a:ext cx="8337550" cy="426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Документ" r:id="rId2" imgW="8362740" imgH="4275608" progId="Word.Document.12">
                  <p:embed/>
                </p:oleObj>
              </mc:Choice>
              <mc:Fallback>
                <p:oleObj name="Документ" r:id="rId2" imgW="8362740" imgH="4275608" progId="Word.Document.12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" y="398463"/>
                        <a:ext cx="8337550" cy="426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528" y="21332"/>
            <a:ext cx="7429552" cy="586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1004888" y="714357"/>
          <a:ext cx="6996136" cy="5089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Документ" r:id="rId2" imgW="11782023" imgH="9126826" progId="Word.Document.12">
                  <p:embed/>
                </p:oleObj>
              </mc:Choice>
              <mc:Fallback>
                <p:oleObj name="Документ" r:id="rId2" imgW="11782023" imgH="9126826" progId="Word.Document.12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888" y="714357"/>
                        <a:ext cx="6996136" cy="50895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11</Words>
  <Application>Microsoft Office PowerPoint</Application>
  <PresentationFormat>Ekran Gösterisi (4:3)</PresentationFormat>
  <Paragraphs>1</Paragraphs>
  <Slides>8</Slides>
  <Notes>0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Arial</vt:lpstr>
      <vt:lpstr>Calibri</vt:lpstr>
      <vt:lpstr>Тема Office</vt:lpstr>
      <vt:lpstr>Документ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Vusal</dc:creator>
  <cp:lastModifiedBy>Gnl Hmbtv</cp:lastModifiedBy>
  <cp:revision>23</cp:revision>
  <dcterms:created xsi:type="dcterms:W3CDTF">2021-02-25T18:59:55Z</dcterms:created>
  <dcterms:modified xsi:type="dcterms:W3CDTF">2021-03-14T17:58:43Z</dcterms:modified>
</cp:coreProperties>
</file>