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8" r:id="rId15"/>
    <p:sldId id="279" r:id="rId16"/>
    <p:sldId id="280" r:id="rId17"/>
    <p:sldId id="272" r:id="rId18"/>
    <p:sldId id="273" r:id="rId19"/>
    <p:sldId id="274" r:id="rId20"/>
    <p:sldId id="275" r:id="rId21"/>
    <p:sldId id="256" r:id="rId22"/>
    <p:sldId id="257" r:id="rId23"/>
    <p:sldId id="258" r:id="rId24"/>
    <p:sldId id="277" r:id="rId25"/>
    <p:sldId id="276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850900" y="1393825"/>
          <a:ext cx="7596188" cy="4046538"/>
        </p:xfrm>
        <a:graphic>
          <a:graphicData uri="http://schemas.openxmlformats.org/presentationml/2006/ole">
            <p:oleObj spid="_x0000_s4098" name="Документ" r:id="rId3" imgW="7604553" imgH="4054214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14356"/>
            <a:ext cx="878684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928670"/>
            <a:ext cx="8715404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57166"/>
            <a:ext cx="66008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4429132"/>
            <a:ext cx="63150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50" y="2085975"/>
            <a:ext cx="84201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428604"/>
            <a:ext cx="8715404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142984"/>
            <a:ext cx="882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1857364"/>
            <a:ext cx="75533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2643182"/>
            <a:ext cx="65817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3400" y="3195638"/>
            <a:ext cx="80772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500042"/>
            <a:ext cx="64008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643050"/>
            <a:ext cx="1962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2071678"/>
            <a:ext cx="50577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788" y="3128963"/>
            <a:ext cx="79724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2910" y="3857628"/>
            <a:ext cx="39433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57166"/>
            <a:ext cx="838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000108"/>
            <a:ext cx="64674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1785926"/>
            <a:ext cx="12763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79450" y="884238"/>
          <a:ext cx="7959725" cy="4071937"/>
        </p:xfrm>
        <a:graphic>
          <a:graphicData uri="http://schemas.openxmlformats.org/presentationml/2006/ole">
            <p:oleObj spid="_x0000_s17410" name="Документ" r:id="rId3" imgW="7959886" imgH="4072573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1650" y="1933575"/>
            <a:ext cx="56007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142984"/>
            <a:ext cx="9001156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714356"/>
            <a:ext cx="8429652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142984"/>
            <a:ext cx="9001156" cy="3757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1847850"/>
            <a:ext cx="771525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642918"/>
            <a:ext cx="8358214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8325" y="2709863"/>
            <a:ext cx="54673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596" y="642918"/>
            <a:ext cx="77867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The integer 3,510,593 has hexadecimal representation</a:t>
            </a:r>
          </a:p>
          <a:p>
            <a:r>
              <a:rPr lang="en-US" smtClean="0"/>
              <a:t>0x00359141, while the single-precision, floating-point number 3510593</a:t>
            </a:r>
            <a:r>
              <a:rPr lang="en-US" i="1" smtClean="0"/>
              <a:t>.0    has</a:t>
            </a:r>
          </a:p>
          <a:p>
            <a:r>
              <a:rPr lang="en-US" smtClean="0"/>
              <a:t>hexadecimal representation 0x4A564504. Derive this floating-point representation  and explain the correlation between the bits of the integer and floating-point    representations.</a:t>
            </a:r>
            <a:endParaRPr 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571480"/>
            <a:ext cx="600075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12775" y="1390650"/>
          <a:ext cx="8020050" cy="4071938"/>
        </p:xfrm>
        <a:graphic>
          <a:graphicData uri="http://schemas.openxmlformats.org/presentationml/2006/ole">
            <p:oleObj spid="_x0000_s6146" name="Документ" r:id="rId3" imgW="8020368" imgH="4072573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68338" y="1246188"/>
          <a:ext cx="8043862" cy="4930775"/>
        </p:xfrm>
        <a:graphic>
          <a:graphicData uri="http://schemas.openxmlformats.org/presentationml/2006/ole">
            <p:oleObj spid="_x0000_s7170" name="Документ" r:id="rId3" imgW="8043769" imgH="4930071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571472" y="214290"/>
          <a:ext cx="8210550" cy="6499247"/>
        </p:xfrm>
        <a:graphic>
          <a:graphicData uri="http://schemas.openxmlformats.org/presentationml/2006/ole">
            <p:oleObj spid="_x0000_s8194" name="Документ" r:id="rId3" imgW="7034653" imgH="5745450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928670"/>
            <a:ext cx="8929718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643050"/>
            <a:ext cx="8715404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71546"/>
            <a:ext cx="885828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987425" y="403225"/>
          <a:ext cx="7070725" cy="4852988"/>
        </p:xfrm>
        <a:graphic>
          <a:graphicData uri="http://schemas.openxmlformats.org/presentationml/2006/ole">
            <p:oleObj spid="_x0000_s12290" name="Документ" r:id="rId3" imgW="7071014" imgH="4853393" progId="Word.Document.12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38</Words>
  <PresentationFormat>Экран (4:3)</PresentationFormat>
  <Paragraphs>3</Paragraphs>
  <Slides>25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7" baseType="lpstr">
      <vt:lpstr>Тема Office</vt:lpstr>
      <vt:lpstr>Документ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Vusal</dc:creator>
  <cp:lastModifiedBy>Vusal</cp:lastModifiedBy>
  <cp:revision>41</cp:revision>
  <dcterms:created xsi:type="dcterms:W3CDTF">2021-03-09T20:39:30Z</dcterms:created>
  <dcterms:modified xsi:type="dcterms:W3CDTF">2021-03-10T07:33:43Z</dcterms:modified>
</cp:coreProperties>
</file>