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571472" y="714356"/>
          <a:ext cx="7929618" cy="4746644"/>
        </p:xfrm>
        <a:graphic>
          <a:graphicData uri="http://schemas.openxmlformats.org/presentationml/2006/ole">
            <p:oleObj spid="_x0000_s1026" name="Документ" r:id="rId3" imgW="6115416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87388" y="1390650"/>
          <a:ext cx="7878762" cy="4071938"/>
        </p:xfrm>
        <a:graphic>
          <a:graphicData uri="http://schemas.openxmlformats.org/presentationml/2006/ole">
            <p:oleObj spid="_x0000_s2050" name="Документ" r:id="rId3" imgW="7878163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23888" y="1390650"/>
          <a:ext cx="8070850" cy="4071938"/>
        </p:xfrm>
        <a:graphic>
          <a:graphicData uri="http://schemas.openxmlformats.org/presentationml/2006/ole">
            <p:oleObj spid="_x0000_s3074" name="Документ" r:id="rId3" imgW="8070410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90725"/>
            <a:ext cx="8286776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23950"/>
            <a:ext cx="9144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7388"/>
            <a:ext cx="8786842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715404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95400"/>
            <a:ext cx="8858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72074"/>
            <a:ext cx="900115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71525"/>
            <a:ext cx="91440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PresentationFormat>Экран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Документ Microsoft Office Word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18</cp:revision>
  <dcterms:created xsi:type="dcterms:W3CDTF">2021-02-18T20:25:26Z</dcterms:created>
  <dcterms:modified xsi:type="dcterms:W3CDTF">2021-02-18T21:08:50Z</dcterms:modified>
</cp:coreProperties>
</file>