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8929718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929718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8929718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714356"/>
            <a:ext cx="8286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A Simple Rule for Detecting an Overflow Condition: </a:t>
            </a:r>
            <a:r>
              <a:rPr lang="en-US" b="1" i="1" smtClean="0"/>
              <a:t>If the carry into</a:t>
            </a:r>
          </a:p>
          <a:p>
            <a:r>
              <a:rPr lang="en-US" i="1" smtClean="0"/>
              <a:t>the sign bit equals the carry out of the bit, no overflow has occurred. If</a:t>
            </a:r>
          </a:p>
          <a:p>
            <a:r>
              <a:rPr lang="en-US" i="1" smtClean="0"/>
              <a:t>the carry into the sign bit is different from the carry out of the sign bit,</a:t>
            </a:r>
          </a:p>
          <a:p>
            <a:r>
              <a:rPr lang="en-US" i="1" smtClean="0"/>
              <a:t>overflow (and thus an error) has occurred.</a:t>
            </a:r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8358214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1305342"/>
            <a:ext cx="8429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A Simple Model</a:t>
            </a:r>
          </a:p>
          <a:p>
            <a:r>
              <a:rPr lang="en-US" smtClean="0"/>
              <a:t>In digital computers, floating-point numbers consist of three parts: a sign bit, an</a:t>
            </a:r>
          </a:p>
          <a:p>
            <a:r>
              <a:rPr lang="en-US" smtClean="0"/>
              <a:t>exponent part (representing the exponent on a power of 2), and a fractional part</a:t>
            </a:r>
          </a:p>
          <a:p>
            <a:r>
              <a:rPr lang="en-US" smtClean="0"/>
              <a:t>called a </a:t>
            </a:r>
            <a:r>
              <a:rPr lang="en-US" i="1" smtClean="0"/>
              <a:t>significand (which is a fancy word for a mantissa). The number of bits</a:t>
            </a:r>
          </a:p>
          <a:p>
            <a:r>
              <a:rPr lang="en-US" smtClean="0"/>
              <a:t>used for the exponent and significand depends on whether we would like to optimize</a:t>
            </a:r>
          </a:p>
          <a:p>
            <a:r>
              <a:rPr lang="en-US" smtClean="0"/>
              <a:t>for range (more bits in the exponent) or precision (more bits in the significand).</a:t>
            </a:r>
          </a:p>
          <a:p>
            <a:r>
              <a:rPr lang="en-US" smtClean="0"/>
              <a:t>For the remainder of this section, we will use a 14-bit model with a 5-bit</a:t>
            </a:r>
          </a:p>
          <a:p>
            <a:r>
              <a:rPr lang="en-US" smtClean="0"/>
              <a:t>exponent, an 8-bit significand, and a sign bit (see Figure 2.2)</a:t>
            </a:r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8715404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357562"/>
            <a:ext cx="864399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8429652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500042"/>
            <a:ext cx="871543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76350"/>
            <a:ext cx="9001156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5828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85860"/>
            <a:ext cx="885828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001156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822325" y="1390650"/>
          <a:ext cx="8051800" cy="4071938"/>
        </p:xfrm>
        <a:graphic>
          <a:graphicData uri="http://schemas.openxmlformats.org/presentationml/2006/ole">
            <p:oleObj spid="_x0000_s6146" name="Документ" r:id="rId3" imgW="8052049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8358214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8929718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885828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172</Words>
  <PresentationFormat>Экран (4:3)</PresentationFormat>
  <Paragraphs>12</Paragraphs>
  <Slides>17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Документ Microsoft Office Word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19</cp:revision>
  <dcterms:created xsi:type="dcterms:W3CDTF">2021-02-23T20:32:13Z</dcterms:created>
  <dcterms:modified xsi:type="dcterms:W3CDTF">2021-02-23T21:16:10Z</dcterms:modified>
</cp:coreProperties>
</file>