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6" r:id="rId7"/>
    <p:sldId id="262" r:id="rId8"/>
    <p:sldId id="267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9001156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714356"/>
            <a:ext cx="2409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929718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1025"/>
            <a:ext cx="9144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001156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786842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786842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85728"/>
            <a:ext cx="65722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857232"/>
            <a:ext cx="1924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857232"/>
            <a:ext cx="6762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19200"/>
            <a:ext cx="842965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143108" y="642918"/>
            <a:ext cx="3715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The IEEE-754 Floating-Point Standard</a:t>
            </a:r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430338" y="147638"/>
          <a:ext cx="6102350" cy="6769100"/>
        </p:xfrm>
        <a:graphic>
          <a:graphicData uri="http://schemas.openxmlformats.org/presentationml/2006/ole">
            <p:oleObj spid="_x0000_s4098" name="Документ" r:id="rId3" imgW="6102579" imgH="676962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0042"/>
            <a:ext cx="8696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00174"/>
            <a:ext cx="885828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071810"/>
            <a:ext cx="601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929066"/>
            <a:ext cx="864399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</Words>
  <PresentationFormat>Экран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Документ Microsoft Office Word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26</cp:revision>
  <dcterms:created xsi:type="dcterms:W3CDTF">2021-03-02T20:27:44Z</dcterms:created>
  <dcterms:modified xsi:type="dcterms:W3CDTF">2021-03-03T09:07:46Z</dcterms:modified>
</cp:coreProperties>
</file>