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_________Microsoft_Office_Word1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885825"/>
            <a:ext cx="71151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28"/>
            <a:ext cx="69151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1336675" y="1762125"/>
          <a:ext cx="6127750" cy="4071938"/>
        </p:xfrm>
        <a:graphic>
          <a:graphicData uri="http://schemas.openxmlformats.org/presentationml/2006/ole">
            <p:oleObj spid="_x0000_s3075" name="Документ" r:id="rId4" imgW="6128140" imgH="407257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9863" y="1614488"/>
            <a:ext cx="37242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2976" y="428604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Logical   Implication</a:t>
            </a:r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715304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285852" y="35716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Logical     Equivalence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42988"/>
            <a:ext cx="7010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388" y="1104900"/>
            <a:ext cx="67532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28"/>
            <a:ext cx="6972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714348" y="5357826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 </a:t>
            </a:r>
            <a:r>
              <a:rPr lang="en-US" b="1" smtClean="0"/>
              <a:t>Logic NAND Gate</a:t>
            </a:r>
            <a:r>
              <a:rPr lang="en-US" smtClean="0"/>
              <a:t> function is sometimes known as the </a:t>
            </a:r>
            <a:r>
              <a:rPr lang="en-US" b="1" smtClean="0"/>
              <a:t>Sheffer Stroke Function</a:t>
            </a:r>
            <a:r>
              <a:rPr lang="en-US" smtClean="0"/>
              <a:t> and is denoted by a vertical bar or upwards arrow operator, for example,                 A NAND B = A|B or A↑B.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7224" y="214290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Logic NOR Gate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function is sometimes known as the 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Pierce Function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and is denoted by a downwards arrow operator as shown, A↓B.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696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285728"/>
            <a:ext cx="8072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inclusive NOR (Not-OR) gate has an output that is normally at logic level “1” and only goes “LOW” to logic level “0” when </a:t>
            </a:r>
            <a:r>
              <a:rPr lang="en-US" b="1" smtClean="0"/>
              <a:t>ANY</a:t>
            </a:r>
            <a:r>
              <a:rPr lang="en-US" smtClean="0"/>
              <a:t> of its inputs are at logic level “1”. The </a:t>
            </a:r>
            <a:r>
              <a:rPr lang="en-US" b="1" smtClean="0"/>
              <a:t>Logic NOR Gate</a:t>
            </a:r>
            <a:r>
              <a:rPr lang="en-US" smtClean="0"/>
              <a:t> is the reverse or “</a:t>
            </a:r>
            <a:r>
              <a:rPr lang="en-US" i="1" smtClean="0"/>
              <a:t>Complementary</a:t>
            </a:r>
            <a:r>
              <a:rPr lang="en-US" smtClean="0"/>
              <a:t>” form of the inclusive OR gate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614363"/>
            <a:ext cx="71247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6076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286256"/>
            <a:ext cx="4124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4290"/>
            <a:ext cx="4124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857232"/>
            <a:ext cx="7067563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5" y="928670"/>
            <a:ext cx="164307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PresentationFormat>Экран (4:3)</PresentationFormat>
  <Paragraphs>5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Документ Microsoft Office Word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25</cp:revision>
  <dcterms:created xsi:type="dcterms:W3CDTF">2021-03-16T20:10:42Z</dcterms:created>
  <dcterms:modified xsi:type="dcterms:W3CDTF">2021-03-17T07:24:09Z</dcterms:modified>
</cp:coreProperties>
</file>