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8"/>
  </p:notesMasterIdLst>
  <p:sldIdLst>
    <p:sldId id="256" r:id="rId2"/>
    <p:sldId id="257" r:id="rId3"/>
    <p:sldId id="263" r:id="rId4"/>
    <p:sldId id="301" r:id="rId5"/>
    <p:sldId id="302" r:id="rId6"/>
    <p:sldId id="259" r:id="rId7"/>
    <p:sldId id="303" r:id="rId8"/>
    <p:sldId id="305" r:id="rId9"/>
    <p:sldId id="304" r:id="rId10"/>
    <p:sldId id="306" r:id="rId11"/>
    <p:sldId id="307" r:id="rId12"/>
    <p:sldId id="297" r:id="rId13"/>
    <p:sldId id="298" r:id="rId14"/>
    <p:sldId id="299" r:id="rId15"/>
    <p:sldId id="280" r:id="rId16"/>
    <p:sldId id="278" r:id="rId17"/>
  </p:sldIdLst>
  <p:sldSz cx="9144000" cy="5143500" type="screen16x9"/>
  <p:notesSz cx="6858000" cy="9144000"/>
  <p:embeddedFontLst>
    <p:embeddedFont>
      <p:font typeface="Advent Pro SemiBold" panose="020B0604020202020204" charset="0"/>
      <p:regular r:id="rId19"/>
      <p:bold r:id="rId20"/>
    </p:embeddedFont>
    <p:embeddedFont>
      <p:font typeface="Bahnschrift SemiBold SemiConden" panose="020B0502040204020203" pitchFamily="34" charset="0"/>
      <p:bold r:id="rId21"/>
    </p:embeddedFont>
    <p:embeddedFont>
      <p:font typeface="Bodoni MT" panose="02070603080606020203" pitchFamily="18" charset="0"/>
      <p:regular r:id="rId22"/>
      <p:bold r:id="rId23"/>
      <p:italic r:id="rId24"/>
      <p:boldItalic r:id="rId25"/>
    </p:embeddedFont>
    <p:embeddedFont>
      <p:font typeface="Fira Sans Extra Condensed Medium" panose="020B0604020202020204" charset="0"/>
      <p:regular r:id="rId26"/>
      <p:bold r:id="rId27"/>
      <p:italic r:id="rId28"/>
      <p:boldItalic r:id="rId29"/>
    </p:embeddedFont>
    <p:embeddedFont>
      <p:font typeface="Maven Pro" panose="020B0604020202020204" charset="0"/>
      <p:regular r:id="rId30"/>
      <p:bold r:id="rId31"/>
    </p:embeddedFont>
    <p:embeddedFont>
      <p:font typeface="OCR A Extended" panose="02010509020102010303" pitchFamily="50" charset="0"/>
      <p:regular r:id="rId32"/>
    </p:embeddedFont>
    <p:embeddedFont>
      <p:font typeface="Share Tech"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2845"/>
    <a:srgbClr val="DAE6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CEFA8B-60DD-4EDE-B117-C849A9ACDECD}" v="4" dt="2021-03-09T13:19:14.280"/>
  </p1510:revLst>
</p1510:revInfo>
</file>

<file path=ppt/tableStyles.xml><?xml version="1.0" encoding="utf-8"?>
<a:tblStyleLst xmlns:a="http://schemas.openxmlformats.org/drawingml/2006/main" def="{E314B1A7-894A-412C-8750-771D71539851}">
  <a:tblStyle styleId="{E314B1A7-894A-412C-8750-771D715398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32" autoAdjust="0"/>
    <p:restoredTop sz="94660"/>
  </p:normalViewPr>
  <p:slideViewPr>
    <p:cSldViewPr snapToGrid="0">
      <p:cViewPr varScale="1">
        <p:scale>
          <a:sx n="90" d="100"/>
          <a:sy n="90" d="100"/>
        </p:scale>
        <p:origin x="4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microsoft.com/office/2015/10/relationships/revisionInfo" Target="revisionInfo.xml"/><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nl Hmbtv" userId="246024e8652d4806" providerId="LiveId" clId="{B6CEFA8B-60DD-4EDE-B117-C849A9ACDECD}"/>
    <pc:docChg chg="undo custSel addSld delSld modSld sldOrd delMainMaster">
      <pc:chgData name="Gnl Hmbtv" userId="246024e8652d4806" providerId="LiveId" clId="{B6CEFA8B-60DD-4EDE-B117-C849A9ACDECD}" dt="2021-04-25T17:29:19.758" v="458" actId="14100"/>
      <pc:docMkLst>
        <pc:docMk/>
      </pc:docMkLst>
      <pc:sldChg chg="modSp mod">
        <pc:chgData name="Gnl Hmbtv" userId="246024e8652d4806" providerId="LiveId" clId="{B6CEFA8B-60DD-4EDE-B117-C849A9ACDECD}" dt="2021-03-09T13:07:24.145" v="5" actId="1076"/>
        <pc:sldMkLst>
          <pc:docMk/>
          <pc:sldMk cId="0" sldId="256"/>
        </pc:sldMkLst>
        <pc:spChg chg="mod">
          <ac:chgData name="Gnl Hmbtv" userId="246024e8652d4806" providerId="LiveId" clId="{B6CEFA8B-60DD-4EDE-B117-C849A9ACDECD}" dt="2021-03-09T13:07:16.804" v="3" actId="1076"/>
          <ac:spMkLst>
            <pc:docMk/>
            <pc:sldMk cId="0" sldId="256"/>
            <ac:spMk id="3" creationId="{80E4330E-273F-4643-A4E6-2A2B265B16AF}"/>
          </ac:spMkLst>
        </pc:spChg>
        <pc:spChg chg="mod">
          <ac:chgData name="Gnl Hmbtv" userId="246024e8652d4806" providerId="LiveId" clId="{B6CEFA8B-60DD-4EDE-B117-C849A9ACDECD}" dt="2021-03-09T13:07:24.145" v="5" actId="1076"/>
          <ac:spMkLst>
            <pc:docMk/>
            <pc:sldMk cId="0" sldId="256"/>
            <ac:spMk id="4" creationId="{DB535349-4055-4526-B0B8-AC36BFF1E40A}"/>
          </ac:spMkLst>
        </pc:spChg>
        <pc:spChg chg="mod">
          <ac:chgData name="Gnl Hmbtv" userId="246024e8652d4806" providerId="LiveId" clId="{B6CEFA8B-60DD-4EDE-B117-C849A9ACDECD}" dt="2021-03-09T13:07:19.684" v="4" actId="1076"/>
          <ac:spMkLst>
            <pc:docMk/>
            <pc:sldMk cId="0" sldId="256"/>
            <ac:spMk id="434" creationId="{00000000-0000-0000-0000-000000000000}"/>
          </ac:spMkLst>
        </pc:spChg>
      </pc:sldChg>
      <pc:sldChg chg="addSp delSp modSp mod">
        <pc:chgData name="Gnl Hmbtv" userId="246024e8652d4806" providerId="LiveId" clId="{B6CEFA8B-60DD-4EDE-B117-C849A9ACDECD}" dt="2021-04-25T17:29:19.758" v="458" actId="14100"/>
        <pc:sldMkLst>
          <pc:docMk/>
          <pc:sldMk cId="0" sldId="257"/>
        </pc:sldMkLst>
        <pc:spChg chg="add del mod">
          <ac:chgData name="Gnl Hmbtv" userId="246024e8652d4806" providerId="LiveId" clId="{B6CEFA8B-60DD-4EDE-B117-C849A9ACDECD}" dt="2021-04-25T11:17:15.308" v="116" actId="478"/>
          <ac:spMkLst>
            <pc:docMk/>
            <pc:sldMk cId="0" sldId="257"/>
            <ac:spMk id="5" creationId="{E103AA04-4E5A-4189-A627-D6C33D23A2E8}"/>
          </ac:spMkLst>
        </pc:spChg>
        <pc:spChg chg="add del mod">
          <ac:chgData name="Gnl Hmbtv" userId="246024e8652d4806" providerId="LiveId" clId="{B6CEFA8B-60DD-4EDE-B117-C849A9ACDECD}" dt="2021-04-25T11:17:13.324" v="115" actId="478"/>
          <ac:spMkLst>
            <pc:docMk/>
            <pc:sldMk cId="0" sldId="257"/>
            <ac:spMk id="7" creationId="{5FAC4B6E-0C3A-4E94-B5A8-C8A1F655CCD0}"/>
          </ac:spMkLst>
        </pc:spChg>
        <pc:spChg chg="add del mod">
          <ac:chgData name="Gnl Hmbtv" userId="246024e8652d4806" providerId="LiveId" clId="{B6CEFA8B-60DD-4EDE-B117-C849A9ACDECD}" dt="2021-04-25T11:17:53.173" v="202" actId="478"/>
          <ac:spMkLst>
            <pc:docMk/>
            <pc:sldMk cId="0" sldId="257"/>
            <ac:spMk id="8" creationId="{8D4F5DC9-DD0B-401F-96D6-44A5AC3009F6}"/>
          </ac:spMkLst>
        </pc:spChg>
        <pc:spChg chg="add mod">
          <ac:chgData name="Gnl Hmbtv" userId="246024e8652d4806" providerId="LiveId" clId="{B6CEFA8B-60DD-4EDE-B117-C849A9ACDECD}" dt="2021-04-25T17:29:19.758" v="458" actId="14100"/>
          <ac:spMkLst>
            <pc:docMk/>
            <pc:sldMk cId="0" sldId="257"/>
            <ac:spMk id="10" creationId="{C3E486A7-B5C4-48DD-97A1-2A6A7DF7E9ED}"/>
          </ac:spMkLst>
        </pc:spChg>
        <pc:spChg chg="del mod">
          <ac:chgData name="Gnl Hmbtv" userId="246024e8652d4806" providerId="LiveId" clId="{B6CEFA8B-60DD-4EDE-B117-C849A9ACDECD}" dt="2021-04-25T11:17:10.769" v="114" actId="478"/>
          <ac:spMkLst>
            <pc:docMk/>
            <pc:sldMk cId="0" sldId="257"/>
            <ac:spMk id="465" creationId="{00000000-0000-0000-0000-000000000000}"/>
          </ac:spMkLst>
        </pc:spChg>
        <pc:spChg chg="del mod">
          <ac:chgData name="Gnl Hmbtv" userId="246024e8652d4806" providerId="LiveId" clId="{B6CEFA8B-60DD-4EDE-B117-C849A9ACDECD}" dt="2021-04-25T11:17:10.769" v="114" actId="478"/>
          <ac:spMkLst>
            <pc:docMk/>
            <pc:sldMk cId="0" sldId="257"/>
            <ac:spMk id="466" creationId="{00000000-0000-0000-0000-000000000000}"/>
          </ac:spMkLst>
        </pc:spChg>
        <pc:picChg chg="del">
          <ac:chgData name="Gnl Hmbtv" userId="246024e8652d4806" providerId="LiveId" clId="{B6CEFA8B-60DD-4EDE-B117-C849A9ACDECD}" dt="2021-04-25T11:17:10.769" v="114" actId="478"/>
          <ac:picMkLst>
            <pc:docMk/>
            <pc:sldMk cId="0" sldId="257"/>
            <ac:picMk id="2" creationId="{7A5A0834-E5DE-460A-AB14-A2D2284526D4}"/>
          </ac:picMkLst>
        </pc:picChg>
        <pc:picChg chg="del">
          <ac:chgData name="Gnl Hmbtv" userId="246024e8652d4806" providerId="LiveId" clId="{B6CEFA8B-60DD-4EDE-B117-C849A9ACDECD}" dt="2021-04-25T11:17:10.769" v="114" actId="478"/>
          <ac:picMkLst>
            <pc:docMk/>
            <pc:sldMk cId="0" sldId="257"/>
            <ac:picMk id="3" creationId="{9428DDCB-2B2D-41E2-BF55-7C6FD5D290B7}"/>
          </ac:picMkLst>
        </pc:picChg>
      </pc:sldChg>
      <pc:sldChg chg="del">
        <pc:chgData name="Gnl Hmbtv" userId="246024e8652d4806" providerId="LiveId" clId="{B6CEFA8B-60DD-4EDE-B117-C849A9ACDECD}" dt="2021-03-09T13:17:07.426" v="21" actId="2696"/>
        <pc:sldMkLst>
          <pc:docMk/>
          <pc:sldMk cId="0" sldId="258"/>
        </pc:sldMkLst>
      </pc:sldChg>
      <pc:sldChg chg="ord">
        <pc:chgData name="Gnl Hmbtv" userId="246024e8652d4806" providerId="LiveId" clId="{B6CEFA8B-60DD-4EDE-B117-C849A9ACDECD}" dt="2021-04-25T17:27:42.396" v="366"/>
        <pc:sldMkLst>
          <pc:docMk/>
          <pc:sldMk cId="0" sldId="259"/>
        </pc:sldMkLst>
      </pc:sldChg>
      <pc:sldChg chg="del">
        <pc:chgData name="Gnl Hmbtv" userId="246024e8652d4806" providerId="LiveId" clId="{B6CEFA8B-60DD-4EDE-B117-C849A9ACDECD}" dt="2021-03-09T13:19:39.279" v="55" actId="2696"/>
        <pc:sldMkLst>
          <pc:docMk/>
          <pc:sldMk cId="0" sldId="261"/>
        </pc:sldMkLst>
      </pc:sldChg>
      <pc:sldChg chg="del">
        <pc:chgData name="Gnl Hmbtv" userId="246024e8652d4806" providerId="LiveId" clId="{B6CEFA8B-60DD-4EDE-B117-C849A9ACDECD}" dt="2021-03-09T13:19:41.286" v="56" actId="2696"/>
        <pc:sldMkLst>
          <pc:docMk/>
          <pc:sldMk cId="0" sldId="262"/>
        </pc:sldMkLst>
      </pc:sldChg>
      <pc:sldChg chg="ord">
        <pc:chgData name="Gnl Hmbtv" userId="246024e8652d4806" providerId="LiveId" clId="{B6CEFA8B-60DD-4EDE-B117-C849A9ACDECD}" dt="2021-04-25T17:27:23.964" v="360"/>
        <pc:sldMkLst>
          <pc:docMk/>
          <pc:sldMk cId="0" sldId="263"/>
        </pc:sldMkLst>
      </pc:sldChg>
      <pc:sldChg chg="del">
        <pc:chgData name="Gnl Hmbtv" userId="246024e8652d4806" providerId="LiveId" clId="{B6CEFA8B-60DD-4EDE-B117-C849A9ACDECD}" dt="2021-03-09T13:19:44.393" v="57" actId="2696"/>
        <pc:sldMkLst>
          <pc:docMk/>
          <pc:sldMk cId="0" sldId="265"/>
        </pc:sldMkLst>
      </pc:sldChg>
      <pc:sldChg chg="del">
        <pc:chgData name="Gnl Hmbtv" userId="246024e8652d4806" providerId="LiveId" clId="{B6CEFA8B-60DD-4EDE-B117-C849A9ACDECD}" dt="2021-03-09T13:19:46.360" v="58" actId="2696"/>
        <pc:sldMkLst>
          <pc:docMk/>
          <pc:sldMk cId="0" sldId="266"/>
        </pc:sldMkLst>
      </pc:sldChg>
      <pc:sldChg chg="del">
        <pc:chgData name="Gnl Hmbtv" userId="246024e8652d4806" providerId="LiveId" clId="{B6CEFA8B-60DD-4EDE-B117-C849A9ACDECD}" dt="2021-03-09T13:19:49.312" v="59" actId="2696"/>
        <pc:sldMkLst>
          <pc:docMk/>
          <pc:sldMk cId="0" sldId="267"/>
        </pc:sldMkLst>
      </pc:sldChg>
      <pc:sldChg chg="del">
        <pc:chgData name="Gnl Hmbtv" userId="246024e8652d4806" providerId="LiveId" clId="{B6CEFA8B-60DD-4EDE-B117-C849A9ACDECD}" dt="2021-03-09T13:19:55.170" v="60" actId="2696"/>
        <pc:sldMkLst>
          <pc:docMk/>
          <pc:sldMk cId="0" sldId="268"/>
        </pc:sldMkLst>
      </pc:sldChg>
      <pc:sldChg chg="del">
        <pc:chgData name="Gnl Hmbtv" userId="246024e8652d4806" providerId="LiveId" clId="{B6CEFA8B-60DD-4EDE-B117-C849A9ACDECD}" dt="2021-03-09T13:20:02.252" v="62" actId="2696"/>
        <pc:sldMkLst>
          <pc:docMk/>
          <pc:sldMk cId="0" sldId="269"/>
        </pc:sldMkLst>
      </pc:sldChg>
      <pc:sldChg chg="del">
        <pc:chgData name="Gnl Hmbtv" userId="246024e8652d4806" providerId="LiveId" clId="{B6CEFA8B-60DD-4EDE-B117-C849A9ACDECD}" dt="2021-03-09T13:20:04.567" v="63" actId="2696"/>
        <pc:sldMkLst>
          <pc:docMk/>
          <pc:sldMk cId="0" sldId="270"/>
        </pc:sldMkLst>
      </pc:sldChg>
      <pc:sldChg chg="del">
        <pc:chgData name="Gnl Hmbtv" userId="246024e8652d4806" providerId="LiveId" clId="{B6CEFA8B-60DD-4EDE-B117-C849A9ACDECD}" dt="2021-03-09T13:20:08.105" v="64" actId="2696"/>
        <pc:sldMkLst>
          <pc:docMk/>
          <pc:sldMk cId="0" sldId="271"/>
        </pc:sldMkLst>
      </pc:sldChg>
      <pc:sldChg chg="del">
        <pc:chgData name="Gnl Hmbtv" userId="246024e8652d4806" providerId="LiveId" clId="{B6CEFA8B-60DD-4EDE-B117-C849A9ACDECD}" dt="2021-03-09T13:20:10.647" v="65" actId="2696"/>
        <pc:sldMkLst>
          <pc:docMk/>
          <pc:sldMk cId="0" sldId="272"/>
        </pc:sldMkLst>
      </pc:sldChg>
      <pc:sldChg chg="del">
        <pc:chgData name="Gnl Hmbtv" userId="246024e8652d4806" providerId="LiveId" clId="{B6CEFA8B-60DD-4EDE-B117-C849A9ACDECD}" dt="2021-03-09T13:19:22.567" v="54" actId="2696"/>
        <pc:sldMkLst>
          <pc:docMk/>
          <pc:sldMk cId="0" sldId="273"/>
        </pc:sldMkLst>
      </pc:sldChg>
      <pc:sldChg chg="del">
        <pc:chgData name="Gnl Hmbtv" userId="246024e8652d4806" providerId="LiveId" clId="{B6CEFA8B-60DD-4EDE-B117-C849A9ACDECD}" dt="2021-03-09T13:20:13.106" v="66" actId="2696"/>
        <pc:sldMkLst>
          <pc:docMk/>
          <pc:sldMk cId="0" sldId="274"/>
        </pc:sldMkLst>
      </pc:sldChg>
      <pc:sldChg chg="del">
        <pc:chgData name="Gnl Hmbtv" userId="246024e8652d4806" providerId="LiveId" clId="{B6CEFA8B-60DD-4EDE-B117-C849A9ACDECD}" dt="2021-03-09T13:20:15.504" v="67" actId="2696"/>
        <pc:sldMkLst>
          <pc:docMk/>
          <pc:sldMk cId="0" sldId="275"/>
        </pc:sldMkLst>
      </pc:sldChg>
      <pc:sldChg chg="del">
        <pc:chgData name="Gnl Hmbtv" userId="246024e8652d4806" providerId="LiveId" clId="{B6CEFA8B-60DD-4EDE-B117-C849A9ACDECD}" dt="2021-03-09T13:20:17.740" v="68" actId="2696"/>
        <pc:sldMkLst>
          <pc:docMk/>
          <pc:sldMk cId="0" sldId="276"/>
        </pc:sldMkLst>
      </pc:sldChg>
      <pc:sldChg chg="del">
        <pc:chgData name="Gnl Hmbtv" userId="246024e8652d4806" providerId="LiveId" clId="{B6CEFA8B-60DD-4EDE-B117-C849A9ACDECD}" dt="2021-03-09T13:20:19.815" v="69" actId="2696"/>
        <pc:sldMkLst>
          <pc:docMk/>
          <pc:sldMk cId="0" sldId="277"/>
        </pc:sldMkLst>
      </pc:sldChg>
      <pc:sldChg chg="modSp mod">
        <pc:chgData name="Gnl Hmbtv" userId="246024e8652d4806" providerId="LiveId" clId="{B6CEFA8B-60DD-4EDE-B117-C849A9ACDECD}" dt="2021-04-22T17:19:11.690" v="112" actId="20577"/>
        <pc:sldMkLst>
          <pc:docMk/>
          <pc:sldMk cId="0" sldId="278"/>
        </pc:sldMkLst>
        <pc:spChg chg="mod">
          <ac:chgData name="Gnl Hmbtv" userId="246024e8652d4806" providerId="LiveId" clId="{B6CEFA8B-60DD-4EDE-B117-C849A9ACDECD}" dt="2021-04-22T17:19:11.690" v="112" actId="20577"/>
          <ac:spMkLst>
            <pc:docMk/>
            <pc:sldMk cId="0" sldId="278"/>
            <ac:spMk id="1361" creationId="{00000000-0000-0000-0000-000000000000}"/>
          </ac:spMkLst>
        </pc:spChg>
      </pc:sldChg>
      <pc:sldChg chg="del">
        <pc:chgData name="Gnl Hmbtv" userId="246024e8652d4806" providerId="LiveId" clId="{B6CEFA8B-60DD-4EDE-B117-C849A9ACDECD}" dt="2021-03-09T13:20:21.488" v="70" actId="2696"/>
        <pc:sldMkLst>
          <pc:docMk/>
          <pc:sldMk cId="0" sldId="279"/>
        </pc:sldMkLst>
      </pc:sldChg>
      <pc:sldChg chg="del">
        <pc:chgData name="Gnl Hmbtv" userId="246024e8652d4806" providerId="LiveId" clId="{B6CEFA8B-60DD-4EDE-B117-C849A9ACDECD}" dt="2021-03-09T13:16:41.226" v="20" actId="2696"/>
        <pc:sldMkLst>
          <pc:docMk/>
          <pc:sldMk cId="0" sldId="281"/>
        </pc:sldMkLst>
      </pc:sldChg>
      <pc:sldChg chg="del">
        <pc:chgData name="Gnl Hmbtv" userId="246024e8652d4806" providerId="LiveId" clId="{B6CEFA8B-60DD-4EDE-B117-C849A9ACDECD}" dt="2021-03-09T13:20:23.230" v="71" actId="2696"/>
        <pc:sldMkLst>
          <pc:docMk/>
          <pc:sldMk cId="0" sldId="282"/>
        </pc:sldMkLst>
      </pc:sldChg>
      <pc:sldChg chg="del">
        <pc:chgData name="Gnl Hmbtv" userId="246024e8652d4806" providerId="LiveId" clId="{B6CEFA8B-60DD-4EDE-B117-C849A9ACDECD}" dt="2021-03-09T13:20:29.433" v="72" actId="2696"/>
        <pc:sldMkLst>
          <pc:docMk/>
          <pc:sldMk cId="0" sldId="283"/>
        </pc:sldMkLst>
      </pc:sldChg>
      <pc:sldChg chg="del">
        <pc:chgData name="Gnl Hmbtv" userId="246024e8652d4806" providerId="LiveId" clId="{B6CEFA8B-60DD-4EDE-B117-C849A9ACDECD}" dt="2021-03-09T13:20:34.345" v="73" actId="2696"/>
        <pc:sldMkLst>
          <pc:docMk/>
          <pc:sldMk cId="0" sldId="284"/>
        </pc:sldMkLst>
      </pc:sldChg>
      <pc:sldChg chg="del">
        <pc:chgData name="Gnl Hmbtv" userId="246024e8652d4806" providerId="LiveId" clId="{B6CEFA8B-60DD-4EDE-B117-C849A9ACDECD}" dt="2021-03-09T13:20:37.124" v="74" actId="2696"/>
        <pc:sldMkLst>
          <pc:docMk/>
          <pc:sldMk cId="0" sldId="285"/>
        </pc:sldMkLst>
      </pc:sldChg>
      <pc:sldChg chg="del">
        <pc:chgData name="Gnl Hmbtv" userId="246024e8652d4806" providerId="LiveId" clId="{B6CEFA8B-60DD-4EDE-B117-C849A9ACDECD}" dt="2021-03-09T13:20:39.315" v="75" actId="2696"/>
        <pc:sldMkLst>
          <pc:docMk/>
          <pc:sldMk cId="0" sldId="286"/>
        </pc:sldMkLst>
      </pc:sldChg>
      <pc:sldChg chg="del">
        <pc:chgData name="Gnl Hmbtv" userId="246024e8652d4806" providerId="LiveId" clId="{B6CEFA8B-60DD-4EDE-B117-C849A9ACDECD}" dt="2021-03-09T13:20:41.532" v="76" actId="2696"/>
        <pc:sldMkLst>
          <pc:docMk/>
          <pc:sldMk cId="0" sldId="287"/>
        </pc:sldMkLst>
      </pc:sldChg>
      <pc:sldChg chg="del">
        <pc:chgData name="Gnl Hmbtv" userId="246024e8652d4806" providerId="LiveId" clId="{B6CEFA8B-60DD-4EDE-B117-C849A9ACDECD}" dt="2021-03-09T13:20:44.230" v="77" actId="2696"/>
        <pc:sldMkLst>
          <pc:docMk/>
          <pc:sldMk cId="0" sldId="288"/>
        </pc:sldMkLst>
      </pc:sldChg>
      <pc:sldChg chg="del">
        <pc:chgData name="Gnl Hmbtv" userId="246024e8652d4806" providerId="LiveId" clId="{B6CEFA8B-60DD-4EDE-B117-C849A9ACDECD}" dt="2021-03-09T13:20:46.334" v="78" actId="2696"/>
        <pc:sldMkLst>
          <pc:docMk/>
          <pc:sldMk cId="0" sldId="289"/>
        </pc:sldMkLst>
      </pc:sldChg>
      <pc:sldChg chg="del">
        <pc:chgData name="Gnl Hmbtv" userId="246024e8652d4806" providerId="LiveId" clId="{B6CEFA8B-60DD-4EDE-B117-C849A9ACDECD}" dt="2021-03-09T13:20:48.411" v="79" actId="2696"/>
        <pc:sldMkLst>
          <pc:docMk/>
          <pc:sldMk cId="0" sldId="290"/>
        </pc:sldMkLst>
      </pc:sldChg>
      <pc:sldChg chg="del">
        <pc:chgData name="Gnl Hmbtv" userId="246024e8652d4806" providerId="LiveId" clId="{B6CEFA8B-60DD-4EDE-B117-C849A9ACDECD}" dt="2021-03-09T13:20:50.726" v="80" actId="2696"/>
        <pc:sldMkLst>
          <pc:docMk/>
          <pc:sldMk cId="0" sldId="291"/>
        </pc:sldMkLst>
      </pc:sldChg>
      <pc:sldChg chg="del">
        <pc:chgData name="Gnl Hmbtv" userId="246024e8652d4806" providerId="LiveId" clId="{B6CEFA8B-60DD-4EDE-B117-C849A9ACDECD}" dt="2021-03-09T13:20:53.009" v="81" actId="2696"/>
        <pc:sldMkLst>
          <pc:docMk/>
          <pc:sldMk cId="0" sldId="292"/>
        </pc:sldMkLst>
      </pc:sldChg>
      <pc:sldChg chg="del">
        <pc:chgData name="Gnl Hmbtv" userId="246024e8652d4806" providerId="LiveId" clId="{B6CEFA8B-60DD-4EDE-B117-C849A9ACDECD}" dt="2021-03-09T13:20:55.026" v="82" actId="2696"/>
        <pc:sldMkLst>
          <pc:docMk/>
          <pc:sldMk cId="0" sldId="293"/>
        </pc:sldMkLst>
      </pc:sldChg>
      <pc:sldChg chg="del">
        <pc:chgData name="Gnl Hmbtv" userId="246024e8652d4806" providerId="LiveId" clId="{B6CEFA8B-60DD-4EDE-B117-C849A9ACDECD}" dt="2021-03-09T13:20:56.999" v="83" actId="2696"/>
        <pc:sldMkLst>
          <pc:docMk/>
          <pc:sldMk cId="0" sldId="294"/>
        </pc:sldMkLst>
      </pc:sldChg>
      <pc:sldChg chg="del">
        <pc:chgData name="Gnl Hmbtv" userId="246024e8652d4806" providerId="LiveId" clId="{B6CEFA8B-60DD-4EDE-B117-C849A9ACDECD}" dt="2021-03-09T13:20:58.859" v="84" actId="2696"/>
        <pc:sldMkLst>
          <pc:docMk/>
          <pc:sldMk cId="0" sldId="295"/>
        </pc:sldMkLst>
      </pc:sldChg>
      <pc:sldChg chg="del">
        <pc:chgData name="Gnl Hmbtv" userId="246024e8652d4806" providerId="LiveId" clId="{B6CEFA8B-60DD-4EDE-B117-C849A9ACDECD}" dt="2021-03-09T13:21:00.938" v="85" actId="2696"/>
        <pc:sldMkLst>
          <pc:docMk/>
          <pc:sldMk cId="0" sldId="296"/>
        </pc:sldMkLst>
      </pc:sldChg>
      <pc:sldChg chg="addSp delSp modSp mod">
        <pc:chgData name="Gnl Hmbtv" userId="246024e8652d4806" providerId="LiveId" clId="{B6CEFA8B-60DD-4EDE-B117-C849A9ACDECD}" dt="2021-03-09T13:18:48.688" v="47" actId="1076"/>
        <pc:sldMkLst>
          <pc:docMk/>
          <pc:sldMk cId="2408538980" sldId="297"/>
        </pc:sldMkLst>
        <pc:spChg chg="add del mod">
          <ac:chgData name="Gnl Hmbtv" userId="246024e8652d4806" providerId="LiveId" clId="{B6CEFA8B-60DD-4EDE-B117-C849A9ACDECD}" dt="2021-03-09T13:17:44.009" v="26"/>
          <ac:spMkLst>
            <pc:docMk/>
            <pc:sldMk cId="2408538980" sldId="297"/>
            <ac:spMk id="2" creationId="{F148075A-FB18-4F1E-8B33-6B1356D439E2}"/>
          </ac:spMkLst>
        </pc:spChg>
        <pc:spChg chg="mod">
          <ac:chgData name="Gnl Hmbtv" userId="246024e8652d4806" providerId="LiveId" clId="{B6CEFA8B-60DD-4EDE-B117-C849A9ACDECD}" dt="2021-03-09T13:17:13.743" v="22" actId="1076"/>
          <ac:spMkLst>
            <pc:docMk/>
            <pc:sldMk cId="2408538980" sldId="297"/>
            <ac:spMk id="4" creationId="{0401E03E-2F85-40CD-A129-C5ADD4AD3C82}"/>
          </ac:spMkLst>
        </pc:spChg>
        <pc:spChg chg="add mod">
          <ac:chgData name="Gnl Hmbtv" userId="246024e8652d4806" providerId="LiveId" clId="{B6CEFA8B-60DD-4EDE-B117-C849A9ACDECD}" dt="2021-03-09T13:18:48.688" v="47" actId="1076"/>
          <ac:spMkLst>
            <pc:docMk/>
            <pc:sldMk cId="2408538980" sldId="297"/>
            <ac:spMk id="5" creationId="{EC10545F-0DE1-4FEB-8C82-D99B0109E9C1}"/>
          </ac:spMkLst>
        </pc:spChg>
        <pc:spChg chg="add del mod">
          <ac:chgData name="Gnl Hmbtv" userId="246024e8652d4806" providerId="LiveId" clId="{B6CEFA8B-60DD-4EDE-B117-C849A9ACDECD}" dt="2021-03-09T13:18:01.883" v="34" actId="22"/>
          <ac:spMkLst>
            <pc:docMk/>
            <pc:sldMk cId="2408538980" sldId="297"/>
            <ac:spMk id="18" creationId="{E99903F2-0B0F-41A5-9454-38881FDCED3A}"/>
          </ac:spMkLst>
        </pc:spChg>
        <pc:spChg chg="mod">
          <ac:chgData name="Gnl Hmbtv" userId="246024e8652d4806" providerId="LiveId" clId="{B6CEFA8B-60DD-4EDE-B117-C849A9ACDECD}" dt="2021-03-09T13:17:33.502" v="23" actId="1076"/>
          <ac:spMkLst>
            <pc:docMk/>
            <pc:sldMk cId="2408538980" sldId="297"/>
            <ac:spMk id="476" creationId="{00000000-0000-0000-0000-000000000000}"/>
          </ac:spMkLst>
        </pc:spChg>
        <pc:spChg chg="mod">
          <ac:chgData name="Gnl Hmbtv" userId="246024e8652d4806" providerId="LiveId" clId="{B6CEFA8B-60DD-4EDE-B117-C849A9ACDECD}" dt="2021-03-09T13:17:33.502" v="23" actId="1076"/>
          <ac:spMkLst>
            <pc:docMk/>
            <pc:sldMk cId="2408538980" sldId="297"/>
            <ac:spMk id="481" creationId="{00000000-0000-0000-0000-000000000000}"/>
          </ac:spMkLst>
        </pc:spChg>
        <pc:spChg chg="mod">
          <ac:chgData name="Gnl Hmbtv" userId="246024e8652d4806" providerId="LiveId" clId="{B6CEFA8B-60DD-4EDE-B117-C849A9ACDECD}" dt="2021-03-09T13:17:33.502" v="23" actId="1076"/>
          <ac:spMkLst>
            <pc:docMk/>
            <pc:sldMk cId="2408538980" sldId="297"/>
            <ac:spMk id="487" creationId="{00000000-0000-0000-0000-000000000000}"/>
          </ac:spMkLst>
        </pc:spChg>
        <pc:spChg chg="mod">
          <ac:chgData name="Gnl Hmbtv" userId="246024e8652d4806" providerId="LiveId" clId="{B6CEFA8B-60DD-4EDE-B117-C849A9ACDECD}" dt="2021-03-09T13:17:33.502" v="23" actId="1076"/>
          <ac:spMkLst>
            <pc:docMk/>
            <pc:sldMk cId="2408538980" sldId="297"/>
            <ac:spMk id="489" creationId="{00000000-0000-0000-0000-000000000000}"/>
          </ac:spMkLst>
        </pc:spChg>
        <pc:cxnChg chg="mod">
          <ac:chgData name="Gnl Hmbtv" userId="246024e8652d4806" providerId="LiveId" clId="{B6CEFA8B-60DD-4EDE-B117-C849A9ACDECD}" dt="2021-03-09T13:17:33.502" v="23" actId="1076"/>
          <ac:cxnSpMkLst>
            <pc:docMk/>
            <pc:sldMk cId="2408538980" sldId="297"/>
            <ac:cxnSpMk id="484" creationId="{00000000-0000-0000-0000-000000000000}"/>
          </ac:cxnSpMkLst>
        </pc:cxnChg>
      </pc:sldChg>
      <pc:sldChg chg="addSp modSp mod">
        <pc:chgData name="Gnl Hmbtv" userId="246024e8652d4806" providerId="LiveId" clId="{B6CEFA8B-60DD-4EDE-B117-C849A9ACDECD}" dt="2021-03-09T13:19:11.469" v="51" actId="1076"/>
        <pc:sldMkLst>
          <pc:docMk/>
          <pc:sldMk cId="603004259" sldId="298"/>
        </pc:sldMkLst>
        <pc:spChg chg="mod">
          <ac:chgData name="Gnl Hmbtv" userId="246024e8652d4806" providerId="LiveId" clId="{B6CEFA8B-60DD-4EDE-B117-C849A9ACDECD}" dt="2021-03-09T13:19:07.289" v="50" actId="1076"/>
          <ac:spMkLst>
            <pc:docMk/>
            <pc:sldMk cId="603004259" sldId="298"/>
            <ac:spMk id="6" creationId="{A1969EE6-47AD-4525-A33B-2F82D2FDA0F3}"/>
          </ac:spMkLst>
        </pc:spChg>
        <pc:picChg chg="add mod">
          <ac:chgData name="Gnl Hmbtv" userId="246024e8652d4806" providerId="LiveId" clId="{B6CEFA8B-60DD-4EDE-B117-C849A9ACDECD}" dt="2021-03-09T13:19:11.469" v="51" actId="1076"/>
          <ac:picMkLst>
            <pc:docMk/>
            <pc:sldMk cId="603004259" sldId="298"/>
            <ac:picMk id="2" creationId="{B8D53FEA-1522-4CFE-89CA-9946C67B0A51}"/>
          </ac:picMkLst>
        </pc:picChg>
      </pc:sldChg>
      <pc:sldChg chg="addSp modSp mod">
        <pc:chgData name="Gnl Hmbtv" userId="246024e8652d4806" providerId="LiveId" clId="{B6CEFA8B-60DD-4EDE-B117-C849A9ACDECD}" dt="2021-03-09T13:19:18.325" v="53" actId="1076"/>
        <pc:sldMkLst>
          <pc:docMk/>
          <pc:sldMk cId="2219242967" sldId="299"/>
        </pc:sldMkLst>
        <pc:spChg chg="add mod">
          <ac:chgData name="Gnl Hmbtv" userId="246024e8652d4806" providerId="LiveId" clId="{B6CEFA8B-60DD-4EDE-B117-C849A9ACDECD}" dt="2021-03-09T13:19:18.325" v="53" actId="1076"/>
          <ac:spMkLst>
            <pc:docMk/>
            <pc:sldMk cId="2219242967" sldId="299"/>
            <ac:spMk id="20" creationId="{74421243-8236-4DD7-A4C8-C200F24EB23A}"/>
          </ac:spMkLst>
        </pc:spChg>
      </pc:sldChg>
      <pc:sldChg chg="ord">
        <pc:chgData name="Gnl Hmbtv" userId="246024e8652d4806" providerId="LiveId" clId="{B6CEFA8B-60DD-4EDE-B117-C849A9ACDECD}" dt="2021-04-25T17:27:32.283" v="362"/>
        <pc:sldMkLst>
          <pc:docMk/>
          <pc:sldMk cId="540373833" sldId="301"/>
        </pc:sldMkLst>
      </pc:sldChg>
      <pc:sldChg chg="ord">
        <pc:chgData name="Gnl Hmbtv" userId="246024e8652d4806" providerId="LiveId" clId="{B6CEFA8B-60DD-4EDE-B117-C849A9ACDECD}" dt="2021-04-25T17:27:36.900" v="364"/>
        <pc:sldMkLst>
          <pc:docMk/>
          <pc:sldMk cId="3152555531" sldId="302"/>
        </pc:sldMkLst>
      </pc:sldChg>
      <pc:sldChg chg="modSp mod ord">
        <pc:chgData name="Gnl Hmbtv" userId="246024e8652d4806" providerId="LiveId" clId="{B6CEFA8B-60DD-4EDE-B117-C849A9ACDECD}" dt="2021-04-25T17:27:50.171" v="368"/>
        <pc:sldMkLst>
          <pc:docMk/>
          <pc:sldMk cId="14284925" sldId="303"/>
        </pc:sldMkLst>
        <pc:picChg chg="mod">
          <ac:chgData name="Gnl Hmbtv" userId="246024e8652d4806" providerId="LiveId" clId="{B6CEFA8B-60DD-4EDE-B117-C849A9ACDECD}" dt="2021-03-09T13:22:22.224" v="92" actId="1035"/>
          <ac:picMkLst>
            <pc:docMk/>
            <pc:sldMk cId="14284925" sldId="303"/>
            <ac:picMk id="5" creationId="{D13A9100-194E-453E-BA3D-BEE18A728B37}"/>
          </ac:picMkLst>
        </pc:picChg>
      </pc:sldChg>
      <pc:sldChg chg="addSp delSp modSp mod ord modClrScheme chgLayout">
        <pc:chgData name="Gnl Hmbtv" userId="246024e8652d4806" providerId="LiveId" clId="{B6CEFA8B-60DD-4EDE-B117-C849A9ACDECD}" dt="2021-04-25T17:28:10.347" v="374"/>
        <pc:sldMkLst>
          <pc:docMk/>
          <pc:sldMk cId="852409366" sldId="304"/>
        </pc:sldMkLst>
        <pc:spChg chg="add del mod ord">
          <ac:chgData name="Gnl Hmbtv" userId="246024e8652d4806" providerId="LiveId" clId="{B6CEFA8B-60DD-4EDE-B117-C849A9ACDECD}" dt="2021-03-09T13:22:47.211" v="94" actId="700"/>
          <ac:spMkLst>
            <pc:docMk/>
            <pc:sldMk cId="852409366" sldId="304"/>
            <ac:spMk id="2" creationId="{34C92D48-6426-4C3F-92EC-0C71D1FEC200}"/>
          </ac:spMkLst>
        </pc:spChg>
        <pc:spChg chg="mod ord">
          <ac:chgData name="Gnl Hmbtv" userId="246024e8652d4806" providerId="LiveId" clId="{B6CEFA8B-60DD-4EDE-B117-C849A9ACDECD}" dt="2021-03-09T13:22:47.211" v="94" actId="700"/>
          <ac:spMkLst>
            <pc:docMk/>
            <pc:sldMk cId="852409366" sldId="304"/>
            <ac:spMk id="3" creationId="{B23B4B22-A7C6-40A9-AA62-956F8EA85AB9}"/>
          </ac:spMkLst>
        </pc:spChg>
        <pc:spChg chg="add del mod ord">
          <ac:chgData name="Gnl Hmbtv" userId="246024e8652d4806" providerId="LiveId" clId="{B6CEFA8B-60DD-4EDE-B117-C849A9ACDECD}" dt="2021-03-09T13:22:47.211" v="94" actId="700"/>
          <ac:spMkLst>
            <pc:docMk/>
            <pc:sldMk cId="852409366" sldId="304"/>
            <ac:spMk id="4" creationId="{91CA0853-DB03-4125-90C6-8EA8A32F9597}"/>
          </ac:spMkLst>
        </pc:spChg>
      </pc:sldChg>
      <pc:sldChg chg="ord">
        <pc:chgData name="Gnl Hmbtv" userId="246024e8652d4806" providerId="LiveId" clId="{B6CEFA8B-60DD-4EDE-B117-C849A9ACDECD}" dt="2021-04-25T17:27:57.843" v="372"/>
        <pc:sldMkLst>
          <pc:docMk/>
          <pc:sldMk cId="3971546831" sldId="305"/>
        </pc:sldMkLst>
      </pc:sldChg>
      <pc:sldChg chg="ord">
        <pc:chgData name="Gnl Hmbtv" userId="246024e8652d4806" providerId="LiveId" clId="{B6CEFA8B-60DD-4EDE-B117-C849A9ACDECD}" dt="2021-04-25T17:28:17.499" v="376"/>
        <pc:sldMkLst>
          <pc:docMk/>
          <pc:sldMk cId="2856592595" sldId="306"/>
        </pc:sldMkLst>
      </pc:sldChg>
      <pc:sldChg chg="del">
        <pc:chgData name="Gnl Hmbtv" userId="246024e8652d4806" providerId="LiveId" clId="{B6CEFA8B-60DD-4EDE-B117-C849A9ACDECD}" dt="2021-03-09T13:19:59.103" v="61" actId="2696"/>
        <pc:sldMkLst>
          <pc:docMk/>
          <pc:sldMk cId="2588855240" sldId="307"/>
        </pc:sldMkLst>
      </pc:sldChg>
      <pc:sldChg chg="add">
        <pc:chgData name="Gnl Hmbtv" userId="246024e8652d4806" providerId="LiveId" clId="{B6CEFA8B-60DD-4EDE-B117-C849A9ACDECD}" dt="2021-04-25T11:17:05.690" v="113" actId="2890"/>
        <pc:sldMkLst>
          <pc:docMk/>
          <pc:sldMk cId="2673511545" sldId="307"/>
        </pc:sldMkLst>
      </pc:sldChg>
      <pc:sldMasterChg chg="delSldLayout">
        <pc:chgData name="Gnl Hmbtv" userId="246024e8652d4806" providerId="LiveId" clId="{B6CEFA8B-60DD-4EDE-B117-C849A9ACDECD}" dt="2021-03-09T13:20:21.488" v="70" actId="2696"/>
        <pc:sldMasterMkLst>
          <pc:docMk/>
          <pc:sldMasterMk cId="0" sldId="2147483670"/>
        </pc:sldMasterMkLst>
        <pc:sldLayoutChg chg="del">
          <pc:chgData name="Gnl Hmbtv" userId="246024e8652d4806" providerId="LiveId" clId="{B6CEFA8B-60DD-4EDE-B117-C849A9ACDECD}" dt="2021-03-09T13:20:21.488" v="70" actId="2696"/>
          <pc:sldLayoutMkLst>
            <pc:docMk/>
            <pc:sldMasterMk cId="0" sldId="2147483670"/>
            <pc:sldLayoutMk cId="0" sldId="2147483652"/>
          </pc:sldLayoutMkLst>
        </pc:sldLayoutChg>
        <pc:sldLayoutChg chg="del">
          <pc:chgData name="Gnl Hmbtv" userId="246024e8652d4806" providerId="LiveId" clId="{B6CEFA8B-60DD-4EDE-B117-C849A9ACDECD}" dt="2021-03-09T13:20:19.815" v="69" actId="2696"/>
          <pc:sldLayoutMkLst>
            <pc:docMk/>
            <pc:sldMasterMk cId="0" sldId="2147483670"/>
            <pc:sldLayoutMk cId="0" sldId="2147483653"/>
          </pc:sldLayoutMkLst>
        </pc:sldLayoutChg>
        <pc:sldLayoutChg chg="del">
          <pc:chgData name="Gnl Hmbtv" userId="246024e8652d4806" providerId="LiveId" clId="{B6CEFA8B-60DD-4EDE-B117-C849A9ACDECD}" dt="2021-03-09T13:19:59.103" v="61" actId="2696"/>
          <pc:sldLayoutMkLst>
            <pc:docMk/>
            <pc:sldMasterMk cId="0" sldId="2147483670"/>
            <pc:sldLayoutMk cId="0" sldId="2147483654"/>
          </pc:sldLayoutMkLst>
        </pc:sldLayoutChg>
        <pc:sldLayoutChg chg="del">
          <pc:chgData name="Gnl Hmbtv" userId="246024e8652d4806" providerId="LiveId" clId="{B6CEFA8B-60DD-4EDE-B117-C849A9ACDECD}" dt="2021-03-09T13:19:49.312" v="59" actId="2696"/>
          <pc:sldLayoutMkLst>
            <pc:docMk/>
            <pc:sldMasterMk cId="0" sldId="2147483670"/>
            <pc:sldLayoutMk cId="0" sldId="2147483656"/>
          </pc:sldLayoutMkLst>
        </pc:sldLayoutChg>
        <pc:sldLayoutChg chg="del">
          <pc:chgData name="Gnl Hmbtv" userId="246024e8652d4806" providerId="LiveId" clId="{B6CEFA8B-60DD-4EDE-B117-C849A9ACDECD}" dt="2021-03-09T13:20:08.105" v="64" actId="2696"/>
          <pc:sldLayoutMkLst>
            <pc:docMk/>
            <pc:sldMasterMk cId="0" sldId="2147483670"/>
            <pc:sldLayoutMk cId="0" sldId="2147483657"/>
          </pc:sldLayoutMkLst>
        </pc:sldLayoutChg>
        <pc:sldLayoutChg chg="del">
          <pc:chgData name="Gnl Hmbtv" userId="246024e8652d4806" providerId="LiveId" clId="{B6CEFA8B-60DD-4EDE-B117-C849A9ACDECD}" dt="2021-03-09T13:20:13.106" v="66" actId="2696"/>
          <pc:sldLayoutMkLst>
            <pc:docMk/>
            <pc:sldMasterMk cId="0" sldId="2147483670"/>
            <pc:sldLayoutMk cId="0" sldId="2147483658"/>
          </pc:sldLayoutMkLst>
        </pc:sldLayoutChg>
        <pc:sldLayoutChg chg="del">
          <pc:chgData name="Gnl Hmbtv" userId="246024e8652d4806" providerId="LiveId" clId="{B6CEFA8B-60DD-4EDE-B117-C849A9ACDECD}" dt="2021-03-09T13:20:04.567" v="63" actId="2696"/>
          <pc:sldLayoutMkLst>
            <pc:docMk/>
            <pc:sldMasterMk cId="0" sldId="2147483670"/>
            <pc:sldLayoutMk cId="0" sldId="2147483660"/>
          </pc:sldLayoutMkLst>
        </pc:sldLayoutChg>
        <pc:sldLayoutChg chg="del">
          <pc:chgData name="Gnl Hmbtv" userId="246024e8652d4806" providerId="LiveId" clId="{B6CEFA8B-60DD-4EDE-B117-C849A9ACDECD}" dt="2021-03-09T13:20:17.740" v="68" actId="2696"/>
          <pc:sldLayoutMkLst>
            <pc:docMk/>
            <pc:sldMasterMk cId="0" sldId="2147483670"/>
            <pc:sldLayoutMk cId="0" sldId="2147483661"/>
          </pc:sldLayoutMkLst>
        </pc:sldLayoutChg>
        <pc:sldLayoutChg chg="del">
          <pc:chgData name="Gnl Hmbtv" userId="246024e8652d4806" providerId="LiveId" clId="{B6CEFA8B-60DD-4EDE-B117-C849A9ACDECD}" dt="2021-03-09T13:19:22.567" v="54" actId="2696"/>
          <pc:sldLayoutMkLst>
            <pc:docMk/>
            <pc:sldMasterMk cId="0" sldId="2147483670"/>
            <pc:sldLayoutMk cId="0" sldId="2147483662"/>
          </pc:sldLayoutMkLst>
        </pc:sldLayoutChg>
        <pc:sldLayoutChg chg="del">
          <pc:chgData name="Gnl Hmbtv" userId="246024e8652d4806" providerId="LiveId" clId="{B6CEFA8B-60DD-4EDE-B117-C849A9ACDECD}" dt="2021-03-09T13:19:39.279" v="55" actId="2696"/>
          <pc:sldLayoutMkLst>
            <pc:docMk/>
            <pc:sldMasterMk cId="0" sldId="2147483670"/>
            <pc:sldLayoutMk cId="0" sldId="2147483663"/>
          </pc:sldLayoutMkLst>
        </pc:sldLayoutChg>
        <pc:sldLayoutChg chg="del">
          <pc:chgData name="Gnl Hmbtv" userId="246024e8652d4806" providerId="LiveId" clId="{B6CEFA8B-60DD-4EDE-B117-C849A9ACDECD}" dt="2021-03-09T13:20:10.647" v="65" actId="2696"/>
          <pc:sldLayoutMkLst>
            <pc:docMk/>
            <pc:sldMasterMk cId="0" sldId="2147483670"/>
            <pc:sldLayoutMk cId="0" sldId="2147483664"/>
          </pc:sldLayoutMkLst>
        </pc:sldLayoutChg>
      </pc:sldMasterChg>
      <pc:sldMasterChg chg="del delSldLayout">
        <pc:chgData name="Gnl Hmbtv" userId="246024e8652d4806" providerId="LiveId" clId="{B6CEFA8B-60DD-4EDE-B117-C849A9ACDECD}" dt="2021-03-09T13:21:00.938" v="85" actId="2696"/>
        <pc:sldMasterMkLst>
          <pc:docMk/>
          <pc:sldMasterMk cId="0" sldId="2147483671"/>
        </pc:sldMasterMkLst>
        <pc:sldLayoutChg chg="del">
          <pc:chgData name="Gnl Hmbtv" userId="246024e8652d4806" providerId="LiveId" clId="{B6CEFA8B-60DD-4EDE-B117-C849A9ACDECD}" dt="2021-03-09T13:21:00.938" v="85" actId="2696"/>
          <pc:sldLayoutMkLst>
            <pc:docMk/>
            <pc:sldMasterMk cId="0" sldId="2147483671"/>
            <pc:sldLayoutMk cId="0" sldId="214748366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700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4995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992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15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3117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34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9" r:id="rId5"/>
    <p:sldLayoutId id="2147483665" r:id="rId6"/>
    <p:sldLayoutId id="2147483666"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edureka.co/cybersecurity-certification-training"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760665" y="2608845"/>
            <a:ext cx="7821671" cy="10982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ln w="0">
                  <a:solidFill>
                    <a:schemeClr val="bg2">
                      <a:lumMod val="10000"/>
                      <a:lumOff val="90000"/>
                    </a:schemeClr>
                  </a:solidFill>
                </a:ln>
                <a:gradFill>
                  <a:gsLst>
                    <a:gs pos="21000">
                      <a:srgbClr val="53575C"/>
                    </a:gs>
                    <a:gs pos="88000">
                      <a:srgbClr val="C5C7CA"/>
                    </a:gs>
                  </a:gsLst>
                  <a:lin ang="5400000"/>
                </a:gradFill>
                <a:latin typeface="Bodoni MT" panose="02070603080606020203" pitchFamily="18" charset="0"/>
              </a:rPr>
              <a:t>SYSTEM SECURITY. </a:t>
            </a:r>
            <a:r>
              <a:rPr lang="en-US" sz="2400" dirty="0">
                <a:ln w="0">
                  <a:solidFill>
                    <a:schemeClr val="bg2">
                      <a:lumMod val="10000"/>
                      <a:lumOff val="90000"/>
                    </a:schemeClr>
                  </a:solidFill>
                </a:ln>
                <a:gradFill>
                  <a:gsLst>
                    <a:gs pos="21000">
                      <a:srgbClr val="53575C"/>
                    </a:gs>
                    <a:gs pos="88000">
                      <a:srgbClr val="C5C7CA"/>
                    </a:gs>
                  </a:gsLst>
                  <a:lin ang="5400000"/>
                </a:gradFill>
                <a:latin typeface="Bodoni MT" panose="02070603080606020203" pitchFamily="18" charset="0"/>
              </a:rPr>
              <a:t>CRYPTOGRAPHY AS A SECURITY TOOL</a:t>
            </a:r>
            <a:endParaRPr sz="2400" dirty="0">
              <a:ln w="0">
                <a:solidFill>
                  <a:schemeClr val="bg2">
                    <a:lumMod val="10000"/>
                    <a:lumOff val="90000"/>
                  </a:schemeClr>
                </a:solidFill>
              </a:ln>
              <a:gradFill>
                <a:gsLst>
                  <a:gs pos="21000">
                    <a:srgbClr val="53575C"/>
                  </a:gs>
                  <a:gs pos="88000">
                    <a:srgbClr val="C5C7CA"/>
                  </a:gs>
                </a:gsLst>
                <a:lin ang="5400000"/>
              </a:gradFill>
              <a:latin typeface="Bodoni MT" panose="02070603080606020203" pitchFamily="18" charset="0"/>
            </a:endParaRPr>
          </a:p>
        </p:txBody>
      </p:sp>
      <p:sp>
        <p:nvSpPr>
          <p:cNvPr id="435" name="Google Shape;435;p25"/>
          <p:cNvSpPr txBox="1">
            <a:spLocks noGrp="1"/>
          </p:cNvSpPr>
          <p:nvPr>
            <p:ph type="ctrTitle"/>
          </p:nvPr>
        </p:nvSpPr>
        <p:spPr>
          <a:xfrm>
            <a:off x="194966" y="-1201632"/>
            <a:ext cx="8673574"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AZERBAIJAN STATE OIL AND INDUSTRY UNIVERSITY</a:t>
            </a:r>
            <a:endParaRPr sz="32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Metin kutusu 1">
            <a:extLst>
              <a:ext uri="{FF2B5EF4-FFF2-40B4-BE49-F238E27FC236}">
                <a16:creationId xmlns:a16="http://schemas.microsoft.com/office/drawing/2014/main" id="{62AD1A0D-5614-4807-A72C-648EB55C1E43}"/>
              </a:ext>
            </a:extLst>
          </p:cNvPr>
          <p:cNvSpPr txBox="1"/>
          <p:nvPr/>
        </p:nvSpPr>
        <p:spPr>
          <a:xfrm>
            <a:off x="534005" y="902554"/>
            <a:ext cx="4137496" cy="1538883"/>
          </a:xfrm>
          <a:prstGeom prst="rect">
            <a:avLst/>
          </a:prstGeom>
          <a:noFill/>
        </p:spPr>
        <p:txBody>
          <a:bodyPr wrap="square" rtlCol="0">
            <a:spAutoFit/>
          </a:bodyPr>
          <a:lstStyle/>
          <a:p>
            <a:r>
              <a:rPr lang="en-US" sz="1600" b="1" dirty="0">
                <a:solidFill>
                  <a:schemeClr val="bg1"/>
                </a:solidFill>
              </a:rPr>
              <a:t>FACULTY: ITIF</a:t>
            </a:r>
          </a:p>
          <a:p>
            <a:r>
              <a:rPr lang="en-US" sz="1600" b="1" dirty="0">
                <a:solidFill>
                  <a:schemeClr val="bg1"/>
                </a:solidFill>
              </a:rPr>
              <a:t>     GROUP: 604.20E</a:t>
            </a:r>
          </a:p>
          <a:p>
            <a:r>
              <a:rPr lang="en-US" sz="1600" b="1" dirty="0">
                <a:solidFill>
                  <a:schemeClr val="bg1"/>
                </a:solidFill>
              </a:rPr>
              <a:t>TEACHER: SEVINJ KARIMOVA</a:t>
            </a:r>
          </a:p>
          <a:p>
            <a:r>
              <a:rPr lang="en-US" sz="1600" b="1" dirty="0">
                <a:solidFill>
                  <a:schemeClr val="bg1"/>
                </a:solidFill>
              </a:rPr>
              <a:t>     STUDENT: GUNEL HUMBATOVA</a:t>
            </a:r>
          </a:p>
          <a:p>
            <a:r>
              <a:rPr lang="en-US" sz="1600" b="1" dirty="0">
                <a:solidFill>
                  <a:schemeClr val="bg1"/>
                </a:solidFill>
              </a:rPr>
              <a:t>SUBJECT: OPERATING SYSTEMS</a:t>
            </a:r>
          </a:p>
          <a:p>
            <a:endParaRPr lang="tr-TR" b="1" dirty="0">
              <a:solidFill>
                <a:schemeClr val="bg1"/>
              </a:solidFill>
            </a:endParaRPr>
          </a:p>
        </p:txBody>
      </p:sp>
      <p:sp>
        <p:nvSpPr>
          <p:cNvPr id="3" name="Yarım Çerçeve 2">
            <a:extLst>
              <a:ext uri="{FF2B5EF4-FFF2-40B4-BE49-F238E27FC236}">
                <a16:creationId xmlns:a16="http://schemas.microsoft.com/office/drawing/2014/main" id="{80E4330E-273F-4643-A4E6-2A2B265B16AF}"/>
              </a:ext>
            </a:extLst>
          </p:cNvPr>
          <p:cNvSpPr/>
          <p:nvPr/>
        </p:nvSpPr>
        <p:spPr>
          <a:xfrm>
            <a:off x="922023" y="2376418"/>
            <a:ext cx="707846" cy="697727"/>
          </a:xfrm>
          <a:prstGeom prst="halfFrame">
            <a:avLst/>
          </a:prstGeom>
          <a:solidFill>
            <a:schemeClr val="accent3">
              <a:lumMod val="7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tr-TR">
              <a:solidFill>
                <a:schemeClr val="tx1"/>
              </a:solidFill>
            </a:endParaRPr>
          </a:p>
        </p:txBody>
      </p:sp>
      <p:sp>
        <p:nvSpPr>
          <p:cNvPr id="4" name="Yarım Çerçeve 3">
            <a:extLst>
              <a:ext uri="{FF2B5EF4-FFF2-40B4-BE49-F238E27FC236}">
                <a16:creationId xmlns:a16="http://schemas.microsoft.com/office/drawing/2014/main" id="{DB535349-4055-4526-B0B8-AC36BFF1E40A}"/>
              </a:ext>
            </a:extLst>
          </p:cNvPr>
          <p:cNvSpPr/>
          <p:nvPr/>
        </p:nvSpPr>
        <p:spPr>
          <a:xfrm rot="10800000">
            <a:off x="7439896" y="2953018"/>
            <a:ext cx="761683" cy="721589"/>
          </a:xfrm>
          <a:prstGeom prst="halfFrame">
            <a:avLst/>
          </a:prstGeom>
          <a:solidFill>
            <a:schemeClr val="accent3">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tr-TR">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6320E906-DCF0-4208-8F41-76A69559F7D1}"/>
              </a:ext>
            </a:extLst>
          </p:cNvPr>
          <p:cNvSpPr>
            <a:spLocks noGrp="1"/>
          </p:cNvSpPr>
          <p:nvPr>
            <p:ph type="ctrTitle"/>
          </p:nvPr>
        </p:nvSpPr>
        <p:spPr>
          <a:xfrm>
            <a:off x="95694" y="106326"/>
            <a:ext cx="8862236" cy="1808183"/>
          </a:xfrm>
        </p:spPr>
        <p:txBody>
          <a:bodyPr/>
          <a:lstStyle/>
          <a:p>
            <a:r>
              <a:rPr lang="en-US" sz="1800" b="1" i="0" dirty="0">
                <a:solidFill>
                  <a:schemeClr val="bg1"/>
                </a:solidFill>
                <a:effectLst/>
                <a:latin typeface="Open Sans"/>
              </a:rPr>
              <a:t>Encryption Algorithms</a:t>
            </a:r>
            <a:br>
              <a:rPr lang="en-US" sz="1800" b="1" i="0" dirty="0">
                <a:solidFill>
                  <a:schemeClr val="bg1"/>
                </a:solidFill>
                <a:effectLst/>
                <a:latin typeface="Open Sans"/>
              </a:rPr>
            </a:br>
            <a:br>
              <a:rPr lang="en-US" sz="1800" b="1" i="0" dirty="0">
                <a:solidFill>
                  <a:schemeClr val="bg1"/>
                </a:solidFill>
                <a:effectLst/>
                <a:latin typeface="Open Sans"/>
              </a:rPr>
            </a:br>
            <a:r>
              <a:rPr lang="en-US" sz="1800" b="1" i="0" dirty="0">
                <a:solidFill>
                  <a:schemeClr val="bg1"/>
                </a:solidFill>
                <a:effectLst/>
                <a:latin typeface="Open Sans"/>
              </a:rPr>
              <a:t>Cryptography is broadly classified into two categories: </a:t>
            </a:r>
            <a:r>
              <a:rPr lang="en-US" sz="1800" b="1" i="1" dirty="0">
                <a:solidFill>
                  <a:schemeClr val="bg1"/>
                </a:solidFill>
                <a:effectLst/>
                <a:latin typeface="Open Sans"/>
              </a:rPr>
              <a:t>Symmetric key Cryptography</a:t>
            </a:r>
            <a:r>
              <a:rPr lang="en-US" sz="1800" b="1" i="0" dirty="0">
                <a:solidFill>
                  <a:schemeClr val="bg1"/>
                </a:solidFill>
                <a:effectLst/>
                <a:latin typeface="Open Sans"/>
              </a:rPr>
              <a:t> and </a:t>
            </a:r>
            <a:r>
              <a:rPr lang="en-US" sz="1800" b="1" i="1" dirty="0">
                <a:solidFill>
                  <a:schemeClr val="bg1"/>
                </a:solidFill>
                <a:effectLst/>
                <a:latin typeface="Open Sans"/>
              </a:rPr>
              <a:t>Asymmetric key Cryptography</a:t>
            </a:r>
            <a:r>
              <a:rPr lang="en-US" sz="1800" b="1" i="0" dirty="0">
                <a:solidFill>
                  <a:schemeClr val="bg1"/>
                </a:solidFill>
                <a:effectLst/>
                <a:latin typeface="Open Sans"/>
              </a:rPr>
              <a:t> (popularly known as public key cryptography).</a:t>
            </a:r>
            <a:br>
              <a:rPr lang="en-US" sz="1800" b="1" i="0" dirty="0">
                <a:solidFill>
                  <a:schemeClr val="bg1"/>
                </a:solidFill>
                <a:effectLst/>
                <a:latin typeface="Open Sans"/>
              </a:rPr>
            </a:br>
            <a:endParaRPr lang="tr-TR" sz="1800" b="1" dirty="0">
              <a:solidFill>
                <a:schemeClr val="bg1"/>
              </a:solidFill>
            </a:endParaRPr>
          </a:p>
        </p:txBody>
      </p:sp>
      <p:pic>
        <p:nvPicPr>
          <p:cNvPr id="5" name="Resim 4" descr="metin içeren bir resim&#10;&#10;Açıklama otomatik olarak oluşturuldu">
            <a:extLst>
              <a:ext uri="{FF2B5EF4-FFF2-40B4-BE49-F238E27FC236}">
                <a16:creationId xmlns:a16="http://schemas.microsoft.com/office/drawing/2014/main" id="{3A102D3E-C960-4061-A487-24FB9B2676F6}"/>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914400" y="1437611"/>
            <a:ext cx="7315200" cy="3352800"/>
          </a:xfrm>
          <a:prstGeom prst="rect">
            <a:avLst/>
          </a:prstGeom>
        </p:spPr>
      </p:pic>
    </p:spTree>
    <p:extLst>
      <p:ext uri="{BB962C8B-B14F-4D97-AF65-F5344CB8AC3E}">
        <p14:creationId xmlns:p14="http://schemas.microsoft.com/office/powerpoint/2010/main" val="285659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320926" y="1090854"/>
            <a:ext cx="4251074" cy="1950327"/>
          </a:xfrm>
          <a:prstGeom prst="rect">
            <a:avLst/>
          </a:prstGeom>
        </p:spPr>
        <p:txBody>
          <a:bodyPr spcFirstLastPara="1" wrap="square" lIns="91425" tIns="91425" rIns="91425" bIns="91425" anchor="t" anchorCtr="0">
            <a:noAutofit/>
          </a:bodyPr>
          <a:lstStyle/>
          <a:p>
            <a:pPr marL="0" lvl="0" indent="0" algn="l" rtl="0">
              <a:lnSpc>
                <a:spcPct val="100000"/>
              </a:lnSpc>
              <a:spcBef>
                <a:spcPts val="1600"/>
              </a:spcBef>
              <a:spcAft>
                <a:spcPts val="1600"/>
              </a:spcAft>
              <a:buNone/>
            </a:pPr>
            <a:r>
              <a:rPr lang="en-US" sz="1400" b="1" dirty="0">
                <a:solidFill>
                  <a:schemeClr val="bg1"/>
                </a:solidFill>
                <a:effectLst/>
                <a:latin typeface="Open Sans"/>
              </a:rPr>
              <a:t>Security of a computer system is a crucial task. It is a process of ensuring confidentiality and integrity of the OS.</a:t>
            </a:r>
            <a:br>
              <a:rPr lang="en-US" sz="1400" b="1" dirty="0">
                <a:solidFill>
                  <a:schemeClr val="bg1"/>
                </a:solidFill>
                <a:latin typeface="Open Sans"/>
              </a:rPr>
            </a:br>
            <a:r>
              <a:rPr lang="en-US" sz="1400" b="1" dirty="0">
                <a:solidFill>
                  <a:schemeClr val="bg1"/>
                </a:solidFill>
                <a:effectLst/>
                <a:latin typeface="Open Sans"/>
              </a:rPr>
              <a:t>A system is said to be secure if its resources are used and accessed as intended under all the circumstances, but no system can guarantee absolute security from several of the various malicious threats and unauthorized access.</a:t>
            </a:r>
            <a:endParaRPr sz="1400" b="1" dirty="0">
              <a:solidFill>
                <a:schemeClr val="bg1"/>
              </a:solidFill>
              <a:latin typeface="Open Sans"/>
            </a:endParaRPr>
          </a:p>
        </p:txBody>
      </p:sp>
      <p:sp>
        <p:nvSpPr>
          <p:cNvPr id="466" name="Google Shape;466;p26"/>
          <p:cNvSpPr txBox="1">
            <a:spLocks noGrp="1"/>
          </p:cNvSpPr>
          <p:nvPr>
            <p:ph type="ctrTitle"/>
          </p:nvPr>
        </p:nvSpPr>
        <p:spPr>
          <a:xfrm>
            <a:off x="2841461" y="48572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SYSTEM SECURITY</a:t>
            </a:r>
            <a:endParaRPr dirty="0"/>
          </a:p>
        </p:txBody>
      </p:sp>
      <p:pic>
        <p:nvPicPr>
          <p:cNvPr id="2" name="Resim 1">
            <a:extLst>
              <a:ext uri="{FF2B5EF4-FFF2-40B4-BE49-F238E27FC236}">
                <a16:creationId xmlns:a16="http://schemas.microsoft.com/office/drawing/2014/main" id="{7A5A0834-E5DE-460A-AB14-A2D2284526D4}"/>
              </a:ext>
            </a:extLst>
          </p:cNvPr>
          <p:cNvPicPr>
            <a:picLocks noChangeAspect="1"/>
          </p:cNvPicPr>
          <p:nvPr/>
        </p:nvPicPr>
        <p:blipFill>
          <a:blip r:embed="rId3"/>
          <a:stretch>
            <a:fillRect/>
          </a:stretch>
        </p:blipFill>
        <p:spPr>
          <a:xfrm flipH="1" flipV="1">
            <a:off x="893137" y="3538406"/>
            <a:ext cx="1063254" cy="1063254"/>
          </a:xfrm>
          <a:prstGeom prst="rect">
            <a:avLst/>
          </a:prstGeom>
        </p:spPr>
      </p:pic>
      <p:pic>
        <p:nvPicPr>
          <p:cNvPr id="3" name="Resim 2">
            <a:extLst>
              <a:ext uri="{FF2B5EF4-FFF2-40B4-BE49-F238E27FC236}">
                <a16:creationId xmlns:a16="http://schemas.microsoft.com/office/drawing/2014/main" id="{9428DDCB-2B2D-41E2-BF55-7C6FD5D290B7}"/>
              </a:ext>
            </a:extLst>
          </p:cNvPr>
          <p:cNvPicPr>
            <a:picLocks noChangeAspect="1"/>
          </p:cNvPicPr>
          <p:nvPr/>
        </p:nvPicPr>
        <p:blipFill>
          <a:blip r:embed="rId4"/>
          <a:stretch>
            <a:fillRect/>
          </a:stretch>
        </p:blipFill>
        <p:spPr>
          <a:xfrm>
            <a:off x="7569161" y="3106552"/>
            <a:ext cx="895114" cy="863707"/>
          </a:xfrm>
          <a:prstGeom prst="rect">
            <a:avLst/>
          </a:prstGeom>
        </p:spPr>
      </p:pic>
      <p:sp>
        <p:nvSpPr>
          <p:cNvPr id="7" name="Metin kutusu 6">
            <a:extLst>
              <a:ext uri="{FF2B5EF4-FFF2-40B4-BE49-F238E27FC236}">
                <a16:creationId xmlns:a16="http://schemas.microsoft.com/office/drawing/2014/main" id="{5FAC4B6E-0C3A-4E94-B5A8-C8A1F655CCD0}"/>
              </a:ext>
            </a:extLst>
          </p:cNvPr>
          <p:cNvSpPr txBox="1"/>
          <p:nvPr/>
        </p:nvSpPr>
        <p:spPr>
          <a:xfrm>
            <a:off x="4848448" y="1292603"/>
            <a:ext cx="3795821" cy="2677656"/>
          </a:xfrm>
          <a:prstGeom prst="rect">
            <a:avLst/>
          </a:prstGeom>
          <a:noFill/>
        </p:spPr>
        <p:txBody>
          <a:bodyPr wrap="square">
            <a:spAutoFit/>
          </a:bodyPr>
          <a:lstStyle/>
          <a:p>
            <a:r>
              <a:rPr lang="en-US" sz="1400" b="1" i="0" dirty="0">
                <a:solidFill>
                  <a:schemeClr val="bg1"/>
                </a:solidFill>
                <a:effectLst/>
                <a:latin typeface="Open Sans"/>
              </a:rPr>
              <a:t>The objective of system security is the protection of information and property from theft, corruption and other types of damage, while allowing the information and property to remain accessible and productive. System security includes the development and implementation of security countermeasures. There are number of different approaches to computer system security, including the use of a firewall, data encryption, passwords and biometrics.</a:t>
            </a:r>
            <a:endParaRPr lang="tr-TR" sz="1400" b="1" dirty="0">
              <a:solidFill>
                <a:schemeClr val="bg1"/>
              </a:solidFill>
            </a:endParaRPr>
          </a:p>
        </p:txBody>
      </p:sp>
    </p:spTree>
    <p:extLst>
      <p:ext uri="{BB962C8B-B14F-4D97-AF65-F5344CB8AC3E}">
        <p14:creationId xmlns:p14="http://schemas.microsoft.com/office/powerpoint/2010/main" val="2673511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6" name="Google Shape;476;p27"/>
          <p:cNvSpPr txBox="1">
            <a:spLocks noGrp="1"/>
          </p:cNvSpPr>
          <p:nvPr>
            <p:ph type="title" idx="3"/>
          </p:nvPr>
        </p:nvSpPr>
        <p:spPr>
          <a:xfrm>
            <a:off x="482356" y="1677088"/>
            <a:ext cx="2358275"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FIREWALL</a:t>
            </a:r>
            <a:endParaRPr sz="4000" dirty="0"/>
          </a:p>
        </p:txBody>
      </p:sp>
      <p:sp>
        <p:nvSpPr>
          <p:cNvPr id="481" name="Google Shape;481;p27"/>
          <p:cNvSpPr/>
          <p:nvPr/>
        </p:nvSpPr>
        <p:spPr>
          <a:xfrm>
            <a:off x="1192683" y="723322"/>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a:stCxn id="481" idx="1"/>
            <a:endCxn id="476" idx="1"/>
          </p:cNvCxnSpPr>
          <p:nvPr/>
        </p:nvCxnSpPr>
        <p:spPr>
          <a:xfrm rot="10800000" flipV="1">
            <a:off x="482357" y="1135372"/>
            <a:ext cx="710327" cy="830616"/>
          </a:xfrm>
          <a:prstGeom prst="bentConnector3">
            <a:avLst>
              <a:gd name="adj1" fmla="val 132182"/>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45387" y="1569470"/>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16135" y="846465"/>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Metin kutusu 3">
            <a:extLst>
              <a:ext uri="{FF2B5EF4-FFF2-40B4-BE49-F238E27FC236}">
                <a16:creationId xmlns:a16="http://schemas.microsoft.com/office/drawing/2014/main" id="{0401E03E-2F85-40CD-A129-C5ADD4AD3C82}"/>
              </a:ext>
            </a:extLst>
          </p:cNvPr>
          <p:cNvSpPr txBox="1"/>
          <p:nvPr/>
        </p:nvSpPr>
        <p:spPr>
          <a:xfrm>
            <a:off x="164156" y="2323582"/>
            <a:ext cx="8782493" cy="2462213"/>
          </a:xfrm>
          <a:prstGeom prst="rect">
            <a:avLst/>
          </a:prstGeom>
          <a:noFill/>
        </p:spPr>
        <p:txBody>
          <a:bodyPr wrap="square" rtlCol="0">
            <a:spAutoFit/>
          </a:bodyPr>
          <a:lstStyle/>
          <a:p>
            <a:pPr algn="l"/>
            <a:r>
              <a:rPr lang="en-US" b="1" i="0" dirty="0">
                <a:solidFill>
                  <a:schemeClr val="bg1"/>
                </a:solidFill>
                <a:effectLst/>
                <a:latin typeface="OCR A Extended" panose="02010509020102010303" pitchFamily="50" charset="0"/>
              </a:rPr>
              <a:t>One widely used strategy to improve system security is to use a firewall. A firewall consists of software and hardware set up between an internal computer network and the Internet. A computer network manager sets up the rules for the firewall to filter out unwanted intrusions. These rules are set up in such a way that unauthorized access is much more difficult.</a:t>
            </a:r>
          </a:p>
          <a:p>
            <a:pPr algn="l"/>
            <a:r>
              <a:rPr lang="en-US" b="1" i="0" dirty="0">
                <a:solidFill>
                  <a:schemeClr val="bg1"/>
                </a:solidFill>
                <a:effectLst/>
                <a:latin typeface="OCR A Extended" panose="02010509020102010303" pitchFamily="50" charset="0"/>
              </a:rPr>
              <a:t>A system administrator can decide, for example, that only users within the firewall can access particular files, or that those outside the firewall have limited capabilities to modify the files. You can also set up a firewall for your own computer, and on many computer systems, this is built into the operating system.</a:t>
            </a:r>
          </a:p>
          <a:p>
            <a:endParaRPr lang="tr-TR" dirty="0"/>
          </a:p>
        </p:txBody>
      </p:sp>
      <p:sp>
        <p:nvSpPr>
          <p:cNvPr id="5" name="Metin kutusu 4">
            <a:extLst>
              <a:ext uri="{FF2B5EF4-FFF2-40B4-BE49-F238E27FC236}">
                <a16:creationId xmlns:a16="http://schemas.microsoft.com/office/drawing/2014/main" id="{EC10545F-0DE1-4FEB-8C82-D99B0109E9C1}"/>
              </a:ext>
            </a:extLst>
          </p:cNvPr>
          <p:cNvSpPr txBox="1"/>
          <p:nvPr/>
        </p:nvSpPr>
        <p:spPr>
          <a:xfrm>
            <a:off x="3589147" y="870933"/>
            <a:ext cx="4229922" cy="461665"/>
          </a:xfrm>
          <a:prstGeom prst="rect">
            <a:avLst/>
          </a:prstGeom>
          <a:noFill/>
        </p:spPr>
        <p:txBody>
          <a:bodyPr wrap="square" rtlCol="0">
            <a:spAutoFit/>
          </a:bodyPr>
          <a:lstStyle/>
          <a:p>
            <a:r>
              <a:rPr lang="en" sz="2400" b="1" dirty="0">
                <a:solidFill>
                  <a:schemeClr val="bg1"/>
                </a:solidFill>
                <a:latin typeface="Times New Roman" panose="02020603050405020304" pitchFamily="18" charset="0"/>
                <a:cs typeface="Times New Roman" panose="02020603050405020304" pitchFamily="18" charset="0"/>
              </a:rPr>
              <a:t>SYSTEM SECURITY</a:t>
            </a:r>
            <a:endParaRPr lang="tr-TR"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538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8" name="Google Shape;478;p27"/>
          <p:cNvSpPr txBox="1">
            <a:spLocks noGrp="1"/>
          </p:cNvSpPr>
          <p:nvPr>
            <p:ph type="title" idx="6"/>
          </p:nvPr>
        </p:nvSpPr>
        <p:spPr>
          <a:xfrm>
            <a:off x="627882" y="1494547"/>
            <a:ext cx="2126042" cy="6791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ENCRiPTION</a:t>
            </a:r>
            <a:endParaRPr sz="3200" dirty="0"/>
          </a:p>
        </p:txBody>
      </p:sp>
      <p:sp>
        <p:nvSpPr>
          <p:cNvPr id="482" name="Google Shape;482;p27"/>
          <p:cNvSpPr/>
          <p:nvPr/>
        </p:nvSpPr>
        <p:spPr>
          <a:xfrm>
            <a:off x="1346749" y="487327"/>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5" name="Google Shape;485;p27"/>
          <p:cNvCxnSpPr>
            <a:cxnSpLocks/>
            <a:stCxn id="482" idx="1"/>
            <a:endCxn id="478" idx="1"/>
          </p:cNvCxnSpPr>
          <p:nvPr/>
        </p:nvCxnSpPr>
        <p:spPr>
          <a:xfrm rot="10800000" flipV="1">
            <a:off x="627883" y="899376"/>
            <a:ext cx="718867" cy="934769"/>
          </a:xfrm>
          <a:prstGeom prst="bentConnector3">
            <a:avLst>
              <a:gd name="adj1" fmla="val 1318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1470194" y="610803"/>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Metin kutusu 5">
            <a:extLst>
              <a:ext uri="{FF2B5EF4-FFF2-40B4-BE49-F238E27FC236}">
                <a16:creationId xmlns:a16="http://schemas.microsoft.com/office/drawing/2014/main" id="{A1969EE6-47AD-4525-A33B-2F82D2FDA0F3}"/>
              </a:ext>
            </a:extLst>
          </p:cNvPr>
          <p:cNvSpPr txBox="1"/>
          <p:nvPr/>
        </p:nvSpPr>
        <p:spPr>
          <a:xfrm>
            <a:off x="148856" y="2173744"/>
            <a:ext cx="8686800" cy="2462213"/>
          </a:xfrm>
          <a:prstGeom prst="rect">
            <a:avLst/>
          </a:prstGeom>
          <a:noFill/>
        </p:spPr>
        <p:txBody>
          <a:bodyPr wrap="square" rtlCol="0">
            <a:spAutoFit/>
          </a:bodyPr>
          <a:lstStyle/>
          <a:p>
            <a:pPr algn="l"/>
            <a:r>
              <a:rPr lang="en-US" b="1" i="0" dirty="0">
                <a:solidFill>
                  <a:schemeClr val="bg1"/>
                </a:solidFill>
                <a:effectLst/>
                <a:latin typeface="OCR A Extended" panose="02010509020102010303" pitchFamily="50" charset="0"/>
              </a:rPr>
              <a:t>One way to keep files and data safe is to use encryption. This is often used when data is transferred over the Internet, where it could potentially be seen by others. Encryption is the process of encoding messages so that it can only be viewed by authorized individuals. An encryption key is used to make the message unreadable, and a secret decryption key is used to decipher the message.</a:t>
            </a:r>
          </a:p>
          <a:p>
            <a:pPr algn="l"/>
            <a:r>
              <a:rPr lang="en-US" b="1" i="0" dirty="0">
                <a:solidFill>
                  <a:schemeClr val="bg1"/>
                </a:solidFill>
                <a:effectLst/>
                <a:latin typeface="OCR A Extended" panose="02010509020102010303" pitchFamily="50" charset="0"/>
              </a:rPr>
              <a:t>Encryption is widely used in systems like e-commerce and Internet banking, where the databases contain very sensitive information. If you have made purchases online using a credit card, it is very likely that you've used encryption to do this.</a:t>
            </a:r>
          </a:p>
          <a:p>
            <a:endParaRPr lang="tr-TR" dirty="0"/>
          </a:p>
        </p:txBody>
      </p:sp>
      <p:pic>
        <p:nvPicPr>
          <p:cNvPr id="2" name="Resim 1">
            <a:extLst>
              <a:ext uri="{FF2B5EF4-FFF2-40B4-BE49-F238E27FC236}">
                <a16:creationId xmlns:a16="http://schemas.microsoft.com/office/drawing/2014/main" id="{B8D53FEA-1522-4CFE-89CA-9946C67B0A51}"/>
              </a:ext>
            </a:extLst>
          </p:cNvPr>
          <p:cNvPicPr>
            <a:picLocks noChangeAspect="1"/>
          </p:cNvPicPr>
          <p:nvPr/>
        </p:nvPicPr>
        <p:blipFill>
          <a:blip r:embed="rId3"/>
          <a:stretch>
            <a:fillRect/>
          </a:stretch>
        </p:blipFill>
        <p:spPr>
          <a:xfrm>
            <a:off x="3758066" y="783828"/>
            <a:ext cx="4328535" cy="646232"/>
          </a:xfrm>
          <a:prstGeom prst="rect">
            <a:avLst/>
          </a:prstGeom>
        </p:spPr>
      </p:pic>
    </p:spTree>
    <p:extLst>
      <p:ext uri="{BB962C8B-B14F-4D97-AF65-F5344CB8AC3E}">
        <p14:creationId xmlns:p14="http://schemas.microsoft.com/office/powerpoint/2010/main" val="603004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80" name="Google Shape;480;p27"/>
          <p:cNvSpPr txBox="1">
            <a:spLocks noGrp="1"/>
          </p:cNvSpPr>
          <p:nvPr>
            <p:ph type="title" idx="9"/>
          </p:nvPr>
        </p:nvSpPr>
        <p:spPr>
          <a:xfrm>
            <a:off x="325227" y="1432330"/>
            <a:ext cx="232944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PASSWORDS</a:t>
            </a:r>
            <a:endParaRPr sz="3600" dirty="0"/>
          </a:p>
        </p:txBody>
      </p:sp>
      <p:sp>
        <p:nvSpPr>
          <p:cNvPr id="483" name="Google Shape;483;p27"/>
          <p:cNvSpPr/>
          <p:nvPr/>
        </p:nvSpPr>
        <p:spPr>
          <a:xfrm>
            <a:off x="865408" y="292785"/>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6" name="Google Shape;486;p27"/>
          <p:cNvCxnSpPr>
            <a:cxnSpLocks/>
            <a:stCxn id="483" idx="1"/>
            <a:endCxn id="480" idx="1"/>
          </p:cNvCxnSpPr>
          <p:nvPr/>
        </p:nvCxnSpPr>
        <p:spPr>
          <a:xfrm rot="10800000" flipV="1">
            <a:off x="325228" y="704834"/>
            <a:ext cx="540181" cy="1016395"/>
          </a:xfrm>
          <a:prstGeom prst="bentConnector3">
            <a:avLst>
              <a:gd name="adj1" fmla="val 142319"/>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910865" y="40413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Metin kutusu 10">
            <a:extLst>
              <a:ext uri="{FF2B5EF4-FFF2-40B4-BE49-F238E27FC236}">
                <a16:creationId xmlns:a16="http://schemas.microsoft.com/office/drawing/2014/main" id="{D1A534B7-AC75-4137-9CCA-3E0C335F3172}"/>
              </a:ext>
            </a:extLst>
          </p:cNvPr>
          <p:cNvSpPr txBox="1"/>
          <p:nvPr/>
        </p:nvSpPr>
        <p:spPr>
          <a:xfrm>
            <a:off x="170121" y="2165757"/>
            <a:ext cx="8676167" cy="2462213"/>
          </a:xfrm>
          <a:prstGeom prst="rect">
            <a:avLst/>
          </a:prstGeom>
          <a:noFill/>
        </p:spPr>
        <p:txBody>
          <a:bodyPr wrap="square" rtlCol="0">
            <a:spAutoFit/>
          </a:bodyPr>
          <a:lstStyle/>
          <a:p>
            <a:pPr algn="l"/>
            <a:r>
              <a:rPr lang="en-US" b="1" i="0" dirty="0">
                <a:solidFill>
                  <a:schemeClr val="bg1"/>
                </a:solidFill>
                <a:effectLst/>
                <a:latin typeface="OCR A Extended" panose="02010509020102010303" pitchFamily="50" charset="0"/>
              </a:rPr>
              <a:t>The most widely used method to prevent unauthorized access is to use passwords. A password is a string of characters used to authenticate a user to access a system. The password needs to be kept secret and is only intended for the specific user. In computer systems, each password is associated with a specific username since many individuals may be accessing the same system.</a:t>
            </a:r>
          </a:p>
          <a:p>
            <a:pPr algn="l"/>
            <a:r>
              <a:rPr lang="en-US" b="1" i="0" dirty="0">
                <a:solidFill>
                  <a:schemeClr val="bg1"/>
                </a:solidFill>
                <a:effectLst/>
                <a:latin typeface="OCR A Extended" panose="02010509020102010303" pitchFamily="50" charset="0"/>
              </a:rPr>
              <a:t>Good passwords are essential to keeping computer systems secure. Unfortunately, many computer users don't use very secure passwords, such as the name of a family member or important dates - things that would be relatively easy to guess by a hacker. One of the most widely used passwords - you guessed it - 'password.' Definitely not a good password to use.</a:t>
            </a:r>
          </a:p>
          <a:p>
            <a:endParaRPr lang="tr-TR" dirty="0"/>
          </a:p>
        </p:txBody>
      </p:sp>
      <p:sp>
        <p:nvSpPr>
          <p:cNvPr id="20" name="Metin kutusu 19">
            <a:extLst>
              <a:ext uri="{FF2B5EF4-FFF2-40B4-BE49-F238E27FC236}">
                <a16:creationId xmlns:a16="http://schemas.microsoft.com/office/drawing/2014/main" id="{74421243-8236-4DD7-A4C8-C200F24EB23A}"/>
              </a:ext>
            </a:extLst>
          </p:cNvPr>
          <p:cNvSpPr txBox="1"/>
          <p:nvPr/>
        </p:nvSpPr>
        <p:spPr>
          <a:xfrm>
            <a:off x="3925324" y="865767"/>
            <a:ext cx="4229922" cy="461665"/>
          </a:xfrm>
          <a:prstGeom prst="rect">
            <a:avLst/>
          </a:prstGeom>
          <a:noFill/>
        </p:spPr>
        <p:txBody>
          <a:bodyPr wrap="square" rtlCol="0">
            <a:spAutoFit/>
          </a:bodyPr>
          <a:lstStyle/>
          <a:p>
            <a:r>
              <a:rPr lang="en" sz="2400" b="1" dirty="0">
                <a:solidFill>
                  <a:schemeClr val="bg1"/>
                </a:solidFill>
                <a:latin typeface="Times New Roman" panose="02020603050405020304" pitchFamily="18" charset="0"/>
                <a:cs typeface="Times New Roman" panose="02020603050405020304" pitchFamily="18" charset="0"/>
              </a:rPr>
              <a:t>SYSTEM SECURITY</a:t>
            </a:r>
            <a:endParaRPr lang="tr-TR"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242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150806" y="1448641"/>
            <a:ext cx="5431285" cy="378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sz="1400" dirty="0"/>
              <a:t>https://www.edureka.co/blog/what-is-cryptography/</a:t>
            </a:r>
            <a:endParaRPr sz="1400" dirty="0"/>
          </a:p>
        </p:txBody>
      </p:sp>
      <p:sp>
        <p:nvSpPr>
          <p:cNvPr id="1587" name="Google Shape;1587;p4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RESOURCES</a:t>
            </a:r>
            <a:endParaRPr/>
          </a:p>
        </p:txBody>
      </p:sp>
      <p:cxnSp>
        <p:nvCxnSpPr>
          <p:cNvPr id="7" name="Bağlayıcı: Dirsek 6">
            <a:extLst>
              <a:ext uri="{FF2B5EF4-FFF2-40B4-BE49-F238E27FC236}">
                <a16:creationId xmlns:a16="http://schemas.microsoft.com/office/drawing/2014/main" id="{81B1B999-2766-4C8F-A290-073A6C706169}"/>
              </a:ext>
            </a:extLst>
          </p:cNvPr>
          <p:cNvCxnSpPr/>
          <p:nvPr/>
        </p:nvCxnSpPr>
        <p:spPr>
          <a:xfrm>
            <a:off x="712381" y="1775637"/>
            <a:ext cx="6709144" cy="627321"/>
          </a:xfrm>
          <a:prstGeom prst="bentConnector3">
            <a:avLst/>
          </a:prstGeom>
          <a:ln w="28575"/>
        </p:spPr>
        <p:style>
          <a:lnRef idx="1">
            <a:schemeClr val="accent2"/>
          </a:lnRef>
          <a:fillRef idx="0">
            <a:schemeClr val="accent2"/>
          </a:fillRef>
          <a:effectRef idx="0">
            <a:schemeClr val="accent2"/>
          </a:effectRef>
          <a:fontRef idx="minor">
            <a:schemeClr val="tx1"/>
          </a:fontRef>
        </p:style>
      </p:cxnSp>
      <p:sp>
        <p:nvSpPr>
          <p:cNvPr id="12" name="Metin kutusu 11">
            <a:extLst>
              <a:ext uri="{FF2B5EF4-FFF2-40B4-BE49-F238E27FC236}">
                <a16:creationId xmlns:a16="http://schemas.microsoft.com/office/drawing/2014/main" id="{1A0C1E71-C88B-4E4E-920C-1C7E95A249AF}"/>
              </a:ext>
            </a:extLst>
          </p:cNvPr>
          <p:cNvSpPr txBox="1"/>
          <p:nvPr/>
        </p:nvSpPr>
        <p:spPr>
          <a:xfrm>
            <a:off x="4066953" y="1839432"/>
            <a:ext cx="6039292" cy="523220"/>
          </a:xfrm>
          <a:prstGeom prst="rect">
            <a:avLst/>
          </a:prstGeom>
          <a:noFill/>
        </p:spPr>
        <p:txBody>
          <a:bodyPr wrap="square">
            <a:spAutoFit/>
          </a:bodyPr>
          <a:lstStyle/>
          <a:p>
            <a:r>
              <a:rPr lang="tr-TR" dirty="0">
                <a:solidFill>
                  <a:schemeClr val="bg1"/>
                </a:solidFill>
              </a:rPr>
              <a:t>https://www.cisco.com/c/en/us/products/security/what-is-it-security.html#~types-of-it-security</a:t>
            </a:r>
          </a:p>
        </p:txBody>
      </p:sp>
      <p:cxnSp>
        <p:nvCxnSpPr>
          <p:cNvPr id="10" name="Bağlayıcı: Dirsek 9">
            <a:extLst>
              <a:ext uri="{FF2B5EF4-FFF2-40B4-BE49-F238E27FC236}">
                <a16:creationId xmlns:a16="http://schemas.microsoft.com/office/drawing/2014/main" id="{2AD8854A-86F6-440B-96BE-F579CDBDE4B8}"/>
              </a:ext>
            </a:extLst>
          </p:cNvPr>
          <p:cNvCxnSpPr>
            <a:cxnSpLocks/>
          </p:cNvCxnSpPr>
          <p:nvPr/>
        </p:nvCxnSpPr>
        <p:spPr>
          <a:xfrm>
            <a:off x="303027" y="3683860"/>
            <a:ext cx="6980275" cy="866875"/>
          </a:xfrm>
          <a:prstGeom prst="bentConnector3">
            <a:avLst/>
          </a:prstGeom>
          <a:ln w="28575"/>
        </p:spPr>
        <p:style>
          <a:lnRef idx="1">
            <a:schemeClr val="accent2"/>
          </a:lnRef>
          <a:fillRef idx="0">
            <a:schemeClr val="accent2"/>
          </a:fillRef>
          <a:effectRef idx="0">
            <a:schemeClr val="accent2"/>
          </a:effectRef>
          <a:fontRef idx="minor">
            <a:schemeClr val="tx1"/>
          </a:fontRef>
        </p:style>
      </p:cxnSp>
      <p:sp>
        <p:nvSpPr>
          <p:cNvPr id="17" name="Metin kutusu 16">
            <a:extLst>
              <a:ext uri="{FF2B5EF4-FFF2-40B4-BE49-F238E27FC236}">
                <a16:creationId xmlns:a16="http://schemas.microsoft.com/office/drawing/2014/main" id="{9334A692-4F16-4A66-9E0D-185C09804C02}"/>
              </a:ext>
            </a:extLst>
          </p:cNvPr>
          <p:cNvSpPr txBox="1"/>
          <p:nvPr/>
        </p:nvSpPr>
        <p:spPr>
          <a:xfrm>
            <a:off x="41466" y="2963084"/>
            <a:ext cx="4814599" cy="523220"/>
          </a:xfrm>
          <a:prstGeom prst="rect">
            <a:avLst/>
          </a:prstGeom>
          <a:noFill/>
        </p:spPr>
        <p:txBody>
          <a:bodyPr wrap="square">
            <a:spAutoFit/>
          </a:bodyPr>
          <a:lstStyle/>
          <a:p>
            <a:r>
              <a:rPr lang="tr-TR" dirty="0">
                <a:solidFill>
                  <a:schemeClr val="bg1"/>
                </a:solidFill>
              </a:rPr>
              <a:t>https://study.com/academy/lesson/systems-security-firewalls-encryption-passwords-biometrics.html</a:t>
            </a:r>
          </a:p>
        </p:txBody>
      </p:sp>
      <p:sp>
        <p:nvSpPr>
          <p:cNvPr id="19" name="Metin kutusu 18">
            <a:extLst>
              <a:ext uri="{FF2B5EF4-FFF2-40B4-BE49-F238E27FC236}">
                <a16:creationId xmlns:a16="http://schemas.microsoft.com/office/drawing/2014/main" id="{11E9D1AC-2597-4EDC-8DEF-71BA97DA074F}"/>
              </a:ext>
            </a:extLst>
          </p:cNvPr>
          <p:cNvSpPr txBox="1"/>
          <p:nvPr/>
        </p:nvSpPr>
        <p:spPr>
          <a:xfrm>
            <a:off x="3810123" y="3596628"/>
            <a:ext cx="5092994" cy="954107"/>
          </a:xfrm>
          <a:prstGeom prst="rect">
            <a:avLst/>
          </a:prstGeom>
          <a:noFill/>
        </p:spPr>
        <p:txBody>
          <a:bodyPr wrap="square">
            <a:spAutoFit/>
          </a:bodyPr>
          <a:lstStyle/>
          <a:p>
            <a:r>
              <a:rPr lang="tr-TR" dirty="0">
                <a:solidFill>
                  <a:schemeClr val="bg1"/>
                </a:solidFill>
              </a:rPr>
              <a:t>https://its.unl.edu/bestpractices/system-security#:~:text=System%20security%20encompasses%20all%20facets,to%20mitigate%20various%20security%20concerns.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2271499" y="1836929"/>
            <a:ext cx="4484044"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dirty="0"/>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7"/>
          <p:cNvSpPr/>
          <p:nvPr/>
        </p:nvSpPr>
        <p:spPr>
          <a:xfrm>
            <a:off x="3276800" y="3121375"/>
            <a:ext cx="523800" cy="5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7"/>
          <p:cNvSpPr/>
          <p:nvPr/>
        </p:nvSpPr>
        <p:spPr>
          <a:xfrm>
            <a:off x="4120850" y="3121375"/>
            <a:ext cx="523800" cy="523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7"/>
          <p:cNvSpPr/>
          <p:nvPr/>
        </p:nvSpPr>
        <p:spPr>
          <a:xfrm>
            <a:off x="4964900" y="3121375"/>
            <a:ext cx="523800" cy="523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Dikdörtgen 1">
            <a:extLst>
              <a:ext uri="{FF2B5EF4-FFF2-40B4-BE49-F238E27FC236}">
                <a16:creationId xmlns:a16="http://schemas.microsoft.com/office/drawing/2014/main" id="{111DC78C-1F23-4231-825A-B76C3AD6267E}"/>
              </a:ext>
            </a:extLst>
          </p:cNvPr>
          <p:cNvSpPr/>
          <p:nvPr/>
        </p:nvSpPr>
        <p:spPr>
          <a:xfrm>
            <a:off x="2392326" y="3870251"/>
            <a:ext cx="4242390" cy="733249"/>
          </a:xfrm>
          <a:prstGeom prst="rect">
            <a:avLst/>
          </a:prstGeom>
          <a:solidFill>
            <a:srgbClr val="002845"/>
          </a:solidFill>
          <a:ln>
            <a:solidFill>
              <a:srgbClr val="00284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pic>
        <p:nvPicPr>
          <p:cNvPr id="3" name="Resim 2">
            <a:extLst>
              <a:ext uri="{FF2B5EF4-FFF2-40B4-BE49-F238E27FC236}">
                <a16:creationId xmlns:a16="http://schemas.microsoft.com/office/drawing/2014/main" id="{4541D429-2F6D-4384-9F3A-2E0A4090F4EA}"/>
              </a:ext>
            </a:extLst>
          </p:cNvPr>
          <p:cNvPicPr>
            <a:picLocks noChangeAspect="1"/>
          </p:cNvPicPr>
          <p:nvPr/>
        </p:nvPicPr>
        <p:blipFill>
          <a:blip r:embed="rId3">
            <a:biLevel thresh="50000"/>
          </a:blip>
          <a:stretch>
            <a:fillRect/>
          </a:stretch>
        </p:blipFill>
        <p:spPr>
          <a:xfrm>
            <a:off x="3358852" y="3206933"/>
            <a:ext cx="359695" cy="341406"/>
          </a:xfrm>
          <a:prstGeom prst="rect">
            <a:avLst/>
          </a:prstGeom>
        </p:spPr>
      </p:pic>
      <p:pic>
        <p:nvPicPr>
          <p:cNvPr id="4" name="Resim 3">
            <a:extLst>
              <a:ext uri="{FF2B5EF4-FFF2-40B4-BE49-F238E27FC236}">
                <a16:creationId xmlns:a16="http://schemas.microsoft.com/office/drawing/2014/main" id="{76A33EFD-663B-4404-8746-1E1DB3381F0C}"/>
              </a:ext>
            </a:extLst>
          </p:cNvPr>
          <p:cNvPicPr>
            <a:picLocks noChangeAspect="1"/>
          </p:cNvPicPr>
          <p:nvPr/>
        </p:nvPicPr>
        <p:blipFill>
          <a:blip r:embed="rId4">
            <a:biLevel thresh="50000"/>
          </a:blip>
          <a:stretch>
            <a:fillRect/>
          </a:stretch>
        </p:blipFill>
        <p:spPr>
          <a:xfrm>
            <a:off x="4210745" y="3176551"/>
            <a:ext cx="371888" cy="347502"/>
          </a:xfrm>
          <a:prstGeom prst="rect">
            <a:avLst/>
          </a:prstGeom>
        </p:spPr>
      </p:pic>
      <p:grpSp>
        <p:nvGrpSpPr>
          <p:cNvPr id="27" name="Google Shape;10066;p58">
            <a:extLst>
              <a:ext uri="{FF2B5EF4-FFF2-40B4-BE49-F238E27FC236}">
                <a16:creationId xmlns:a16="http://schemas.microsoft.com/office/drawing/2014/main" id="{C74BBAF0-E964-4DEA-A03B-A4522FDC6996}"/>
              </a:ext>
            </a:extLst>
          </p:cNvPr>
          <p:cNvGrpSpPr/>
          <p:nvPr/>
        </p:nvGrpSpPr>
        <p:grpSpPr>
          <a:xfrm>
            <a:off x="5047940" y="3193191"/>
            <a:ext cx="357720" cy="355148"/>
            <a:chOff x="1408777" y="3680964"/>
            <a:chExt cx="357720" cy="355148"/>
          </a:xfrm>
          <a:solidFill>
            <a:srgbClr val="080808"/>
          </a:solidFill>
        </p:grpSpPr>
        <p:sp>
          <p:nvSpPr>
            <p:cNvPr id="28" name="Google Shape;10067;p58">
              <a:extLst>
                <a:ext uri="{FF2B5EF4-FFF2-40B4-BE49-F238E27FC236}">
                  <a16:creationId xmlns:a16="http://schemas.microsoft.com/office/drawing/2014/main" id="{625E9BAA-E7B9-4C79-9EC5-E24A4A16CF8B}"/>
                </a:ext>
              </a:extLst>
            </p:cNvPr>
            <p:cNvSpPr/>
            <p:nvPr/>
          </p:nvSpPr>
          <p:spPr>
            <a:xfrm>
              <a:off x="1510488" y="3814144"/>
              <a:ext cx="37852" cy="49188"/>
            </a:xfrm>
            <a:custGeom>
              <a:avLst/>
              <a:gdLst/>
              <a:ahLst/>
              <a:cxnLst/>
              <a:rect l="l" t="t" r="r" b="b"/>
              <a:pathLst>
                <a:path w="1192" h="1549" extrusionOk="0">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41"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63" y="262"/>
                    <a:pt x="763" y="167"/>
                  </a:cubicBezTo>
                  <a:cubicBezTo>
                    <a:pt x="763" y="84"/>
                    <a:pt x="679" y="0"/>
                    <a:pt x="5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068;p58">
              <a:extLst>
                <a:ext uri="{FF2B5EF4-FFF2-40B4-BE49-F238E27FC236}">
                  <a16:creationId xmlns:a16="http://schemas.microsoft.com/office/drawing/2014/main" id="{B4CEFE3D-E335-4284-A8D2-3B8D82B59407}"/>
                </a:ext>
              </a:extLst>
            </p:cNvPr>
            <p:cNvSpPr/>
            <p:nvPr/>
          </p:nvSpPr>
          <p:spPr>
            <a:xfrm>
              <a:off x="1627315" y="3814144"/>
              <a:ext cx="37852" cy="49188"/>
            </a:xfrm>
            <a:custGeom>
              <a:avLst/>
              <a:gdLst/>
              <a:ahLst/>
              <a:cxnLst/>
              <a:rect l="l" t="t" r="r" b="b"/>
              <a:pathLst>
                <a:path w="1192" h="1549" extrusionOk="0">
                  <a:moveTo>
                    <a:pt x="596" y="0"/>
                  </a:moveTo>
                  <a:cubicBezTo>
                    <a:pt x="262" y="0"/>
                    <a:pt x="1" y="274"/>
                    <a:pt x="1" y="596"/>
                  </a:cubicBezTo>
                  <a:lnTo>
                    <a:pt x="1" y="953"/>
                  </a:lnTo>
                  <a:cubicBezTo>
                    <a:pt x="1" y="1286"/>
                    <a:pt x="262" y="1548"/>
                    <a:pt x="596" y="1548"/>
                  </a:cubicBezTo>
                  <a:cubicBezTo>
                    <a:pt x="917" y="1548"/>
                    <a:pt x="1191" y="1286"/>
                    <a:pt x="1191" y="953"/>
                  </a:cubicBezTo>
                  <a:lnTo>
                    <a:pt x="1191" y="691"/>
                  </a:lnTo>
                  <a:cubicBezTo>
                    <a:pt x="1191" y="596"/>
                    <a:pt x="1108" y="524"/>
                    <a:pt x="1024" y="524"/>
                  </a:cubicBezTo>
                  <a:cubicBezTo>
                    <a:pt x="929" y="524"/>
                    <a:pt x="858" y="596"/>
                    <a:pt x="858" y="691"/>
                  </a:cubicBezTo>
                  <a:lnTo>
                    <a:pt x="858" y="953"/>
                  </a:lnTo>
                  <a:cubicBezTo>
                    <a:pt x="858" y="1108"/>
                    <a:pt x="739" y="1227"/>
                    <a:pt x="596" y="1227"/>
                  </a:cubicBezTo>
                  <a:cubicBezTo>
                    <a:pt x="441" y="1227"/>
                    <a:pt x="322" y="1108"/>
                    <a:pt x="322" y="953"/>
                  </a:cubicBezTo>
                  <a:lnTo>
                    <a:pt x="322" y="596"/>
                  </a:lnTo>
                  <a:cubicBezTo>
                    <a:pt x="322" y="453"/>
                    <a:pt x="441" y="334"/>
                    <a:pt x="596" y="334"/>
                  </a:cubicBezTo>
                  <a:cubicBezTo>
                    <a:pt x="679" y="334"/>
                    <a:pt x="751" y="262"/>
                    <a:pt x="751" y="167"/>
                  </a:cubicBezTo>
                  <a:cubicBezTo>
                    <a:pt x="751" y="84"/>
                    <a:pt x="679" y="0"/>
                    <a:pt x="5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069;p58">
              <a:extLst>
                <a:ext uri="{FF2B5EF4-FFF2-40B4-BE49-F238E27FC236}">
                  <a16:creationId xmlns:a16="http://schemas.microsoft.com/office/drawing/2014/main" id="{5929D776-CD02-4D67-B44A-79F620CFCCA2}"/>
                </a:ext>
              </a:extLst>
            </p:cNvPr>
            <p:cNvSpPr/>
            <p:nvPr/>
          </p:nvSpPr>
          <p:spPr>
            <a:xfrm>
              <a:off x="1525604" y="3908806"/>
              <a:ext cx="123305" cy="33152"/>
            </a:xfrm>
            <a:custGeom>
              <a:avLst/>
              <a:gdLst/>
              <a:ahLst/>
              <a:cxnLst/>
              <a:rect l="l" t="t" r="r" b="b"/>
              <a:pathLst>
                <a:path w="3883" h="1044" extrusionOk="0">
                  <a:moveTo>
                    <a:pt x="3714" y="0"/>
                  </a:moveTo>
                  <a:cubicBezTo>
                    <a:pt x="3669" y="0"/>
                    <a:pt x="3622" y="18"/>
                    <a:pt x="3585" y="55"/>
                  </a:cubicBezTo>
                  <a:cubicBezTo>
                    <a:pt x="3215" y="460"/>
                    <a:pt x="2596" y="710"/>
                    <a:pt x="1953" y="710"/>
                  </a:cubicBezTo>
                  <a:cubicBezTo>
                    <a:pt x="1299" y="710"/>
                    <a:pt x="679" y="472"/>
                    <a:pt x="310" y="55"/>
                  </a:cubicBezTo>
                  <a:cubicBezTo>
                    <a:pt x="278" y="23"/>
                    <a:pt x="231" y="4"/>
                    <a:pt x="183" y="4"/>
                  </a:cubicBezTo>
                  <a:cubicBezTo>
                    <a:pt x="144" y="4"/>
                    <a:pt x="104" y="17"/>
                    <a:pt x="72" y="43"/>
                  </a:cubicBezTo>
                  <a:cubicBezTo>
                    <a:pt x="13" y="103"/>
                    <a:pt x="1" y="210"/>
                    <a:pt x="60" y="282"/>
                  </a:cubicBezTo>
                  <a:cubicBezTo>
                    <a:pt x="489" y="758"/>
                    <a:pt x="1191" y="1044"/>
                    <a:pt x="1930" y="1044"/>
                  </a:cubicBezTo>
                  <a:cubicBezTo>
                    <a:pt x="2680" y="1044"/>
                    <a:pt x="3370" y="758"/>
                    <a:pt x="3811" y="282"/>
                  </a:cubicBezTo>
                  <a:cubicBezTo>
                    <a:pt x="3882" y="210"/>
                    <a:pt x="3882" y="103"/>
                    <a:pt x="3823" y="43"/>
                  </a:cubicBezTo>
                  <a:cubicBezTo>
                    <a:pt x="3794" y="15"/>
                    <a:pt x="3755" y="0"/>
                    <a:pt x="37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070;p58">
              <a:extLst>
                <a:ext uri="{FF2B5EF4-FFF2-40B4-BE49-F238E27FC236}">
                  <a16:creationId xmlns:a16="http://schemas.microsoft.com/office/drawing/2014/main" id="{E0943638-DC99-4925-98A7-17AEA79DB49B}"/>
                </a:ext>
              </a:extLst>
            </p:cNvPr>
            <p:cNvSpPr/>
            <p:nvPr/>
          </p:nvSpPr>
          <p:spPr>
            <a:xfrm>
              <a:off x="1408777" y="3680964"/>
              <a:ext cx="298338" cy="296528"/>
            </a:xfrm>
            <a:custGeom>
              <a:avLst/>
              <a:gdLst/>
              <a:ahLst/>
              <a:cxnLst/>
              <a:rect l="l" t="t" r="r" b="b"/>
              <a:pathLst>
                <a:path w="9395" h="9338" extrusionOk="0">
                  <a:moveTo>
                    <a:pt x="5655" y="0"/>
                  </a:moveTo>
                  <a:cubicBezTo>
                    <a:pt x="5592" y="0"/>
                    <a:pt x="5529" y="1"/>
                    <a:pt x="5466" y="3"/>
                  </a:cubicBezTo>
                  <a:cubicBezTo>
                    <a:pt x="4037" y="51"/>
                    <a:pt x="2692" y="622"/>
                    <a:pt x="1680" y="1634"/>
                  </a:cubicBezTo>
                  <a:cubicBezTo>
                    <a:pt x="667" y="2646"/>
                    <a:pt x="96" y="3992"/>
                    <a:pt x="48" y="5421"/>
                  </a:cubicBezTo>
                  <a:cubicBezTo>
                    <a:pt x="1" y="6849"/>
                    <a:pt x="489" y="8219"/>
                    <a:pt x="1429" y="9278"/>
                  </a:cubicBezTo>
                  <a:cubicBezTo>
                    <a:pt x="1465" y="9302"/>
                    <a:pt x="1501" y="9338"/>
                    <a:pt x="1549" y="9338"/>
                  </a:cubicBezTo>
                  <a:cubicBezTo>
                    <a:pt x="1596" y="9338"/>
                    <a:pt x="1620" y="9314"/>
                    <a:pt x="1656" y="9290"/>
                  </a:cubicBezTo>
                  <a:cubicBezTo>
                    <a:pt x="1727" y="9231"/>
                    <a:pt x="1727" y="9123"/>
                    <a:pt x="1668" y="9052"/>
                  </a:cubicBezTo>
                  <a:cubicBezTo>
                    <a:pt x="787" y="8052"/>
                    <a:pt x="310" y="6754"/>
                    <a:pt x="358" y="5421"/>
                  </a:cubicBezTo>
                  <a:cubicBezTo>
                    <a:pt x="406" y="4075"/>
                    <a:pt x="941" y="2813"/>
                    <a:pt x="1894" y="1861"/>
                  </a:cubicBezTo>
                  <a:cubicBezTo>
                    <a:pt x="2846" y="908"/>
                    <a:pt x="4108" y="360"/>
                    <a:pt x="5454" y="325"/>
                  </a:cubicBezTo>
                  <a:cubicBezTo>
                    <a:pt x="5500" y="323"/>
                    <a:pt x="5547" y="323"/>
                    <a:pt x="5594" y="323"/>
                  </a:cubicBezTo>
                  <a:cubicBezTo>
                    <a:pt x="6878" y="323"/>
                    <a:pt x="8120" y="796"/>
                    <a:pt x="9085" y="1634"/>
                  </a:cubicBezTo>
                  <a:cubicBezTo>
                    <a:pt x="9119" y="1663"/>
                    <a:pt x="9162" y="1678"/>
                    <a:pt x="9203" y="1678"/>
                  </a:cubicBezTo>
                  <a:cubicBezTo>
                    <a:pt x="9248" y="1678"/>
                    <a:pt x="9292" y="1660"/>
                    <a:pt x="9323" y="1623"/>
                  </a:cubicBezTo>
                  <a:cubicBezTo>
                    <a:pt x="9395" y="1551"/>
                    <a:pt x="9395" y="1444"/>
                    <a:pt x="9323" y="1384"/>
                  </a:cubicBezTo>
                  <a:cubicBezTo>
                    <a:pt x="8300" y="486"/>
                    <a:pt x="7004" y="0"/>
                    <a:pt x="5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071;p58">
              <a:extLst>
                <a:ext uri="{FF2B5EF4-FFF2-40B4-BE49-F238E27FC236}">
                  <a16:creationId xmlns:a16="http://schemas.microsoft.com/office/drawing/2014/main" id="{E8AA7092-DBC0-4878-9A04-CB84F5F240BB}"/>
                </a:ext>
              </a:extLst>
            </p:cNvPr>
            <p:cNvSpPr/>
            <p:nvPr/>
          </p:nvSpPr>
          <p:spPr>
            <a:xfrm>
              <a:off x="1468508" y="3739075"/>
              <a:ext cx="297989" cy="297036"/>
            </a:xfrm>
            <a:custGeom>
              <a:avLst/>
              <a:gdLst/>
              <a:ahLst/>
              <a:cxnLst/>
              <a:rect l="l" t="t" r="r" b="b"/>
              <a:pathLst>
                <a:path w="9384" h="9354" extrusionOk="0">
                  <a:moveTo>
                    <a:pt x="7834" y="1"/>
                  </a:moveTo>
                  <a:cubicBezTo>
                    <a:pt x="7795" y="1"/>
                    <a:pt x="7754" y="15"/>
                    <a:pt x="7716" y="43"/>
                  </a:cubicBezTo>
                  <a:cubicBezTo>
                    <a:pt x="7645" y="102"/>
                    <a:pt x="7645" y="209"/>
                    <a:pt x="7704" y="281"/>
                  </a:cubicBezTo>
                  <a:cubicBezTo>
                    <a:pt x="8585" y="1281"/>
                    <a:pt x="9062" y="2579"/>
                    <a:pt x="9014" y="3912"/>
                  </a:cubicBezTo>
                  <a:cubicBezTo>
                    <a:pt x="8966" y="5257"/>
                    <a:pt x="8431" y="6520"/>
                    <a:pt x="7478" y="7472"/>
                  </a:cubicBezTo>
                  <a:cubicBezTo>
                    <a:pt x="6526" y="8425"/>
                    <a:pt x="5263" y="8972"/>
                    <a:pt x="3918" y="9008"/>
                  </a:cubicBezTo>
                  <a:cubicBezTo>
                    <a:pt x="3870" y="9009"/>
                    <a:pt x="3823" y="9010"/>
                    <a:pt x="3775" y="9010"/>
                  </a:cubicBezTo>
                  <a:cubicBezTo>
                    <a:pt x="2492" y="9010"/>
                    <a:pt x="1251" y="8548"/>
                    <a:pt x="299" y="7698"/>
                  </a:cubicBezTo>
                  <a:cubicBezTo>
                    <a:pt x="259" y="7670"/>
                    <a:pt x="216" y="7655"/>
                    <a:pt x="175" y="7655"/>
                  </a:cubicBezTo>
                  <a:cubicBezTo>
                    <a:pt x="130" y="7655"/>
                    <a:pt x="86" y="7673"/>
                    <a:pt x="49" y="7710"/>
                  </a:cubicBezTo>
                  <a:cubicBezTo>
                    <a:pt x="1" y="7782"/>
                    <a:pt x="1" y="7889"/>
                    <a:pt x="72" y="7948"/>
                  </a:cubicBezTo>
                  <a:cubicBezTo>
                    <a:pt x="1096" y="8853"/>
                    <a:pt x="2394" y="9353"/>
                    <a:pt x="3763" y="9353"/>
                  </a:cubicBezTo>
                  <a:lnTo>
                    <a:pt x="3930" y="9353"/>
                  </a:lnTo>
                  <a:cubicBezTo>
                    <a:pt x="5359" y="9306"/>
                    <a:pt x="6692" y="8722"/>
                    <a:pt x="7704" y="7710"/>
                  </a:cubicBezTo>
                  <a:cubicBezTo>
                    <a:pt x="8716" y="6698"/>
                    <a:pt x="9300" y="5365"/>
                    <a:pt x="9347" y="3936"/>
                  </a:cubicBezTo>
                  <a:cubicBezTo>
                    <a:pt x="9383" y="2507"/>
                    <a:pt x="8895" y="1126"/>
                    <a:pt x="7954" y="66"/>
                  </a:cubicBezTo>
                  <a:cubicBezTo>
                    <a:pt x="7922" y="21"/>
                    <a:pt x="7879" y="1"/>
                    <a:pt x="78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10" name="Başlık 9">
            <a:extLst>
              <a:ext uri="{FF2B5EF4-FFF2-40B4-BE49-F238E27FC236}">
                <a16:creationId xmlns:a16="http://schemas.microsoft.com/office/drawing/2014/main" id="{C3E486A7-B5C4-48DD-97A1-2A6A7DF7E9ED}"/>
              </a:ext>
            </a:extLst>
          </p:cNvPr>
          <p:cNvSpPr>
            <a:spLocks noGrp="1"/>
          </p:cNvSpPr>
          <p:nvPr>
            <p:ph type="ctrTitle"/>
          </p:nvPr>
        </p:nvSpPr>
        <p:spPr>
          <a:xfrm>
            <a:off x="512498" y="859584"/>
            <a:ext cx="7749000" cy="3424331"/>
          </a:xfrm>
        </p:spPr>
        <p:txBody>
          <a:bodyPr/>
          <a:lstStyle/>
          <a:p>
            <a:r>
              <a:rPr lang="en-US" sz="3200" dirty="0"/>
              <a:t>                        Plan:</a:t>
            </a:r>
            <a:br>
              <a:rPr lang="en-US" sz="3200" dirty="0"/>
            </a:br>
            <a:r>
              <a:rPr lang="en-US" sz="3200" dirty="0"/>
              <a:t>1.Cryptography – What is Cryptography?</a:t>
            </a:r>
            <a:br>
              <a:rPr lang="en-US" sz="3200" dirty="0"/>
            </a:br>
            <a:r>
              <a:rPr lang="en-US" sz="3200" dirty="0"/>
              <a:t>2.System Security</a:t>
            </a:r>
            <a:br>
              <a:rPr lang="en-US" sz="3200" dirty="0"/>
            </a:br>
            <a:r>
              <a:rPr lang="en-US" sz="3200" dirty="0"/>
              <a:t>3. System Security – Firewall</a:t>
            </a:r>
            <a:br>
              <a:rPr lang="en-US" sz="3200" dirty="0"/>
            </a:br>
            <a:r>
              <a:rPr lang="en-US" sz="3200" dirty="0"/>
              <a:t>4. System Security-</a:t>
            </a:r>
            <a:r>
              <a:rPr lang="en-US" sz="3200" dirty="0" err="1"/>
              <a:t>Encription</a:t>
            </a:r>
            <a:br>
              <a:rPr lang="en-US" sz="3200" dirty="0"/>
            </a:br>
            <a:r>
              <a:rPr lang="en-US" sz="3200" dirty="0"/>
              <a:t>5. System Security – Password</a:t>
            </a:r>
            <a:br>
              <a:rPr lang="en-US" sz="3200" dirty="0"/>
            </a:br>
            <a:br>
              <a:rPr lang="en-US" dirty="0"/>
            </a:br>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369950" y="1170174"/>
            <a:ext cx="4201509" cy="120826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b="1" dirty="0">
                <a:solidFill>
                  <a:schemeClr val="bg1"/>
                </a:solidFill>
                <a:latin typeface="Bodoni MT" panose="02070603080606020203" pitchFamily="18" charset="0"/>
              </a:rPr>
              <a:t>CRYPTOGRAPHY </a:t>
            </a:r>
            <a:endParaRPr sz="4000" dirty="0">
              <a:solidFill>
                <a:schemeClr val="bg1"/>
              </a:solidFill>
            </a:endParaRPr>
          </a:p>
        </p:txBody>
      </p:sp>
      <p:sp>
        <p:nvSpPr>
          <p:cNvPr id="688" name="Google Shape;688;p32"/>
          <p:cNvSpPr txBox="1">
            <a:spLocks noGrp="1"/>
          </p:cNvSpPr>
          <p:nvPr>
            <p:ph type="subTitle" idx="1"/>
          </p:nvPr>
        </p:nvSpPr>
        <p:spPr>
          <a:xfrm>
            <a:off x="1711847" y="2417450"/>
            <a:ext cx="3181140" cy="1048800"/>
          </a:xfrm>
          <a:prstGeom prst="rect">
            <a:avLst/>
          </a:prstGeom>
        </p:spPr>
        <p:txBody>
          <a:bodyPr spcFirstLastPara="1" wrap="square" lIns="91425" tIns="91425" rIns="91425" bIns="91425" anchor="t" anchorCtr="0">
            <a:noAutofit/>
          </a:bodyPr>
          <a:lstStyle/>
          <a:p>
            <a:pPr algn="l"/>
            <a:r>
              <a:rPr lang="tr-TR" sz="2400" b="0" i="0" dirty="0" err="1">
                <a:effectLst/>
                <a:latin typeface="Times New Roman" panose="02020603050405020304" pitchFamily="18" charset="0"/>
                <a:cs typeface="Times New Roman" panose="02020603050405020304" pitchFamily="18" charset="0"/>
              </a:rPr>
              <a:t>Wha</a:t>
            </a:r>
            <a:r>
              <a:rPr lang="en-US" sz="2400" b="0" i="0" dirty="0">
                <a:effectLst/>
                <a:latin typeface="Times New Roman" panose="02020603050405020304" pitchFamily="18" charset="0"/>
                <a:cs typeface="Times New Roman" panose="02020603050405020304" pitchFamily="18" charset="0"/>
              </a:rPr>
              <a:t>t</a:t>
            </a:r>
            <a:r>
              <a:rPr lang="tr-TR" sz="2400" b="0" i="0" dirty="0">
                <a:effectLst/>
                <a:latin typeface="Times New Roman" panose="02020603050405020304" pitchFamily="18" charset="0"/>
                <a:cs typeface="Times New Roman" panose="02020603050405020304" pitchFamily="18" charset="0"/>
              </a:rPr>
              <a:t> is </a:t>
            </a:r>
            <a:r>
              <a:rPr lang="tr-TR" sz="2400" b="0" i="0" dirty="0" err="1">
                <a:effectLst/>
                <a:latin typeface="Times New Roman" panose="02020603050405020304" pitchFamily="18" charset="0"/>
                <a:cs typeface="Times New Roman" panose="02020603050405020304" pitchFamily="18" charset="0"/>
              </a:rPr>
              <a:t>Cryptograp</a:t>
            </a:r>
            <a:r>
              <a:rPr lang="en-US" sz="2400" b="0" i="0" dirty="0">
                <a:effectLst/>
                <a:latin typeface="Times New Roman" panose="02020603050405020304" pitchFamily="18" charset="0"/>
                <a:cs typeface="Times New Roman" panose="02020603050405020304" pitchFamily="18" charset="0"/>
              </a:rPr>
              <a:t>h</a:t>
            </a:r>
            <a:r>
              <a:rPr lang="tr-TR" sz="2400" b="0" i="0" dirty="0">
                <a:effectLst/>
                <a:latin typeface="Times New Roman" panose="02020603050405020304" pitchFamily="18" charset="0"/>
                <a:cs typeface="Times New Roman" panose="02020603050405020304" pitchFamily="18" charset="0"/>
              </a:rPr>
              <a:t>y?</a:t>
            </a:r>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2" name="Resim 1">
            <a:extLst>
              <a:ext uri="{FF2B5EF4-FFF2-40B4-BE49-F238E27FC236}">
                <a16:creationId xmlns:a16="http://schemas.microsoft.com/office/drawing/2014/main" id="{BAA18EC6-5848-4856-9E2E-D5F06E6EAAB5}"/>
              </a:ext>
            </a:extLst>
          </p:cNvPr>
          <p:cNvPicPr>
            <a:picLocks noChangeAspect="1"/>
          </p:cNvPicPr>
          <p:nvPr/>
        </p:nvPicPr>
        <p:blipFill>
          <a:blip r:embed="rId3">
            <a:biLevel thresh="50000"/>
          </a:blip>
          <a:stretch>
            <a:fillRect/>
          </a:stretch>
        </p:blipFill>
        <p:spPr>
          <a:xfrm>
            <a:off x="5948325" y="2148499"/>
            <a:ext cx="754199" cy="45987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Metin kutusu 13">
            <a:extLst>
              <a:ext uri="{FF2B5EF4-FFF2-40B4-BE49-F238E27FC236}">
                <a16:creationId xmlns:a16="http://schemas.microsoft.com/office/drawing/2014/main" id="{3E69A3EE-3B2B-4819-8291-394558A17B03}"/>
              </a:ext>
            </a:extLst>
          </p:cNvPr>
          <p:cNvSpPr txBox="1"/>
          <p:nvPr/>
        </p:nvSpPr>
        <p:spPr>
          <a:xfrm>
            <a:off x="435935" y="0"/>
            <a:ext cx="4572000" cy="584775"/>
          </a:xfrm>
          <a:prstGeom prst="rect">
            <a:avLst/>
          </a:prstGeom>
          <a:noFill/>
        </p:spPr>
        <p:txBody>
          <a:bodyPr wrap="square">
            <a:spAutoFit/>
          </a:bodyPr>
          <a:lstStyle/>
          <a:p>
            <a:pPr algn="l"/>
            <a:r>
              <a:rPr lang="tr-TR" sz="3200" b="1" i="0" dirty="0" err="1">
                <a:solidFill>
                  <a:schemeClr val="bg1"/>
                </a:solidFill>
                <a:effectLst/>
                <a:latin typeface="Bahnschrift SemiBold SemiConden" panose="020B0502040204020203" pitchFamily="34" charset="0"/>
                <a:cs typeface="Times New Roman" panose="02020603050405020304" pitchFamily="18" charset="0"/>
              </a:rPr>
              <a:t>Wha</a:t>
            </a:r>
            <a:r>
              <a:rPr lang="en-US" sz="3200" i="0" dirty="0">
                <a:solidFill>
                  <a:schemeClr val="bg1"/>
                </a:solidFill>
                <a:effectLst/>
                <a:latin typeface="Bahnschrift SemiBold SemiConden" panose="020B0502040204020203" pitchFamily="34" charset="0"/>
                <a:cs typeface="Times New Roman" panose="02020603050405020304" pitchFamily="18" charset="0"/>
              </a:rPr>
              <a:t>t</a:t>
            </a:r>
            <a:r>
              <a:rPr lang="tr-TR" sz="3200" i="0" dirty="0">
                <a:solidFill>
                  <a:schemeClr val="bg1"/>
                </a:solidFill>
                <a:effectLst/>
                <a:latin typeface="Bahnschrift SemiBold SemiConden" panose="020B0502040204020203" pitchFamily="34" charset="0"/>
                <a:cs typeface="Times New Roman" panose="02020603050405020304" pitchFamily="18" charset="0"/>
              </a:rPr>
              <a:t> is </a:t>
            </a:r>
            <a:r>
              <a:rPr lang="tr-TR" sz="3200" i="0" dirty="0" err="1">
                <a:solidFill>
                  <a:schemeClr val="bg1"/>
                </a:solidFill>
                <a:effectLst/>
                <a:latin typeface="Bahnschrift SemiBold SemiConden" panose="020B0502040204020203" pitchFamily="34" charset="0"/>
                <a:cs typeface="Times New Roman" panose="02020603050405020304" pitchFamily="18" charset="0"/>
              </a:rPr>
              <a:t>Cryptograp</a:t>
            </a:r>
            <a:r>
              <a:rPr lang="en-US" sz="3200" i="0" dirty="0">
                <a:solidFill>
                  <a:schemeClr val="bg1"/>
                </a:solidFill>
                <a:effectLst/>
                <a:latin typeface="Bahnschrift SemiBold SemiConden" panose="020B0502040204020203" pitchFamily="34" charset="0"/>
                <a:cs typeface="Times New Roman" panose="02020603050405020304" pitchFamily="18" charset="0"/>
              </a:rPr>
              <a:t>h</a:t>
            </a:r>
            <a:r>
              <a:rPr lang="tr-TR" sz="3200" i="0" dirty="0">
                <a:solidFill>
                  <a:schemeClr val="bg1"/>
                </a:solidFill>
                <a:effectLst/>
                <a:latin typeface="Bahnschrift SemiBold SemiConden" panose="020B0502040204020203" pitchFamily="34" charset="0"/>
                <a:cs typeface="Times New Roman" panose="02020603050405020304" pitchFamily="18" charset="0"/>
              </a:rPr>
              <a:t>y?</a:t>
            </a:r>
          </a:p>
        </p:txBody>
      </p:sp>
      <p:sp>
        <p:nvSpPr>
          <p:cNvPr id="16" name="Metin kutusu 15">
            <a:extLst>
              <a:ext uri="{FF2B5EF4-FFF2-40B4-BE49-F238E27FC236}">
                <a16:creationId xmlns:a16="http://schemas.microsoft.com/office/drawing/2014/main" id="{CB04B819-DD3C-4826-A644-E28181C730B6}"/>
              </a:ext>
            </a:extLst>
          </p:cNvPr>
          <p:cNvSpPr txBox="1"/>
          <p:nvPr/>
        </p:nvSpPr>
        <p:spPr>
          <a:xfrm>
            <a:off x="552894" y="574569"/>
            <a:ext cx="7676706" cy="1169551"/>
          </a:xfrm>
          <a:prstGeom prst="rect">
            <a:avLst/>
          </a:prstGeom>
          <a:noFill/>
        </p:spPr>
        <p:txBody>
          <a:bodyPr wrap="square">
            <a:spAutoFit/>
          </a:bodyPr>
          <a:lstStyle/>
          <a:p>
            <a:r>
              <a:rPr lang="en-US" b="1" i="0" dirty="0">
                <a:solidFill>
                  <a:schemeClr val="bg1"/>
                </a:solidFill>
                <a:effectLst/>
                <a:latin typeface="Open Sans"/>
              </a:rPr>
              <a:t>Let’s say there’s a person named </a:t>
            </a:r>
            <a:r>
              <a:rPr lang="en-US" b="1" i="1" dirty="0">
                <a:solidFill>
                  <a:schemeClr val="bg1"/>
                </a:solidFill>
                <a:effectLst/>
                <a:latin typeface="Open Sans"/>
              </a:rPr>
              <a:t>Andy</a:t>
            </a:r>
            <a:r>
              <a:rPr lang="en-US" b="1" i="0" dirty="0">
                <a:solidFill>
                  <a:schemeClr val="bg1"/>
                </a:solidFill>
                <a:effectLst/>
                <a:latin typeface="Open Sans"/>
              </a:rPr>
              <a:t>. Now suppose </a:t>
            </a:r>
            <a:r>
              <a:rPr lang="en-US" b="1" i="1" dirty="0">
                <a:solidFill>
                  <a:schemeClr val="bg1"/>
                </a:solidFill>
                <a:effectLst/>
                <a:latin typeface="Open Sans"/>
              </a:rPr>
              <a:t>Andy</a:t>
            </a:r>
            <a:r>
              <a:rPr lang="en-US" b="1" i="0" dirty="0">
                <a:solidFill>
                  <a:schemeClr val="bg1"/>
                </a:solidFill>
                <a:effectLst/>
                <a:latin typeface="Open Sans"/>
              </a:rPr>
              <a:t> sends a message to his friend </a:t>
            </a:r>
            <a:r>
              <a:rPr lang="en-US" b="1" i="1" dirty="0">
                <a:solidFill>
                  <a:schemeClr val="bg1"/>
                </a:solidFill>
                <a:effectLst/>
                <a:latin typeface="Open Sans"/>
              </a:rPr>
              <a:t>Sam</a:t>
            </a:r>
            <a:r>
              <a:rPr lang="en-US" b="1" i="0" dirty="0">
                <a:solidFill>
                  <a:schemeClr val="bg1"/>
                </a:solidFill>
                <a:effectLst/>
                <a:latin typeface="Open Sans"/>
              </a:rPr>
              <a:t> who is on the other side of the world. Now obviously he wants this message to be private and nobody else should have access to the message. He uses a public forum, for example, WhatsApp for sending this message. The main goal is to secure this communication.</a:t>
            </a:r>
            <a:endParaRPr lang="tr-TR" b="1" dirty="0">
              <a:solidFill>
                <a:schemeClr val="bg1"/>
              </a:solidFill>
            </a:endParaRPr>
          </a:p>
        </p:txBody>
      </p:sp>
      <p:pic>
        <p:nvPicPr>
          <p:cNvPr id="10" name="Resim 9">
            <a:extLst>
              <a:ext uri="{FF2B5EF4-FFF2-40B4-BE49-F238E27FC236}">
                <a16:creationId xmlns:a16="http://schemas.microsoft.com/office/drawing/2014/main" id="{9B0EEFBB-55CF-42E7-BD22-1FCD4C6B6426}"/>
              </a:ext>
            </a:extLst>
          </p:cNvPr>
          <p:cNvPicPr>
            <a:picLocks noChangeAspect="1"/>
          </p:cNvPicPr>
          <p:nvPr/>
        </p:nvPicPr>
        <p:blipFill>
          <a:blip r:embed="rId3"/>
          <a:stretch>
            <a:fillRect/>
          </a:stretch>
        </p:blipFill>
        <p:spPr>
          <a:xfrm>
            <a:off x="1174897" y="1605897"/>
            <a:ext cx="6794205" cy="3181466"/>
          </a:xfrm>
          <a:prstGeom prst="rect">
            <a:avLst/>
          </a:prstGeom>
        </p:spPr>
      </p:pic>
    </p:spTree>
    <p:extLst>
      <p:ext uri="{BB962C8B-B14F-4D97-AF65-F5344CB8AC3E}">
        <p14:creationId xmlns:p14="http://schemas.microsoft.com/office/powerpoint/2010/main" val="540373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14" name="Metin kutusu 13">
            <a:extLst>
              <a:ext uri="{FF2B5EF4-FFF2-40B4-BE49-F238E27FC236}">
                <a16:creationId xmlns:a16="http://schemas.microsoft.com/office/drawing/2014/main" id="{3E69A3EE-3B2B-4819-8291-394558A17B03}"/>
              </a:ext>
            </a:extLst>
          </p:cNvPr>
          <p:cNvSpPr txBox="1"/>
          <p:nvPr/>
        </p:nvSpPr>
        <p:spPr>
          <a:xfrm>
            <a:off x="435935" y="0"/>
            <a:ext cx="4572000" cy="584775"/>
          </a:xfrm>
          <a:prstGeom prst="rect">
            <a:avLst/>
          </a:prstGeom>
          <a:noFill/>
        </p:spPr>
        <p:txBody>
          <a:bodyPr wrap="square">
            <a:spAutoFit/>
          </a:bodyPr>
          <a:lstStyle/>
          <a:p>
            <a:pPr algn="l"/>
            <a:r>
              <a:rPr lang="tr-TR" sz="3200" b="1" i="0" dirty="0" err="1">
                <a:solidFill>
                  <a:schemeClr val="bg1"/>
                </a:solidFill>
                <a:effectLst/>
                <a:latin typeface="Bahnschrift SemiBold SemiConden" panose="020B0502040204020203" pitchFamily="34" charset="0"/>
                <a:cs typeface="Times New Roman" panose="02020603050405020304" pitchFamily="18" charset="0"/>
              </a:rPr>
              <a:t>Wha</a:t>
            </a:r>
            <a:r>
              <a:rPr lang="en-US" sz="3200" i="0" dirty="0">
                <a:solidFill>
                  <a:schemeClr val="bg1"/>
                </a:solidFill>
                <a:effectLst/>
                <a:latin typeface="Bahnschrift SemiBold SemiConden" panose="020B0502040204020203" pitchFamily="34" charset="0"/>
                <a:cs typeface="Times New Roman" panose="02020603050405020304" pitchFamily="18" charset="0"/>
              </a:rPr>
              <a:t>t</a:t>
            </a:r>
            <a:r>
              <a:rPr lang="tr-TR" sz="3200" i="0" dirty="0">
                <a:solidFill>
                  <a:schemeClr val="bg1"/>
                </a:solidFill>
                <a:effectLst/>
                <a:latin typeface="Bahnschrift SemiBold SemiConden" panose="020B0502040204020203" pitchFamily="34" charset="0"/>
                <a:cs typeface="Times New Roman" panose="02020603050405020304" pitchFamily="18" charset="0"/>
              </a:rPr>
              <a:t> is </a:t>
            </a:r>
            <a:r>
              <a:rPr lang="tr-TR" sz="3200" i="0" dirty="0" err="1">
                <a:solidFill>
                  <a:schemeClr val="bg1"/>
                </a:solidFill>
                <a:effectLst/>
                <a:latin typeface="Bahnschrift SemiBold SemiConden" panose="020B0502040204020203" pitchFamily="34" charset="0"/>
                <a:cs typeface="Times New Roman" panose="02020603050405020304" pitchFamily="18" charset="0"/>
              </a:rPr>
              <a:t>Cryptograp</a:t>
            </a:r>
            <a:r>
              <a:rPr lang="en-US" sz="3200" i="0" dirty="0">
                <a:solidFill>
                  <a:schemeClr val="bg1"/>
                </a:solidFill>
                <a:effectLst/>
                <a:latin typeface="Bahnschrift SemiBold SemiConden" panose="020B0502040204020203" pitchFamily="34" charset="0"/>
                <a:cs typeface="Times New Roman" panose="02020603050405020304" pitchFamily="18" charset="0"/>
              </a:rPr>
              <a:t>h</a:t>
            </a:r>
            <a:r>
              <a:rPr lang="tr-TR" sz="3200" i="0" dirty="0">
                <a:solidFill>
                  <a:schemeClr val="bg1"/>
                </a:solidFill>
                <a:effectLst/>
                <a:latin typeface="Bahnschrift SemiBold SemiConden" panose="020B0502040204020203" pitchFamily="34" charset="0"/>
                <a:cs typeface="Times New Roman" panose="02020603050405020304" pitchFamily="18" charset="0"/>
              </a:rPr>
              <a:t>y?</a:t>
            </a:r>
          </a:p>
        </p:txBody>
      </p:sp>
      <p:sp>
        <p:nvSpPr>
          <p:cNvPr id="16" name="Metin kutusu 15">
            <a:extLst>
              <a:ext uri="{FF2B5EF4-FFF2-40B4-BE49-F238E27FC236}">
                <a16:creationId xmlns:a16="http://schemas.microsoft.com/office/drawing/2014/main" id="{CB04B819-DD3C-4826-A644-E28181C730B6}"/>
              </a:ext>
            </a:extLst>
          </p:cNvPr>
          <p:cNvSpPr txBox="1"/>
          <p:nvPr/>
        </p:nvSpPr>
        <p:spPr>
          <a:xfrm>
            <a:off x="595424" y="817424"/>
            <a:ext cx="7676706" cy="1754326"/>
          </a:xfrm>
          <a:prstGeom prst="rect">
            <a:avLst/>
          </a:prstGeom>
          <a:noFill/>
        </p:spPr>
        <p:txBody>
          <a:bodyPr wrap="square">
            <a:spAutoFit/>
          </a:bodyPr>
          <a:lstStyle/>
          <a:p>
            <a:r>
              <a:rPr lang="en-US" sz="1800" b="1" i="0" dirty="0">
                <a:solidFill>
                  <a:schemeClr val="bg1"/>
                </a:solidFill>
                <a:effectLst/>
                <a:latin typeface="Open Sans"/>
              </a:rPr>
              <a:t>Let’s say there is a smart guy called </a:t>
            </a:r>
            <a:r>
              <a:rPr lang="en-US" sz="1800" b="1" i="1" dirty="0">
                <a:solidFill>
                  <a:schemeClr val="bg1"/>
                </a:solidFill>
                <a:effectLst/>
                <a:latin typeface="Open Sans"/>
              </a:rPr>
              <a:t>Eaves</a:t>
            </a:r>
            <a:r>
              <a:rPr lang="en-US" sz="1800" b="1" i="0" dirty="0">
                <a:solidFill>
                  <a:schemeClr val="bg1"/>
                </a:solidFill>
                <a:effectLst/>
                <a:latin typeface="Open Sans"/>
              </a:rPr>
              <a:t> who secretly got access to your communication channel. Since this guy has access to your communication, he can do much more than just eavesdropping, for example, he can try to change the message.  Now, this is just a small example. What if </a:t>
            </a:r>
            <a:r>
              <a:rPr lang="en-US" sz="1800" b="1" i="1" dirty="0">
                <a:solidFill>
                  <a:schemeClr val="bg1"/>
                </a:solidFill>
                <a:effectLst/>
                <a:latin typeface="Open Sans"/>
              </a:rPr>
              <a:t>Eave</a:t>
            </a:r>
            <a:r>
              <a:rPr lang="en-US" sz="1800" b="1" i="0" dirty="0">
                <a:solidFill>
                  <a:schemeClr val="bg1"/>
                </a:solidFill>
                <a:effectLst/>
                <a:latin typeface="Open Sans"/>
              </a:rPr>
              <a:t> gets access to your private information? The result could be catastrophic.</a:t>
            </a:r>
            <a:endParaRPr lang="tr-TR" sz="1800" b="1" dirty="0">
              <a:solidFill>
                <a:schemeClr val="bg1"/>
              </a:solidFill>
            </a:endParaRPr>
          </a:p>
        </p:txBody>
      </p:sp>
      <p:sp>
        <p:nvSpPr>
          <p:cNvPr id="8" name="Metin kutusu 7">
            <a:extLst>
              <a:ext uri="{FF2B5EF4-FFF2-40B4-BE49-F238E27FC236}">
                <a16:creationId xmlns:a16="http://schemas.microsoft.com/office/drawing/2014/main" id="{15134BCF-8E02-4C4A-96B0-3537E56BD2B9}"/>
              </a:ext>
            </a:extLst>
          </p:cNvPr>
          <p:cNvSpPr txBox="1"/>
          <p:nvPr/>
        </p:nvSpPr>
        <p:spPr>
          <a:xfrm>
            <a:off x="733647" y="3077448"/>
            <a:ext cx="7538483" cy="923330"/>
          </a:xfrm>
          <a:prstGeom prst="rect">
            <a:avLst/>
          </a:prstGeom>
          <a:noFill/>
        </p:spPr>
        <p:txBody>
          <a:bodyPr wrap="square">
            <a:spAutoFit/>
          </a:bodyPr>
          <a:lstStyle/>
          <a:p>
            <a:r>
              <a:rPr lang="en-US" sz="1800" b="1" i="0" dirty="0">
                <a:solidFill>
                  <a:schemeClr val="bg1"/>
                </a:solidFill>
                <a:effectLst/>
                <a:latin typeface="Open Sans"/>
              </a:rPr>
              <a:t>So how can </a:t>
            </a:r>
            <a:r>
              <a:rPr lang="en-US" sz="1800" b="1" i="1" dirty="0">
                <a:solidFill>
                  <a:schemeClr val="bg1"/>
                </a:solidFill>
                <a:effectLst/>
                <a:latin typeface="Open Sans"/>
              </a:rPr>
              <a:t>Andy</a:t>
            </a:r>
            <a:r>
              <a:rPr lang="en-US" sz="1800" b="1" i="0" dirty="0">
                <a:solidFill>
                  <a:schemeClr val="bg1"/>
                </a:solidFill>
                <a:effectLst/>
                <a:latin typeface="Open Sans"/>
              </a:rPr>
              <a:t> be sure that nobody in the middle could access the message sent to </a:t>
            </a:r>
            <a:r>
              <a:rPr lang="en-US" sz="1800" b="1" i="1" dirty="0">
                <a:solidFill>
                  <a:schemeClr val="bg1"/>
                </a:solidFill>
                <a:effectLst/>
                <a:latin typeface="Open Sans"/>
              </a:rPr>
              <a:t>Sam</a:t>
            </a:r>
            <a:r>
              <a:rPr lang="en-US" sz="1800" b="1" i="0" dirty="0">
                <a:solidFill>
                  <a:schemeClr val="bg1"/>
                </a:solidFill>
                <a:effectLst/>
                <a:latin typeface="Open Sans"/>
              </a:rPr>
              <a:t>? That’s where </a:t>
            </a:r>
            <a:r>
              <a:rPr lang="en-US" sz="1800" b="1" i="1" dirty="0">
                <a:solidFill>
                  <a:schemeClr val="bg1"/>
                </a:solidFill>
                <a:effectLst/>
                <a:latin typeface="Open Sans"/>
              </a:rPr>
              <a:t>Encryption or Cryptography</a:t>
            </a:r>
            <a:r>
              <a:rPr lang="en-US" sz="1800" b="1" i="0" dirty="0">
                <a:solidFill>
                  <a:schemeClr val="bg1"/>
                </a:solidFill>
                <a:effectLst/>
                <a:latin typeface="Open Sans"/>
              </a:rPr>
              <a:t> comes in.</a:t>
            </a:r>
            <a:endParaRPr lang="tr-TR" sz="1800" b="1" dirty="0">
              <a:solidFill>
                <a:schemeClr val="bg1"/>
              </a:solidFill>
            </a:endParaRPr>
          </a:p>
        </p:txBody>
      </p:sp>
    </p:spTree>
    <p:extLst>
      <p:ext uri="{BB962C8B-B14F-4D97-AF65-F5344CB8AC3E}">
        <p14:creationId xmlns:p14="http://schemas.microsoft.com/office/powerpoint/2010/main" val="315255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32628" y="1625820"/>
            <a:ext cx="3953175" cy="20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i="0" dirty="0">
                <a:solidFill>
                  <a:schemeClr val="bg1"/>
                </a:solidFill>
                <a:effectLst/>
                <a:latin typeface="Times New Roman" panose="02020603050405020304" pitchFamily="18" charset="0"/>
                <a:cs typeface="Times New Roman" panose="02020603050405020304" pitchFamily="18" charset="0"/>
              </a:rPr>
              <a:t>“Cryptography is the practice and study of techniques for securing communication and data in the presence of adversaries. ”</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507" name="Google Shape;507;p28"/>
          <p:cNvSpPr txBox="1">
            <a:spLocks noGrp="1"/>
          </p:cNvSpPr>
          <p:nvPr>
            <p:ph type="ctrTitle"/>
          </p:nvPr>
        </p:nvSpPr>
        <p:spPr>
          <a:xfrm>
            <a:off x="618824" y="238375"/>
            <a:ext cx="4407415" cy="577800"/>
          </a:xfrm>
          <a:prstGeom prst="rect">
            <a:avLst/>
          </a:prstGeom>
        </p:spPr>
        <p:txBody>
          <a:bodyPr spcFirstLastPara="1" wrap="square" lIns="91425" tIns="91425" rIns="91425" bIns="91425" anchor="b" anchorCtr="0">
            <a:noAutofit/>
          </a:bodyPr>
          <a:lstStyle/>
          <a:p>
            <a:pPr algn="l"/>
            <a:r>
              <a:rPr lang="tr-TR" sz="3200" b="0" i="0" dirty="0" err="1">
                <a:effectLst/>
                <a:latin typeface="Times New Roman" panose="02020603050405020304" pitchFamily="18" charset="0"/>
                <a:cs typeface="Times New Roman" panose="02020603050405020304" pitchFamily="18" charset="0"/>
              </a:rPr>
              <a:t>Wha</a:t>
            </a:r>
            <a:r>
              <a:rPr lang="en-US" sz="3200" b="0" i="0" dirty="0">
                <a:effectLst/>
                <a:latin typeface="Times New Roman" panose="02020603050405020304" pitchFamily="18" charset="0"/>
                <a:cs typeface="Times New Roman" panose="02020603050405020304" pitchFamily="18" charset="0"/>
              </a:rPr>
              <a:t>t</a:t>
            </a:r>
            <a:r>
              <a:rPr lang="tr-TR" sz="3200" b="0" i="0" dirty="0">
                <a:effectLst/>
                <a:latin typeface="Times New Roman" panose="02020603050405020304" pitchFamily="18" charset="0"/>
                <a:cs typeface="Times New Roman" panose="02020603050405020304" pitchFamily="18" charset="0"/>
              </a:rPr>
              <a:t> is </a:t>
            </a:r>
            <a:r>
              <a:rPr lang="tr-TR" sz="3200" b="0" i="0" dirty="0" err="1">
                <a:effectLst/>
                <a:latin typeface="Times New Roman" panose="02020603050405020304" pitchFamily="18" charset="0"/>
                <a:cs typeface="Times New Roman" panose="02020603050405020304" pitchFamily="18" charset="0"/>
              </a:rPr>
              <a:t>Cryptograp</a:t>
            </a:r>
            <a:r>
              <a:rPr lang="en-US" sz="3200" b="0" i="0" dirty="0">
                <a:effectLst/>
                <a:latin typeface="Times New Roman" panose="02020603050405020304" pitchFamily="18" charset="0"/>
                <a:cs typeface="Times New Roman" panose="02020603050405020304" pitchFamily="18" charset="0"/>
              </a:rPr>
              <a:t>h</a:t>
            </a:r>
            <a:r>
              <a:rPr lang="tr-TR" sz="3200" b="0" i="0" dirty="0">
                <a:effectLst/>
                <a:latin typeface="Times New Roman" panose="02020603050405020304" pitchFamily="18" charset="0"/>
                <a:cs typeface="Times New Roman" panose="02020603050405020304" pitchFamily="18" charset="0"/>
              </a:rPr>
              <a:t>y?</a:t>
            </a:r>
          </a:p>
        </p:txBody>
      </p:sp>
      <p:grpSp>
        <p:nvGrpSpPr>
          <p:cNvPr id="508" name="Google Shape;508;p28"/>
          <p:cNvGrpSpPr/>
          <p:nvPr/>
        </p:nvGrpSpPr>
        <p:grpSpPr>
          <a:xfrm>
            <a:off x="5145549" y="101637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896438" y="1361894"/>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D13A9100-194E-453E-BA3D-BEE18A728B37}"/>
              </a:ext>
            </a:extLst>
          </p:cNvPr>
          <p:cNvPicPr>
            <a:picLocks noChangeAspect="1"/>
          </p:cNvPicPr>
          <p:nvPr/>
        </p:nvPicPr>
        <p:blipFill>
          <a:blip r:embed="rId2"/>
          <a:stretch>
            <a:fillRect/>
          </a:stretch>
        </p:blipFill>
        <p:spPr>
          <a:xfrm>
            <a:off x="146344" y="776176"/>
            <a:ext cx="8851311" cy="3384071"/>
          </a:xfrm>
          <a:prstGeom prst="rect">
            <a:avLst/>
          </a:prstGeom>
        </p:spPr>
      </p:pic>
    </p:spTree>
    <p:extLst>
      <p:ext uri="{BB962C8B-B14F-4D97-AF65-F5344CB8AC3E}">
        <p14:creationId xmlns:p14="http://schemas.microsoft.com/office/powerpoint/2010/main" val="14284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metin içeren bir resim&#10;&#10;Açıklama otomatik olarak oluşturuldu">
            <a:extLst>
              <a:ext uri="{FF2B5EF4-FFF2-40B4-BE49-F238E27FC236}">
                <a16:creationId xmlns:a16="http://schemas.microsoft.com/office/drawing/2014/main" id="{7F385F83-AD20-450D-9092-23E4DC517F1B}"/>
              </a:ext>
            </a:extLst>
          </p:cNvPr>
          <p:cNvPicPr>
            <a:picLocks noChangeAspect="1"/>
          </p:cNvPicPr>
          <p:nvPr/>
        </p:nvPicPr>
        <p:blipFill>
          <a:blip r:embed="rId2"/>
          <a:stretch>
            <a:fillRect/>
          </a:stretch>
        </p:blipFill>
        <p:spPr>
          <a:xfrm>
            <a:off x="574158" y="107487"/>
            <a:ext cx="7761767" cy="3335135"/>
          </a:xfrm>
          <a:prstGeom prst="rect">
            <a:avLst/>
          </a:prstGeom>
        </p:spPr>
      </p:pic>
      <p:sp>
        <p:nvSpPr>
          <p:cNvPr id="7" name="Metin kutusu 6">
            <a:extLst>
              <a:ext uri="{FF2B5EF4-FFF2-40B4-BE49-F238E27FC236}">
                <a16:creationId xmlns:a16="http://schemas.microsoft.com/office/drawing/2014/main" id="{8031CD42-0C89-43FC-939B-3EB4835DF8F2}"/>
              </a:ext>
            </a:extLst>
          </p:cNvPr>
          <p:cNvSpPr txBox="1"/>
          <p:nvPr/>
        </p:nvSpPr>
        <p:spPr>
          <a:xfrm>
            <a:off x="893135" y="3525835"/>
            <a:ext cx="6783572" cy="1754326"/>
          </a:xfrm>
          <a:prstGeom prst="rect">
            <a:avLst/>
          </a:prstGeom>
          <a:noFill/>
        </p:spPr>
        <p:txBody>
          <a:bodyPr wrap="square">
            <a:spAutoFit/>
          </a:bodyPr>
          <a:lstStyle/>
          <a:p>
            <a:pPr algn="just"/>
            <a:r>
              <a:rPr lang="en-US" sz="1600" b="1" i="0" dirty="0">
                <a:solidFill>
                  <a:schemeClr val="bg1"/>
                </a:solidFill>
                <a:effectLst/>
                <a:latin typeface="Open Sans"/>
              </a:rPr>
              <a:t>Now, </a:t>
            </a:r>
            <a:r>
              <a:rPr lang="en-US" sz="1600" b="1" i="1" dirty="0">
                <a:solidFill>
                  <a:schemeClr val="bg1"/>
                </a:solidFill>
                <a:effectLst/>
                <a:latin typeface="Open Sans"/>
              </a:rPr>
              <a:t>Sam</a:t>
            </a:r>
            <a:r>
              <a:rPr lang="en-US" sz="1600" b="1" i="0" dirty="0">
                <a:solidFill>
                  <a:schemeClr val="bg1"/>
                </a:solidFill>
                <a:effectLst/>
                <a:latin typeface="Open Sans"/>
              </a:rPr>
              <a:t> would need a key to decrypt the message to recover the original plaintext. In order to convert the ciphertext into plain text, </a:t>
            </a:r>
            <a:r>
              <a:rPr lang="en-US" sz="1600" b="1" i="1" dirty="0">
                <a:solidFill>
                  <a:schemeClr val="bg1"/>
                </a:solidFill>
                <a:effectLst/>
                <a:latin typeface="Open Sans"/>
              </a:rPr>
              <a:t>Sam</a:t>
            </a:r>
            <a:r>
              <a:rPr lang="en-US" sz="1600" b="1" i="0" dirty="0">
                <a:solidFill>
                  <a:schemeClr val="bg1"/>
                </a:solidFill>
                <a:effectLst/>
                <a:latin typeface="Open Sans"/>
              </a:rPr>
              <a:t> would need to use the decryption key. Using the key he would convert the ciphertext or the numerical value to the corresponding plain text.</a:t>
            </a:r>
          </a:p>
          <a:p>
            <a:br>
              <a:rPr lang="en-US" b="0" i="0" u="none" strike="noStrike" dirty="0">
                <a:solidFill>
                  <a:srgbClr val="FFFFFF"/>
                </a:solidFill>
                <a:effectLst/>
                <a:latin typeface="Open Sans"/>
                <a:hlinkClick r:id="rId3"/>
              </a:rPr>
            </a:br>
            <a:endParaRPr lang="tr-TR" dirty="0"/>
          </a:p>
        </p:txBody>
      </p:sp>
    </p:spTree>
    <p:extLst>
      <p:ext uri="{BB962C8B-B14F-4D97-AF65-F5344CB8AC3E}">
        <p14:creationId xmlns:p14="http://schemas.microsoft.com/office/powerpoint/2010/main" val="3971546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B23B4B22-A7C6-40A9-AA62-956F8EA85AB9}"/>
              </a:ext>
            </a:extLst>
          </p:cNvPr>
          <p:cNvSpPr>
            <a:spLocks noGrp="1"/>
          </p:cNvSpPr>
          <p:nvPr>
            <p:ph type="ctrTitle"/>
          </p:nvPr>
        </p:nvSpPr>
        <p:spPr>
          <a:xfrm>
            <a:off x="835189" y="-404037"/>
            <a:ext cx="7473621" cy="1935772"/>
          </a:xfrm>
        </p:spPr>
        <p:txBody>
          <a:bodyPr/>
          <a:lstStyle/>
          <a:p>
            <a:r>
              <a:rPr lang="en-US" sz="2000" b="1" i="1" dirty="0">
                <a:solidFill>
                  <a:schemeClr val="bg1"/>
                </a:solidFill>
                <a:latin typeface="Open Sans"/>
              </a:rPr>
              <a:t>L</a:t>
            </a:r>
            <a:r>
              <a:rPr lang="en-US" sz="2000" b="1" i="1" dirty="0">
                <a:solidFill>
                  <a:schemeClr val="bg1"/>
                </a:solidFill>
                <a:effectLst/>
                <a:latin typeface="Open Sans"/>
              </a:rPr>
              <a:t>et’s see how cryptography can help secure the connection between Andy and Sam.</a:t>
            </a:r>
            <a:br>
              <a:rPr lang="en-US" sz="2000" b="1" i="0" dirty="0">
                <a:solidFill>
                  <a:schemeClr val="bg1"/>
                </a:solidFill>
                <a:effectLst/>
                <a:latin typeface="Open Sans"/>
              </a:rPr>
            </a:br>
            <a:br>
              <a:rPr lang="en-US" sz="2000" b="1" dirty="0">
                <a:solidFill>
                  <a:schemeClr val="bg1"/>
                </a:solidFill>
              </a:rPr>
            </a:br>
            <a:endParaRPr lang="tr-TR" sz="2000" b="1" dirty="0">
              <a:solidFill>
                <a:schemeClr val="bg1"/>
              </a:solidFill>
            </a:endParaRPr>
          </a:p>
        </p:txBody>
      </p:sp>
      <p:sp>
        <p:nvSpPr>
          <p:cNvPr id="5" name="Metin kutusu 4">
            <a:extLst>
              <a:ext uri="{FF2B5EF4-FFF2-40B4-BE49-F238E27FC236}">
                <a16:creationId xmlns:a16="http://schemas.microsoft.com/office/drawing/2014/main" id="{F12BF442-C5B0-4E1C-A3D5-FC6EA75337A9}"/>
              </a:ext>
            </a:extLst>
          </p:cNvPr>
          <p:cNvSpPr txBox="1"/>
          <p:nvPr/>
        </p:nvSpPr>
        <p:spPr>
          <a:xfrm>
            <a:off x="835189" y="1084536"/>
            <a:ext cx="6592186" cy="1077218"/>
          </a:xfrm>
          <a:prstGeom prst="rect">
            <a:avLst/>
          </a:prstGeom>
          <a:noFill/>
        </p:spPr>
        <p:txBody>
          <a:bodyPr wrap="square">
            <a:spAutoFit/>
          </a:bodyPr>
          <a:lstStyle/>
          <a:p>
            <a:r>
              <a:rPr lang="en-US" sz="1600" b="1" dirty="0">
                <a:solidFill>
                  <a:schemeClr val="bg1"/>
                </a:solidFill>
                <a:latin typeface="Open Sans"/>
              </a:rPr>
              <a:t>So, to protect his message, Andy first convert his readable message to unreadable form. Here, he converts the message to some random numbers. After that, he uses a key to encrypt his message, in Cryptography, we call this ciphertext. </a:t>
            </a:r>
            <a:endParaRPr lang="tr-TR" sz="1600" b="1" dirty="0">
              <a:solidFill>
                <a:schemeClr val="bg1"/>
              </a:solidFill>
              <a:latin typeface="Open Sans"/>
            </a:endParaRPr>
          </a:p>
        </p:txBody>
      </p:sp>
      <p:sp>
        <p:nvSpPr>
          <p:cNvPr id="7" name="Metin kutusu 6">
            <a:extLst>
              <a:ext uri="{FF2B5EF4-FFF2-40B4-BE49-F238E27FC236}">
                <a16:creationId xmlns:a16="http://schemas.microsoft.com/office/drawing/2014/main" id="{BF6FE9D9-0D6C-497B-A71D-D8B813FC6317}"/>
              </a:ext>
            </a:extLst>
          </p:cNvPr>
          <p:cNvSpPr txBox="1"/>
          <p:nvPr/>
        </p:nvSpPr>
        <p:spPr>
          <a:xfrm>
            <a:off x="835189" y="2565748"/>
            <a:ext cx="6453963" cy="1323439"/>
          </a:xfrm>
          <a:prstGeom prst="rect">
            <a:avLst/>
          </a:prstGeom>
          <a:noFill/>
        </p:spPr>
        <p:txBody>
          <a:bodyPr wrap="square">
            <a:spAutoFit/>
          </a:bodyPr>
          <a:lstStyle/>
          <a:p>
            <a:r>
              <a:rPr lang="en-US" sz="1600" b="1" i="1" dirty="0">
                <a:solidFill>
                  <a:schemeClr val="bg1"/>
                </a:solidFill>
                <a:effectLst/>
                <a:latin typeface="Open Sans"/>
              </a:rPr>
              <a:t>Andy</a:t>
            </a:r>
            <a:r>
              <a:rPr lang="en-US" sz="1600" b="1" i="0" dirty="0">
                <a:solidFill>
                  <a:schemeClr val="bg1"/>
                </a:solidFill>
                <a:effectLst/>
                <a:latin typeface="Open Sans"/>
              </a:rPr>
              <a:t> sends this </a:t>
            </a:r>
            <a:r>
              <a:rPr lang="en-US" sz="1600" b="1" i="1" dirty="0">
                <a:solidFill>
                  <a:schemeClr val="bg1"/>
                </a:solidFill>
                <a:effectLst/>
                <a:latin typeface="Open Sans"/>
              </a:rPr>
              <a:t>ciphertext</a:t>
            </a:r>
            <a:r>
              <a:rPr lang="en-US" sz="1600" b="1" i="0" dirty="0">
                <a:solidFill>
                  <a:schemeClr val="bg1"/>
                </a:solidFill>
                <a:effectLst/>
                <a:latin typeface="Open Sans"/>
              </a:rPr>
              <a:t> or encrypted message over the communication channel, he won’t have to worry about somebody in the middle of discovering his private messages. Suppose, </a:t>
            </a:r>
            <a:r>
              <a:rPr lang="en-US" sz="1600" b="1" i="1" dirty="0">
                <a:solidFill>
                  <a:schemeClr val="bg1"/>
                </a:solidFill>
                <a:effectLst/>
                <a:latin typeface="Open Sans"/>
              </a:rPr>
              <a:t>Eaves</a:t>
            </a:r>
            <a:r>
              <a:rPr lang="en-US" sz="1600" b="1" i="0" dirty="0">
                <a:solidFill>
                  <a:schemeClr val="bg1"/>
                </a:solidFill>
                <a:effectLst/>
                <a:latin typeface="Open Sans"/>
              </a:rPr>
              <a:t> here discover the message and he somehow manages to alter it before it reaches </a:t>
            </a:r>
            <a:r>
              <a:rPr lang="en-US" sz="1600" b="1" i="1" dirty="0">
                <a:solidFill>
                  <a:schemeClr val="bg1"/>
                </a:solidFill>
                <a:effectLst/>
                <a:latin typeface="Open Sans"/>
              </a:rPr>
              <a:t>Sam</a:t>
            </a:r>
            <a:r>
              <a:rPr lang="en-US" sz="1600" b="1" i="0" dirty="0">
                <a:solidFill>
                  <a:schemeClr val="bg1"/>
                </a:solidFill>
                <a:effectLst/>
                <a:latin typeface="Open Sans"/>
              </a:rPr>
              <a:t>.</a:t>
            </a:r>
            <a:endParaRPr lang="tr-TR" sz="1600" b="1" dirty="0">
              <a:solidFill>
                <a:schemeClr val="bg1"/>
              </a:solidFill>
            </a:endParaRPr>
          </a:p>
        </p:txBody>
      </p:sp>
    </p:spTree>
    <p:extLst>
      <p:ext uri="{BB962C8B-B14F-4D97-AF65-F5344CB8AC3E}">
        <p14:creationId xmlns:p14="http://schemas.microsoft.com/office/powerpoint/2010/main" val="852409366"/>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1094</Words>
  <Application>Microsoft Office PowerPoint</Application>
  <PresentationFormat>Ekran Gösterisi (16:9)</PresentationFormat>
  <Paragraphs>43</Paragraphs>
  <Slides>16</Slides>
  <Notes>12</Notes>
  <HiddenSlides>0</HiddenSlides>
  <MMClips>0</MMClips>
  <ScaleCrop>false</ScaleCrop>
  <HeadingPairs>
    <vt:vector size="6" baseType="variant">
      <vt:variant>
        <vt:lpstr>Kullanılan Yazı Tipleri</vt:lpstr>
      </vt:variant>
      <vt:variant>
        <vt:i4>12</vt:i4>
      </vt:variant>
      <vt:variant>
        <vt:lpstr>Tema</vt:lpstr>
      </vt:variant>
      <vt:variant>
        <vt:i4>1</vt:i4>
      </vt:variant>
      <vt:variant>
        <vt:lpstr>Slayt Başlıkları</vt:lpstr>
      </vt:variant>
      <vt:variant>
        <vt:i4>16</vt:i4>
      </vt:variant>
    </vt:vector>
  </HeadingPairs>
  <TitlesOfParts>
    <vt:vector size="29" baseType="lpstr">
      <vt:lpstr>Open Sans</vt:lpstr>
      <vt:lpstr>OCR A Extended</vt:lpstr>
      <vt:lpstr>Maven Pro</vt:lpstr>
      <vt:lpstr>Bahnschrift SemiBold SemiConden</vt:lpstr>
      <vt:lpstr>Advent Pro SemiBold</vt:lpstr>
      <vt:lpstr>Bodoni MT</vt:lpstr>
      <vt:lpstr>Nunito Light</vt:lpstr>
      <vt:lpstr>Times New Roman</vt:lpstr>
      <vt:lpstr>Share Tech</vt:lpstr>
      <vt:lpstr>Livvic Light</vt:lpstr>
      <vt:lpstr>Arial</vt:lpstr>
      <vt:lpstr>Fira Sans Extra Condensed Medium</vt:lpstr>
      <vt:lpstr>Data Science Consulting by Slidesgo</vt:lpstr>
      <vt:lpstr>AZERBAIJAN STATE OIL AND INDUSTRY UNIVERSITY</vt:lpstr>
      <vt:lpstr>                        Plan: 1.Cryptography – What is Cryptography? 2.System Security 3. System Security – Firewall 4. System Security-Encription 5. System Security – Password  </vt:lpstr>
      <vt:lpstr>CRYPTOGRAPHY </vt:lpstr>
      <vt:lpstr>PowerPoint Sunusu</vt:lpstr>
      <vt:lpstr>PowerPoint Sunusu</vt:lpstr>
      <vt:lpstr>What is Cryptography?</vt:lpstr>
      <vt:lpstr>PowerPoint Sunusu</vt:lpstr>
      <vt:lpstr>PowerPoint Sunusu</vt:lpstr>
      <vt:lpstr>Let’s see how cryptography can help secure the connection between Andy and Sam.  </vt:lpstr>
      <vt:lpstr>Encryption Algorithms  Cryptography is broadly classified into two categories: Symmetric key Cryptography and Asymmetric key Cryptography (popularly known as public key cryptography). </vt:lpstr>
      <vt:lpstr>SYSTEM SECURITY</vt:lpstr>
      <vt:lpstr>FIREWALL</vt:lpstr>
      <vt:lpstr>ENCRiPTION</vt:lpstr>
      <vt:lpstr>PASSWORDS</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AZERBAIJAN STATE OIL AND INDUSTRY UNIVERSITY</dc:title>
  <cp:lastModifiedBy>Gnl Hmbtv</cp:lastModifiedBy>
  <cp:revision>14</cp:revision>
  <dcterms:modified xsi:type="dcterms:W3CDTF">2021-04-25T17:29:42Z</dcterms:modified>
</cp:coreProperties>
</file>