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63" r:id="rId6"/>
    <p:sldId id="264" r:id="rId7"/>
    <p:sldId id="265" r:id="rId8"/>
    <p:sldId id="266" r:id="rId9"/>
    <p:sldId id="256" r:id="rId10"/>
    <p:sldId id="25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33388"/>
            <a:ext cx="914400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064000" cy="492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8163"/>
            <a:ext cx="8715404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62063"/>
            <a:ext cx="9072594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532000" cy="475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1938"/>
            <a:ext cx="91440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66788"/>
            <a:ext cx="9072594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04950"/>
            <a:ext cx="8715403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42975"/>
            <a:ext cx="9144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357166"/>
            <a:ext cx="872490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PresentationFormat>Экран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10</cp:revision>
  <dcterms:created xsi:type="dcterms:W3CDTF">2021-02-14T13:31:26Z</dcterms:created>
  <dcterms:modified xsi:type="dcterms:W3CDTF">2021-02-18T17:22:08Z</dcterms:modified>
</cp:coreProperties>
</file>