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828680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533400"/>
            <a:ext cx="64293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53721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98463" y="1390650"/>
          <a:ext cx="8529637" cy="4071938"/>
        </p:xfrm>
        <a:graphic>
          <a:graphicData uri="http://schemas.openxmlformats.org/presentationml/2006/ole">
            <p:oleObj spid="_x0000_s1027" name="Документ" r:id="rId3" imgW="8530146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PresentationFormat>Экран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Документ Microsoft Office Word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7</cp:revision>
  <dcterms:created xsi:type="dcterms:W3CDTF">2021-02-18T18:25:59Z</dcterms:created>
  <dcterms:modified xsi:type="dcterms:W3CDTF">2021-02-18T18:49:37Z</dcterms:modified>
</cp:coreProperties>
</file>