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0827a6a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0827a6a8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0827a6a8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0827a6a8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0827a6a8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0827a6a8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0827a6a8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0827a6a8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0827a6a8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0827a6a8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0827a6a8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0827a6a8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0827a6a8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0827a6a8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0827a6a8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0827a6a8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0827a6a8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0827a6a8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0827a6a8e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0827a6a8e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d6f7e49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d6f7e49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b8dd4f5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b8dd4f5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f1289736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f1289736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f1289736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f1289736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f1289736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f1289736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f1289736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f1289736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f1289736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f1289736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f12897365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f12897365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f1289736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f1289736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25.gif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26960" y="4349285"/>
            <a:ext cx="4167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박휘정</a:t>
            </a:r>
            <a:endParaRPr sz="10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gnwjd4009@gmail.com</a:t>
            </a:r>
            <a:endParaRPr sz="10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010-2327-4009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641050" y="3626338"/>
            <a:ext cx="3859800" cy="446400"/>
          </a:xfrm>
          <a:prstGeom prst="roundRect">
            <a:avLst>
              <a:gd name="adj" fmla="val 16667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457875" y="597900"/>
            <a:ext cx="6234900" cy="275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786100" y="3626325"/>
            <a:ext cx="3569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응용 소프트웨어 개발 포트폴리오</a:t>
            </a:r>
            <a:endParaRPr sz="17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841" y="857424"/>
            <a:ext cx="5582577" cy="223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>
            <a:off x="6034063" y="2699250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3284638" y="2699250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535225" y="2717425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0" y="1885045"/>
            <a:ext cx="9144000" cy="1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00" y="1459075"/>
            <a:ext cx="2678975" cy="216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00" y="1459075"/>
            <a:ext cx="2678974" cy="217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200" y="1459075"/>
            <a:ext cx="2678975" cy="216985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/>
        </p:nvSpPr>
        <p:spPr>
          <a:xfrm>
            <a:off x="3767250" y="257625"/>
            <a:ext cx="1609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수정기능(Edit)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9025" y="1459075"/>
            <a:ext cx="2678976" cy="21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 txBox="1"/>
          <p:nvPr/>
        </p:nvSpPr>
        <p:spPr>
          <a:xfrm>
            <a:off x="6082988" y="3581898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표에 계정정보가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변경된 결과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633050" y="3634758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셀 선택 후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Edit버튼 클릭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3319038" y="3587760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수정용 entry 에 변경할 정보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입력 후 save 버튼으로 저장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0" y="1352878"/>
            <a:ext cx="9144000" cy="243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 t="8717"/>
          <a:stretch/>
        </p:blipFill>
        <p:spPr>
          <a:xfrm>
            <a:off x="1884245" y="2864000"/>
            <a:ext cx="2678974" cy="19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/>
          <p:cNvPicPr preferRelativeResize="0"/>
          <p:nvPr/>
        </p:nvPicPr>
        <p:blipFill rotWithShape="1">
          <a:blip r:embed="rId4">
            <a:alphaModFix/>
          </a:blip>
          <a:srcRect t="8717"/>
          <a:stretch/>
        </p:blipFill>
        <p:spPr>
          <a:xfrm>
            <a:off x="4563220" y="2864000"/>
            <a:ext cx="2678950" cy="19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3920850" y="257625"/>
            <a:ext cx="130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삭제기능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130" y="790871"/>
            <a:ext cx="2678976" cy="21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4652" y="790875"/>
            <a:ext cx="2678975" cy="21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/>
          <p:nvPr/>
        </p:nvSpPr>
        <p:spPr>
          <a:xfrm>
            <a:off x="6034063" y="2699250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3284638" y="2699250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535225" y="2717425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6082988" y="3581898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셀 순서가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변경 된 결과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633050" y="3634758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Drag &amp; Drop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작동 gif 이미지.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3319038" y="3587760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클릭 후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드래그하여 셀 순서 변경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00" y="1459075"/>
            <a:ext cx="2678975" cy="2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/>
          <p:nvPr/>
        </p:nvSpPr>
        <p:spPr>
          <a:xfrm>
            <a:off x="0" y="1885045"/>
            <a:ext cx="9144000" cy="1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200" y="1459075"/>
            <a:ext cx="2678975" cy="216985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4"/>
          <p:cNvSpPr txBox="1"/>
          <p:nvPr/>
        </p:nvSpPr>
        <p:spPr>
          <a:xfrm>
            <a:off x="3365413" y="257625"/>
            <a:ext cx="2506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수정기능(Drag&amp;Drop)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025" y="1459075"/>
            <a:ext cx="2678976" cy="21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9025" y="1459075"/>
            <a:ext cx="2668242" cy="21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2945" y="1459070"/>
            <a:ext cx="2668246" cy="21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100" y="1459075"/>
            <a:ext cx="2678975" cy="220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/>
          <p:nvPr/>
        </p:nvSpPr>
        <p:spPr>
          <a:xfrm>
            <a:off x="523938" y="3543300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BC5D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558413" y="4176450"/>
            <a:ext cx="250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일치하는 결과를 전부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선택해서 보여줌.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상단에 결과 개수 표시.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6034063" y="2699250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3284638" y="2699250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535225" y="2717425"/>
            <a:ext cx="2679000" cy="1477200"/>
          </a:xfrm>
          <a:prstGeom prst="round2SameRect">
            <a:avLst>
              <a:gd name="adj1" fmla="val 0"/>
              <a:gd name="adj2" fmla="val 34002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6082988" y="3581898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복사 시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결과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633050" y="3634758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왼쪽 상단 entry에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검색하고자 하는 web 이름 입력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3319038" y="3587760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결과가 하나일 시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엔터를 눌러 PW복사가능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0" y="1885045"/>
            <a:ext cx="9144000" cy="1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00" y="1459075"/>
            <a:ext cx="2678975" cy="216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00" y="1459075"/>
            <a:ext cx="2678974" cy="217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200" y="1459075"/>
            <a:ext cx="2678975" cy="216985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 txBox="1"/>
          <p:nvPr/>
        </p:nvSpPr>
        <p:spPr>
          <a:xfrm>
            <a:off x="3920850" y="257625"/>
            <a:ext cx="130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검색기능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9025" y="1459075"/>
            <a:ext cx="2678976" cy="21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850" y="1459083"/>
            <a:ext cx="2678975" cy="216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84650" y="1459075"/>
            <a:ext cx="2678975" cy="216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34200" y="1459075"/>
            <a:ext cx="2678975" cy="216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/>
          <p:nvPr/>
        </p:nvSpPr>
        <p:spPr>
          <a:xfrm>
            <a:off x="4800588" y="2787175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"/>
          <p:cNvSpPr txBox="1"/>
          <p:nvPr/>
        </p:nvSpPr>
        <p:spPr>
          <a:xfrm>
            <a:off x="4849513" y="3669823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복사 시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결과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1664400" y="2787175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1698800" y="3675685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셀 더블클릭시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비밀번호 복사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0" y="1885045"/>
            <a:ext cx="9144000" cy="1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 txBox="1"/>
          <p:nvPr/>
        </p:nvSpPr>
        <p:spPr>
          <a:xfrm>
            <a:off x="3920850" y="257625"/>
            <a:ext cx="130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복사기능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425" y="1486850"/>
            <a:ext cx="2678975" cy="216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486850"/>
            <a:ext cx="2678975" cy="216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/>
          <p:nvPr/>
        </p:nvSpPr>
        <p:spPr>
          <a:xfrm>
            <a:off x="0" y="1352878"/>
            <a:ext cx="9144000" cy="243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 rot="-5400000">
            <a:off x="4651125" y="799325"/>
            <a:ext cx="4026900" cy="4028400"/>
          </a:xfrm>
          <a:prstGeom prst="round2SameRect">
            <a:avLst>
              <a:gd name="adj1" fmla="val 0"/>
              <a:gd name="adj2" fmla="val 15422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3490350" y="257625"/>
            <a:ext cx="216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 (숨김 기능)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1" y="790875"/>
            <a:ext cx="2678974" cy="217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20" y="2658846"/>
            <a:ext cx="2678974" cy="217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6845" y="790870"/>
            <a:ext cx="2678974" cy="217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6846" y="2658846"/>
            <a:ext cx="2678974" cy="217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7"/>
          <p:cNvSpPr txBox="1"/>
          <p:nvPr/>
        </p:nvSpPr>
        <p:spPr>
          <a:xfrm>
            <a:off x="6128250" y="1212725"/>
            <a:ext cx="21633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상단의 드랍다운 메뉴를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통해 View 기능사용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인터페이스용 데이터와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백그라운드 데이터를 분리.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인터페이스용 데이터는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 (문자 길이) x (*)”으로 표시.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외 다른 기능을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백그라운드 데이터가 실행.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/>
          <p:nvPr/>
        </p:nvSpPr>
        <p:spPr>
          <a:xfrm>
            <a:off x="0" y="1885045"/>
            <a:ext cx="9144000" cy="1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8"/>
          <p:cNvSpPr txBox="1"/>
          <p:nvPr/>
        </p:nvSpPr>
        <p:spPr>
          <a:xfrm>
            <a:off x="3490350" y="257625"/>
            <a:ext cx="216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 (..New)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Google Shape;3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00" y="1462256"/>
            <a:ext cx="2668226" cy="216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886" y="1462256"/>
            <a:ext cx="2668226" cy="216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376" y="1462251"/>
            <a:ext cx="2668219" cy="216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/>
          <p:nvPr/>
        </p:nvSpPr>
        <p:spPr>
          <a:xfrm>
            <a:off x="0" y="1352878"/>
            <a:ext cx="9144000" cy="243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3490350" y="257625"/>
            <a:ext cx="216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 (..Open)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" name="Google Shape;3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63" y="1528463"/>
            <a:ext cx="2565850" cy="20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9"/>
          <p:cNvPicPr preferRelativeResize="0"/>
          <p:nvPr/>
        </p:nvPicPr>
        <p:blipFill rotWithShape="1">
          <a:blip r:embed="rId4">
            <a:alphaModFix/>
          </a:blip>
          <a:srcRect l="20529" t="26209" r="22697" b="31387"/>
          <a:stretch/>
        </p:blipFill>
        <p:spPr>
          <a:xfrm>
            <a:off x="3462836" y="1940900"/>
            <a:ext cx="2077175" cy="12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333" y="370421"/>
            <a:ext cx="2707000" cy="2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4337" y="2792350"/>
            <a:ext cx="2706989" cy="22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/>
          <p:nvPr/>
        </p:nvSpPr>
        <p:spPr>
          <a:xfrm>
            <a:off x="3862138" y="3101375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630775" y="2998775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0" y="1885045"/>
            <a:ext cx="9144000" cy="1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/>
          <p:nvPr/>
        </p:nvSpPr>
        <p:spPr>
          <a:xfrm rot="-5400000">
            <a:off x="6321251" y="1582050"/>
            <a:ext cx="2679000" cy="16476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0"/>
          <p:cNvSpPr txBox="1"/>
          <p:nvPr/>
        </p:nvSpPr>
        <p:spPr>
          <a:xfrm>
            <a:off x="3490350" y="257625"/>
            <a:ext cx="216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 (..Save)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71" y="1465646"/>
            <a:ext cx="2720355" cy="22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150" y="1055587"/>
            <a:ext cx="3320779" cy="270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380" y="2569776"/>
            <a:ext cx="2868595" cy="2008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30"/>
          <p:cNvCxnSpPr>
            <a:stCxn id="344" idx="3"/>
            <a:endCxn id="340" idx="1"/>
          </p:cNvCxnSpPr>
          <p:nvPr/>
        </p:nvCxnSpPr>
        <p:spPr>
          <a:xfrm>
            <a:off x="7182929" y="2405839"/>
            <a:ext cx="13017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0"/>
          <p:cNvCxnSpPr/>
          <p:nvPr/>
        </p:nvCxnSpPr>
        <p:spPr>
          <a:xfrm>
            <a:off x="3862138" y="3883950"/>
            <a:ext cx="1782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30"/>
          <p:cNvSpPr txBox="1"/>
          <p:nvPr/>
        </p:nvSpPr>
        <p:spPr>
          <a:xfrm>
            <a:off x="7240225" y="1186942"/>
            <a:ext cx="11871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&lt;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프로그램에서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데이터의 모습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3957700" y="3756100"/>
            <a:ext cx="159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&gt;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텍스트 파일에서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데이터의 모습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888625" y="3745350"/>
            <a:ext cx="216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상단의 드랍다운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파일메뉴로 저장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/>
          <p:nvPr/>
        </p:nvSpPr>
        <p:spPr>
          <a:xfrm>
            <a:off x="345600" y="1336425"/>
            <a:ext cx="8452800" cy="1952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"/>
          <p:cNvSpPr txBox="1"/>
          <p:nvPr/>
        </p:nvSpPr>
        <p:spPr>
          <a:xfrm>
            <a:off x="2488325" y="808900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3174450" y="1053450"/>
            <a:ext cx="2924700" cy="476400"/>
          </a:xfrm>
          <a:prstGeom prst="roundRect">
            <a:avLst>
              <a:gd name="adj" fmla="val 16667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추가하고 싶은 기능</a:t>
            </a:r>
            <a:endParaRPr sz="17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2694825" y="1877313"/>
            <a:ext cx="1737900" cy="87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저장 시 txt 파일</a:t>
            </a:r>
            <a:endParaRPr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암호화 기능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678338" y="1877313"/>
            <a:ext cx="1737900" cy="87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카테고리 기능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6727763" y="1877313"/>
            <a:ext cx="1737900" cy="87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비밀번호</a:t>
            </a:r>
            <a:endParaRPr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보안수준 검사기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4711288" y="1877313"/>
            <a:ext cx="1737900" cy="87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입력 시 옵션의 다양화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920850" y="257625"/>
            <a:ext cx="130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개발동기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80800" y="813300"/>
            <a:ext cx="8452800" cy="3516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6107550" y="2488225"/>
            <a:ext cx="2394600" cy="1169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615458" y="2488225"/>
            <a:ext cx="2593500" cy="1169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813096" y="2984748"/>
            <a:ext cx="219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오류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제한 시스템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15460" y="1435283"/>
            <a:ext cx="2593500" cy="1497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t="5956" r="34404" b="40956"/>
          <a:stretch/>
        </p:blipFill>
        <p:spPr>
          <a:xfrm>
            <a:off x="708201" y="1677925"/>
            <a:ext cx="2395476" cy="10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 rot="10800000">
            <a:off x="3367450" y="2488225"/>
            <a:ext cx="2400300" cy="1169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374250" y="1444075"/>
            <a:ext cx="2395500" cy="1497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t="5526"/>
          <a:stretch/>
        </p:blipFill>
        <p:spPr>
          <a:xfrm>
            <a:off x="3499335" y="1512234"/>
            <a:ext cx="2117500" cy="141508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422875" y="2987679"/>
            <a:ext cx="227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현존하는 자동저장 기능의 무용함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109650" y="1444075"/>
            <a:ext cx="2395500" cy="1497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l="9811" t="5048" r="10227" b="7615"/>
          <a:stretch/>
        </p:blipFill>
        <p:spPr>
          <a:xfrm>
            <a:off x="6345327" y="1485098"/>
            <a:ext cx="1959308" cy="14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172202" y="2941971"/>
            <a:ext cx="227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외우기엔 너무 많은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 별 비밀번호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l="65111" t="23216" b="68864"/>
          <a:stretch/>
        </p:blipFill>
        <p:spPr>
          <a:xfrm>
            <a:off x="800100" y="2315125"/>
            <a:ext cx="1274101" cy="1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l="2648" t="30438" r="78091" b="61642"/>
          <a:stretch/>
        </p:blipFill>
        <p:spPr>
          <a:xfrm>
            <a:off x="1966615" y="2322770"/>
            <a:ext cx="703375" cy="1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/>
          <p:nvPr/>
        </p:nvSpPr>
        <p:spPr>
          <a:xfrm>
            <a:off x="7041948" y="2041837"/>
            <a:ext cx="475500" cy="446400"/>
          </a:xfrm>
          <a:prstGeom prst="ellipse">
            <a:avLst/>
          </a:prstGeom>
          <a:solidFill>
            <a:srgbClr val="F273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/>
        </p:nvSpPr>
        <p:spPr>
          <a:xfrm>
            <a:off x="7253850" y="3483388"/>
            <a:ext cx="155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FFFF"/>
                </a:solidFill>
              </a:rPr>
              <a:t>박 휘 정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7403850" y="3882938"/>
            <a:ext cx="140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P a r k  H w i  J e o n g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6449850" y="4206038"/>
            <a:ext cx="236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1997년 8월 21일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6449850" y="4488513"/>
            <a:ext cx="236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010-2327-4009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504695" y="447475"/>
            <a:ext cx="236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accent4"/>
                </a:solidFill>
              </a:rPr>
              <a:t>감사합니다.</a:t>
            </a:r>
            <a:endParaRPr sz="2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308800" y="759950"/>
            <a:ext cx="8452800" cy="4106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 rot="10800000">
            <a:off x="5994650" y="2488300"/>
            <a:ext cx="2525100" cy="202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483550" y="2752025"/>
            <a:ext cx="2655300" cy="1573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 rot="10800000">
            <a:off x="3270625" y="2488300"/>
            <a:ext cx="2532300" cy="18639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271000" y="1204550"/>
            <a:ext cx="2528400" cy="826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996100" y="1164400"/>
            <a:ext cx="2528400" cy="826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 rot="10800000">
            <a:off x="5996400" y="2535575"/>
            <a:ext cx="2528400" cy="826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>
            <a:off x="3271300" y="2575750"/>
            <a:ext cx="2528400" cy="826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3332338" y="3428627"/>
            <a:ext cx="2406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번거로운 전화번호 본인인증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해외에서 가장 큰 복병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10400" y="3543982"/>
            <a:ext cx="240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점점 복잡해지는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조합 조건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87650" y="1204550"/>
            <a:ext cx="2651400" cy="826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6252450" y="3372825"/>
            <a:ext cx="201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저장 방식 계정관리의 불안함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침해당하는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개인정보의 독립성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5"/>
          <p:cNvSpPr/>
          <p:nvPr/>
        </p:nvSpPr>
        <p:spPr>
          <a:xfrm rot="10800000">
            <a:off x="487700" y="2575738"/>
            <a:ext cx="2651400" cy="826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43" y="1384938"/>
            <a:ext cx="2651457" cy="18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l="4378" t="12497" r="3251" b="49050"/>
          <a:stretch/>
        </p:blipFill>
        <p:spPr>
          <a:xfrm>
            <a:off x="3271000" y="1384950"/>
            <a:ext cx="2528700" cy="16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l="4375" t="61142" r="8280" b="32742"/>
          <a:stretch/>
        </p:blipFill>
        <p:spPr>
          <a:xfrm>
            <a:off x="3338408" y="2944000"/>
            <a:ext cx="2391150" cy="2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5">
            <a:alphaModFix/>
          </a:blip>
          <a:srcRect b="22910"/>
          <a:stretch/>
        </p:blipFill>
        <p:spPr>
          <a:xfrm>
            <a:off x="5996400" y="1273325"/>
            <a:ext cx="2528700" cy="19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3920850" y="257625"/>
            <a:ext cx="130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개발동기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280800" y="652625"/>
            <a:ext cx="8452800" cy="422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488325" y="808900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904750" y="356400"/>
            <a:ext cx="3204900" cy="612300"/>
          </a:xfrm>
          <a:prstGeom prst="roundRect">
            <a:avLst>
              <a:gd name="adj" fmla="val 16667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개발목표</a:t>
            </a:r>
            <a:endParaRPr sz="23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420000" y="1836125"/>
            <a:ext cx="1925400" cy="1863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D79D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직접 계정 정보를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관리하는 것은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다소 번거로운 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프로그램의 편리함이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필수적인 요소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12" name="Google Shape;112;p16"/>
          <p:cNvSpPr/>
          <p:nvPr/>
        </p:nvSpPr>
        <p:spPr>
          <a:xfrm>
            <a:off x="1789150" y="1443450"/>
            <a:ext cx="1187100" cy="6858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편의성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798600" y="1901975"/>
            <a:ext cx="1925400" cy="173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D79D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굳이 알리지 않아도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될 정도로 </a:t>
            </a: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직관적인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만드는 것이 목표.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167750" y="1509300"/>
            <a:ext cx="1187100" cy="6858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직관성</a:t>
            </a:r>
            <a:endParaRPr sz="15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609300" y="2033963"/>
            <a:ext cx="1925400" cy="14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D79D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서버에 저장하지 않고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개인이 관리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프로그램을 만드는 것이 제 1원칙.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978450" y="1641288"/>
            <a:ext cx="1187100" cy="6858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단절성</a:t>
            </a:r>
            <a:endParaRPr sz="15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995575" y="4056725"/>
            <a:ext cx="528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목표에 걸맞는 롤모델 프로그램을 찾아보자.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5064875" y="3075275"/>
            <a:ext cx="1971000" cy="1262100"/>
          </a:xfrm>
          <a:prstGeom prst="flowChartAlternateProcess">
            <a:avLst/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935703" y="3182965"/>
            <a:ext cx="1971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정보를</a:t>
            </a:r>
            <a:endParaRPr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개인이</a:t>
            </a:r>
            <a:endParaRPr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기록, 관리</a:t>
            </a:r>
            <a:endParaRPr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하는 프로그램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0" y="393400"/>
            <a:ext cx="130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레퍼런스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488325" y="808900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22750" y="335425"/>
            <a:ext cx="1827600" cy="1262100"/>
          </a:xfrm>
          <a:prstGeom prst="flowChartAlternateProcess">
            <a:avLst/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t="2315" r="51083"/>
          <a:stretch/>
        </p:blipFill>
        <p:spPr>
          <a:xfrm>
            <a:off x="3426225" y="335425"/>
            <a:ext cx="2161949" cy="447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12683" y="782500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2357172" y="550825"/>
            <a:ext cx="126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직관성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단절성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편의성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018025" y="2092800"/>
            <a:ext cx="1188600" cy="11745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669D64"/>
                </a:solidFill>
              </a:rPr>
              <a:t>연락처</a:t>
            </a:r>
            <a:endParaRPr sz="1700" b="1">
              <a:solidFill>
                <a:srgbClr val="669D6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669D64"/>
                </a:solidFill>
              </a:rPr>
              <a:t>app</a:t>
            </a:r>
            <a:endParaRPr sz="1700" b="1">
              <a:solidFill>
                <a:srgbClr val="669D6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2488325" y="808900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950" y="612100"/>
            <a:ext cx="1306726" cy="130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 rot="5400000">
            <a:off x="4111725" y="401500"/>
            <a:ext cx="2951400" cy="559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243750" y="1134200"/>
            <a:ext cx="3367500" cy="589200"/>
          </a:xfrm>
          <a:prstGeom prst="round1Rect">
            <a:avLst>
              <a:gd name="adj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Your Accounts Book</a:t>
            </a:r>
            <a:endParaRPr sz="20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243750" y="2558250"/>
            <a:ext cx="3974100" cy="18000"/>
          </a:xfrm>
          <a:prstGeom prst="roundRect">
            <a:avLst>
              <a:gd name="adj" fmla="val 16667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98" y="489173"/>
            <a:ext cx="3505050" cy="41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4448700" y="1874875"/>
            <a:ext cx="363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</a:rPr>
              <a:t>정보를 서버에 저장하지 않고</a:t>
            </a:r>
            <a:endParaRPr sz="1500" b="1">
              <a:solidFill>
                <a:srgbClr val="669D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</a:rPr>
              <a:t>개인적으로 관리하는 윈도우 프로그램</a:t>
            </a:r>
            <a:endParaRPr sz="1500" b="1">
              <a:solidFill>
                <a:srgbClr val="669D64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448700" y="2787175"/>
            <a:ext cx="34521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계정정보를 표로 표현.</a:t>
            </a:r>
            <a:endParaRPr b="1">
              <a:solidFill>
                <a:srgbClr val="434343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직관적이고 편리한 계정 관리.</a:t>
            </a:r>
            <a:endParaRPr b="1">
              <a:solidFill>
                <a:srgbClr val="434343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개인정보 유출 걱정없는 나만의 프로그램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448700" y="4050725"/>
            <a:ext cx="325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개발기간 : 15주</a:t>
            </a:r>
            <a:endParaRPr>
              <a:solidFill>
                <a:srgbClr val="FFD966"/>
              </a:solidFill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7200" y="3723986"/>
            <a:ext cx="387391" cy="38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9515" y="3777500"/>
            <a:ext cx="373407" cy="27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5391" y="3715787"/>
            <a:ext cx="402677" cy="3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5993297" y="4072001"/>
            <a:ext cx="64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/>
              <a:t>Language</a:t>
            </a:r>
            <a:endParaRPr sz="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/>
              <a:t>:Python</a:t>
            </a:r>
            <a:endParaRPr sz="700" b="1"/>
          </a:p>
        </p:txBody>
      </p:sp>
      <p:sp>
        <p:nvSpPr>
          <p:cNvPr id="148" name="Google Shape;148;p18"/>
          <p:cNvSpPr txBox="1"/>
          <p:nvPr/>
        </p:nvSpPr>
        <p:spPr>
          <a:xfrm>
            <a:off x="6684921" y="4072001"/>
            <a:ext cx="64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/>
              <a:t>GUI work</a:t>
            </a:r>
            <a:endParaRPr sz="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/>
              <a:t>:tkinter</a:t>
            </a:r>
            <a:endParaRPr sz="700" b="1"/>
          </a:p>
        </p:txBody>
      </p:sp>
      <p:sp>
        <p:nvSpPr>
          <p:cNvPr id="149" name="Google Shape;149;p18"/>
          <p:cNvSpPr txBox="1"/>
          <p:nvPr/>
        </p:nvSpPr>
        <p:spPr>
          <a:xfrm>
            <a:off x="7447132" y="4050733"/>
            <a:ext cx="55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/>
              <a:t>Platform</a:t>
            </a:r>
            <a:endParaRPr sz="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/>
              <a:t>:Window</a:t>
            </a:r>
            <a:endParaRPr sz="7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3920850" y="257625"/>
            <a:ext cx="130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구현기능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37" y="1918387"/>
            <a:ext cx="1306726" cy="130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2731525" y="1116613"/>
            <a:ext cx="1187100" cy="6858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225375" y="1116613"/>
            <a:ext cx="1187100" cy="6858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453825" y="1550998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1453830" y="2290798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6717280" y="1550998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6717280" y="2290798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453830" y="3030598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6717280" y="3030598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숨김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453830" y="3770398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026" y="2411750"/>
            <a:ext cx="656999" cy="6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3920850" y="257625"/>
            <a:ext cx="130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자료구조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1829025" y="2459298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입력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6999080" y="1351123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999087" y="2209935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6999080" y="3068723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6999080" y="3864623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4770830" y="1240523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숨김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3336530" y="2112898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770830" y="3986973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3336530" y="1802423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인터페이스 표시용</a:t>
            </a:r>
            <a:endParaRPr sz="1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3328199" y="3535598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3438825" y="2318925"/>
            <a:ext cx="74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dict자료</a:t>
            </a:r>
            <a:endParaRPr sz="1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3327680" y="3225123"/>
            <a:ext cx="972900" cy="561900"/>
          </a:xfrm>
          <a:prstGeom prst="roundRect">
            <a:avLst>
              <a:gd name="adj" fmla="val 16667"/>
            </a:avLst>
          </a:prstGeom>
          <a:solidFill>
            <a:srgbClr val="66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백그라운드 저장용</a:t>
            </a:r>
            <a:endParaRPr sz="1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3443925" y="3743500"/>
            <a:ext cx="74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list자료</a:t>
            </a:r>
            <a:endParaRPr sz="1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6" name="Google Shape;186;p20"/>
          <p:cNvCxnSpPr>
            <a:endCxn id="184" idx="1"/>
          </p:cNvCxnSpPr>
          <p:nvPr/>
        </p:nvCxnSpPr>
        <p:spPr>
          <a:xfrm rot="-5400000" flipH="1">
            <a:off x="2801180" y="2979573"/>
            <a:ext cx="536100" cy="516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0"/>
          <p:cNvCxnSpPr>
            <a:endCxn id="181" idx="1"/>
          </p:cNvCxnSpPr>
          <p:nvPr/>
        </p:nvCxnSpPr>
        <p:spPr>
          <a:xfrm rot="-5400000">
            <a:off x="2630180" y="2272823"/>
            <a:ext cx="895800" cy="516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0"/>
          <p:cNvCxnSpPr>
            <a:stCxn id="178" idx="1"/>
            <a:endCxn id="181" idx="3"/>
          </p:cNvCxnSpPr>
          <p:nvPr/>
        </p:nvCxnSpPr>
        <p:spPr>
          <a:xfrm flipH="1">
            <a:off x="4309430" y="1521473"/>
            <a:ext cx="461400" cy="56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0"/>
          <p:cNvCxnSpPr>
            <a:stCxn id="180" idx="1"/>
          </p:cNvCxnSpPr>
          <p:nvPr/>
        </p:nvCxnSpPr>
        <p:spPr>
          <a:xfrm rot="10800000">
            <a:off x="4272830" y="3787023"/>
            <a:ext cx="498000" cy="48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0"/>
          <p:cNvCxnSpPr>
            <a:stCxn id="179" idx="3"/>
          </p:cNvCxnSpPr>
          <p:nvPr/>
        </p:nvCxnSpPr>
        <p:spPr>
          <a:xfrm>
            <a:off x="4309430" y="2393848"/>
            <a:ext cx="25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0"/>
          <p:cNvCxnSpPr>
            <a:stCxn id="184" idx="3"/>
          </p:cNvCxnSpPr>
          <p:nvPr/>
        </p:nvCxnSpPr>
        <p:spPr>
          <a:xfrm>
            <a:off x="4300580" y="3506073"/>
            <a:ext cx="2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0"/>
          <p:cNvCxnSpPr/>
          <p:nvPr/>
        </p:nvCxnSpPr>
        <p:spPr>
          <a:xfrm>
            <a:off x="4572600" y="2407800"/>
            <a:ext cx="0" cy="11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0"/>
          <p:cNvCxnSpPr/>
          <p:nvPr/>
        </p:nvCxnSpPr>
        <p:spPr>
          <a:xfrm>
            <a:off x="4581950" y="2923075"/>
            <a:ext cx="177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6371400" y="163955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0"/>
          <p:cNvCxnSpPr/>
          <p:nvPr/>
        </p:nvCxnSpPr>
        <p:spPr>
          <a:xfrm>
            <a:off x="6371400" y="4145675"/>
            <a:ext cx="62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0"/>
          <p:cNvCxnSpPr/>
          <p:nvPr/>
        </p:nvCxnSpPr>
        <p:spPr>
          <a:xfrm>
            <a:off x="6371400" y="3349675"/>
            <a:ext cx="62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0"/>
          <p:cNvCxnSpPr/>
          <p:nvPr/>
        </p:nvCxnSpPr>
        <p:spPr>
          <a:xfrm>
            <a:off x="6371400" y="1632075"/>
            <a:ext cx="62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6371400" y="2490875"/>
            <a:ext cx="62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6034063" y="2699250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6082988" y="3640513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표에 계정정보가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기입된 결과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3284563" y="3543300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BC5D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3284638" y="2699250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35225" y="2717425"/>
            <a:ext cx="2679000" cy="147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79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3920850" y="257625"/>
            <a:ext cx="130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69D64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입력기능</a:t>
            </a:r>
            <a:endParaRPr sz="1500" b="1">
              <a:solidFill>
                <a:srgbClr val="669D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0" y="1885045"/>
            <a:ext cx="9144000" cy="1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99" y="1459070"/>
            <a:ext cx="2678971" cy="22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652" y="1459070"/>
            <a:ext cx="2678971" cy="22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204" y="1459071"/>
            <a:ext cx="2678971" cy="2225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/>
          <p:nvPr/>
        </p:nvSpPr>
        <p:spPr>
          <a:xfrm>
            <a:off x="3933458" y="646725"/>
            <a:ext cx="1277100" cy="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633050" y="3634758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하단 entry에 사용자의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계정 정보 입력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3333563" y="3640513"/>
            <a:ext cx="25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insert 버튼으로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표에 저장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3319038" y="4176450"/>
            <a:ext cx="250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하단 세번째 entry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(password entry)에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enter키 bind로 표에 저장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4E13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On-screen Show (16:9)</PresentationFormat>
  <Paragraphs>160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Malgun Gothic</vt:lpstr>
      <vt:lpstr>Arial</vt:lpstr>
      <vt:lpstr>Verdana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박 휘정</cp:lastModifiedBy>
  <cp:revision>2</cp:revision>
  <dcterms:modified xsi:type="dcterms:W3CDTF">2022-03-06T12:43:39Z</dcterms:modified>
</cp:coreProperties>
</file>