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75" r:id="rId3"/>
    <p:sldId id="285" r:id="rId4"/>
    <p:sldId id="258" r:id="rId5"/>
    <p:sldId id="262" r:id="rId6"/>
    <p:sldId id="269" r:id="rId7"/>
    <p:sldId id="270" r:id="rId8"/>
    <p:sldId id="271" r:id="rId9"/>
    <p:sldId id="272" r:id="rId10"/>
    <p:sldId id="278" r:id="rId11"/>
    <p:sldId id="279" r:id="rId12"/>
    <p:sldId id="280" r:id="rId13"/>
    <p:sldId id="284" r:id="rId14"/>
    <p:sldId id="282" r:id="rId15"/>
    <p:sldId id="283"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546C"/>
    <a:srgbClr val="7DC337"/>
    <a:srgbClr val="41C7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1781" autoAdjust="0"/>
  </p:normalViewPr>
  <p:slideViewPr>
    <p:cSldViewPr snapToGrid="0">
      <p:cViewPr varScale="1">
        <p:scale>
          <a:sx n="51" d="100"/>
          <a:sy n="51" d="100"/>
        </p:scale>
        <p:origin x="908" y="48"/>
      </p:cViewPr>
      <p:guideLst/>
    </p:cSldViewPr>
  </p:slideViewPr>
  <p:notesTextViewPr>
    <p:cViewPr>
      <p:scale>
        <a:sx n="125" d="100"/>
        <a:sy n="125" d="100"/>
      </p:scale>
      <p:origin x="0" y="-102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5.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7.png"/><Relationship Id="rId18" Type="http://schemas.openxmlformats.org/officeDocument/2006/relationships/image" Target="../media/image62.sv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svg"/><Relationship Id="rId17" Type="http://schemas.openxmlformats.org/officeDocument/2006/relationships/image" Target="../media/image61.png"/><Relationship Id="rId2" Type="http://schemas.openxmlformats.org/officeDocument/2006/relationships/image" Target="../media/image46.svg"/><Relationship Id="rId16" Type="http://schemas.openxmlformats.org/officeDocument/2006/relationships/image" Target="../media/image60.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 Id="rId1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7.png"/><Relationship Id="rId18" Type="http://schemas.openxmlformats.org/officeDocument/2006/relationships/image" Target="../media/image62.sv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svg"/><Relationship Id="rId17" Type="http://schemas.openxmlformats.org/officeDocument/2006/relationships/image" Target="../media/image61.png"/><Relationship Id="rId2" Type="http://schemas.openxmlformats.org/officeDocument/2006/relationships/image" Target="../media/image46.svg"/><Relationship Id="rId16" Type="http://schemas.openxmlformats.org/officeDocument/2006/relationships/image" Target="../media/image60.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 Id="rId1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DDAF4-5801-4028-B198-5CB598DAC32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BAE5BE2-B658-4970-88DD-C47E048FF0A8}">
      <dgm:prSet/>
      <dgm:spPr/>
      <dgm:t>
        <a:bodyPr/>
        <a:lstStyle/>
        <a:p>
          <a:pPr>
            <a:lnSpc>
              <a:spcPct val="100000"/>
            </a:lnSpc>
          </a:pPr>
          <a:r>
            <a:rPr lang="en-US"/>
            <a:t>Rising Senior at The College of William &amp; Mary</a:t>
          </a:r>
        </a:p>
      </dgm:t>
    </dgm:pt>
    <dgm:pt modelId="{8DA56612-86D3-4668-8054-AA8344C7250D}" type="parTrans" cxnId="{F6AB55AD-8324-4CE7-B01F-711163C82C9A}">
      <dgm:prSet/>
      <dgm:spPr/>
      <dgm:t>
        <a:bodyPr/>
        <a:lstStyle/>
        <a:p>
          <a:endParaRPr lang="en-US"/>
        </a:p>
      </dgm:t>
    </dgm:pt>
    <dgm:pt modelId="{16464F09-8577-421B-9071-CC5A6C07C546}" type="sibTrans" cxnId="{F6AB55AD-8324-4CE7-B01F-711163C82C9A}">
      <dgm:prSet/>
      <dgm:spPr/>
      <dgm:t>
        <a:bodyPr/>
        <a:lstStyle/>
        <a:p>
          <a:endParaRPr lang="en-US"/>
        </a:p>
      </dgm:t>
    </dgm:pt>
    <dgm:pt modelId="{0C61FE90-8E27-437A-A8A0-F50C79BEEB27}">
      <dgm:prSet/>
      <dgm:spPr/>
      <dgm:t>
        <a:bodyPr/>
        <a:lstStyle/>
        <a:p>
          <a:pPr>
            <a:lnSpc>
              <a:spcPct val="100000"/>
            </a:lnSpc>
          </a:pPr>
          <a:r>
            <a:rPr lang="en-US"/>
            <a:t>Major: Data Science</a:t>
          </a:r>
        </a:p>
        <a:p>
          <a:pPr>
            <a:lnSpc>
              <a:spcPct val="100000"/>
            </a:lnSpc>
          </a:pPr>
          <a:r>
            <a:rPr lang="en-US"/>
            <a:t>Minor: Public Health</a:t>
          </a:r>
        </a:p>
      </dgm:t>
    </dgm:pt>
    <dgm:pt modelId="{6E72CFBD-F1D7-47A9-B0FF-1FFDF7E1BE77}" type="parTrans" cxnId="{656268D3-F5B7-4828-9143-31470A901E24}">
      <dgm:prSet/>
      <dgm:spPr/>
      <dgm:t>
        <a:bodyPr/>
        <a:lstStyle/>
        <a:p>
          <a:endParaRPr lang="en-US"/>
        </a:p>
      </dgm:t>
    </dgm:pt>
    <dgm:pt modelId="{39AA6F9F-F268-4958-99D8-163E1AA4C85D}" type="sibTrans" cxnId="{656268D3-F5B7-4828-9143-31470A901E24}">
      <dgm:prSet/>
      <dgm:spPr/>
      <dgm:t>
        <a:bodyPr/>
        <a:lstStyle/>
        <a:p>
          <a:endParaRPr lang="en-US"/>
        </a:p>
      </dgm:t>
    </dgm:pt>
    <dgm:pt modelId="{D2F31E99-D584-4B51-AAD6-0F429DB5FAF5}">
      <dgm:prSet/>
      <dgm:spPr/>
      <dgm:t>
        <a:bodyPr/>
        <a:lstStyle/>
        <a:p>
          <a:pPr>
            <a:lnSpc>
              <a:spcPct val="100000"/>
            </a:lnSpc>
          </a:pPr>
          <a:r>
            <a:rPr lang="en-US" dirty="0"/>
            <a:t>From Manassas, Virginia</a:t>
          </a:r>
        </a:p>
      </dgm:t>
    </dgm:pt>
    <dgm:pt modelId="{CADACDD2-ECB9-417F-BAD5-73F52B159D4E}" type="parTrans" cxnId="{43016E38-61FB-4314-A726-7387CF0902CD}">
      <dgm:prSet/>
      <dgm:spPr/>
      <dgm:t>
        <a:bodyPr/>
        <a:lstStyle/>
        <a:p>
          <a:endParaRPr lang="en-US"/>
        </a:p>
      </dgm:t>
    </dgm:pt>
    <dgm:pt modelId="{9B3D2453-C5E0-48B2-85A6-607567E793E5}" type="sibTrans" cxnId="{43016E38-61FB-4314-A726-7387CF0902CD}">
      <dgm:prSet/>
      <dgm:spPr/>
      <dgm:t>
        <a:bodyPr/>
        <a:lstStyle/>
        <a:p>
          <a:endParaRPr lang="en-US"/>
        </a:p>
      </dgm:t>
    </dgm:pt>
    <dgm:pt modelId="{8DC2C74C-F7D7-4556-84C5-9A0C57A22671}">
      <dgm:prSet/>
      <dgm:spPr/>
      <dgm:t>
        <a:bodyPr/>
        <a:lstStyle/>
        <a:p>
          <a:pPr>
            <a:lnSpc>
              <a:spcPct val="100000"/>
            </a:lnSpc>
          </a:pPr>
          <a:r>
            <a:rPr lang="en-US" dirty="0"/>
            <a:t>Fun Fact: I have visited 9 National Parks in the U.S. </a:t>
          </a:r>
        </a:p>
      </dgm:t>
    </dgm:pt>
    <dgm:pt modelId="{742BAEA1-7C8E-4D25-A84B-EFC55B1A789A}" type="parTrans" cxnId="{FFDAEC76-6136-4698-8486-1F192F085DB9}">
      <dgm:prSet/>
      <dgm:spPr/>
      <dgm:t>
        <a:bodyPr/>
        <a:lstStyle/>
        <a:p>
          <a:endParaRPr lang="en-US"/>
        </a:p>
      </dgm:t>
    </dgm:pt>
    <dgm:pt modelId="{CB40CFCC-21DA-494C-85C4-FA2B8F42BA83}" type="sibTrans" cxnId="{FFDAEC76-6136-4698-8486-1F192F085DB9}">
      <dgm:prSet/>
      <dgm:spPr/>
      <dgm:t>
        <a:bodyPr/>
        <a:lstStyle/>
        <a:p>
          <a:endParaRPr lang="en-US"/>
        </a:p>
      </dgm:t>
    </dgm:pt>
    <dgm:pt modelId="{4FD39DA6-48F7-44E0-9F81-7A2CE0C7D6C1}" type="pres">
      <dgm:prSet presAssocID="{C15DDAF4-5801-4028-B198-5CB598DAC32C}" presName="root" presStyleCnt="0">
        <dgm:presLayoutVars>
          <dgm:dir/>
          <dgm:resizeHandles val="exact"/>
        </dgm:presLayoutVars>
      </dgm:prSet>
      <dgm:spPr/>
    </dgm:pt>
    <dgm:pt modelId="{065A114D-E321-44FC-AA65-CEDFC3B279F2}" type="pres">
      <dgm:prSet presAssocID="{2BAE5BE2-B658-4970-88DD-C47E048FF0A8}" presName="compNode" presStyleCnt="0"/>
      <dgm:spPr/>
    </dgm:pt>
    <dgm:pt modelId="{C026FEF2-1A25-4A28-9328-561526215338}" type="pres">
      <dgm:prSet presAssocID="{2BAE5BE2-B658-4970-88DD-C47E048FF0A8}" presName="bgRect" presStyleLbl="bgShp" presStyleIdx="0" presStyleCnt="4"/>
      <dgm:spPr/>
    </dgm:pt>
    <dgm:pt modelId="{31861791-CEFE-4CA8-BEF6-0AD18A81B80D}" type="pres">
      <dgm:prSet presAssocID="{2BAE5BE2-B658-4970-88DD-C47E048FF0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97016A26-0B93-46F8-BAA5-0D915C6C670C}" type="pres">
      <dgm:prSet presAssocID="{2BAE5BE2-B658-4970-88DD-C47E048FF0A8}" presName="spaceRect" presStyleCnt="0"/>
      <dgm:spPr/>
    </dgm:pt>
    <dgm:pt modelId="{747F3E69-9C7B-4739-919F-65E42E5561B8}" type="pres">
      <dgm:prSet presAssocID="{2BAE5BE2-B658-4970-88DD-C47E048FF0A8}" presName="parTx" presStyleLbl="revTx" presStyleIdx="0" presStyleCnt="4">
        <dgm:presLayoutVars>
          <dgm:chMax val="0"/>
          <dgm:chPref val="0"/>
        </dgm:presLayoutVars>
      </dgm:prSet>
      <dgm:spPr/>
    </dgm:pt>
    <dgm:pt modelId="{917D036B-5142-47C8-89E3-8084C3C205DE}" type="pres">
      <dgm:prSet presAssocID="{16464F09-8577-421B-9071-CC5A6C07C546}" presName="sibTrans" presStyleCnt="0"/>
      <dgm:spPr/>
    </dgm:pt>
    <dgm:pt modelId="{48EFAD72-7B29-4B50-A9C4-6E0D0E457EC1}" type="pres">
      <dgm:prSet presAssocID="{0C61FE90-8E27-437A-A8A0-F50C79BEEB27}" presName="compNode" presStyleCnt="0"/>
      <dgm:spPr/>
    </dgm:pt>
    <dgm:pt modelId="{CF19C323-C90D-4B76-B662-2ADBBDF2BF17}" type="pres">
      <dgm:prSet presAssocID="{0C61FE90-8E27-437A-A8A0-F50C79BEEB27}" presName="bgRect" presStyleLbl="bgShp" presStyleIdx="1" presStyleCnt="4"/>
      <dgm:spPr/>
    </dgm:pt>
    <dgm:pt modelId="{54DDE3A3-90D1-460B-BCDA-9E6E9B9EFA64}" type="pres">
      <dgm:prSet presAssocID="{0C61FE90-8E27-437A-A8A0-F50C79BEEB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22057C6-E1C9-492B-B91E-38172F6346D2}" type="pres">
      <dgm:prSet presAssocID="{0C61FE90-8E27-437A-A8A0-F50C79BEEB27}" presName="spaceRect" presStyleCnt="0"/>
      <dgm:spPr/>
    </dgm:pt>
    <dgm:pt modelId="{27FDB8A4-5814-40CE-8594-F7726EE2D65B}" type="pres">
      <dgm:prSet presAssocID="{0C61FE90-8E27-437A-A8A0-F50C79BEEB27}" presName="parTx" presStyleLbl="revTx" presStyleIdx="1" presStyleCnt="4">
        <dgm:presLayoutVars>
          <dgm:chMax val="0"/>
          <dgm:chPref val="0"/>
        </dgm:presLayoutVars>
      </dgm:prSet>
      <dgm:spPr/>
    </dgm:pt>
    <dgm:pt modelId="{D092931E-845A-42F6-9EEF-A4FBAB73F7A3}" type="pres">
      <dgm:prSet presAssocID="{39AA6F9F-F268-4958-99D8-163E1AA4C85D}" presName="sibTrans" presStyleCnt="0"/>
      <dgm:spPr/>
    </dgm:pt>
    <dgm:pt modelId="{818758AB-5473-492C-8E48-DE78A5996635}" type="pres">
      <dgm:prSet presAssocID="{D2F31E99-D584-4B51-AAD6-0F429DB5FAF5}" presName="compNode" presStyleCnt="0"/>
      <dgm:spPr/>
    </dgm:pt>
    <dgm:pt modelId="{AF72F088-BB99-4127-83C6-AB4979498234}" type="pres">
      <dgm:prSet presAssocID="{D2F31E99-D584-4B51-AAD6-0F429DB5FAF5}" presName="bgRect" presStyleLbl="bgShp" presStyleIdx="2" presStyleCnt="4"/>
      <dgm:spPr/>
    </dgm:pt>
    <dgm:pt modelId="{4E98EDCF-1270-4AE9-8240-CC8180D629FB}" type="pres">
      <dgm:prSet presAssocID="{D2F31E99-D584-4B51-AAD6-0F429DB5FA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CDBF13C9-235D-447E-AECC-18CA8F370DF5}" type="pres">
      <dgm:prSet presAssocID="{D2F31E99-D584-4B51-AAD6-0F429DB5FAF5}" presName="spaceRect" presStyleCnt="0"/>
      <dgm:spPr/>
    </dgm:pt>
    <dgm:pt modelId="{8B0F07F8-D98B-42F8-868F-F085D42FFA26}" type="pres">
      <dgm:prSet presAssocID="{D2F31E99-D584-4B51-AAD6-0F429DB5FAF5}" presName="parTx" presStyleLbl="revTx" presStyleIdx="2" presStyleCnt="4">
        <dgm:presLayoutVars>
          <dgm:chMax val="0"/>
          <dgm:chPref val="0"/>
        </dgm:presLayoutVars>
      </dgm:prSet>
      <dgm:spPr/>
    </dgm:pt>
    <dgm:pt modelId="{357B8C4A-5AA8-4C2B-999A-49A6F19EFDF3}" type="pres">
      <dgm:prSet presAssocID="{9B3D2453-C5E0-48B2-85A6-607567E793E5}" presName="sibTrans" presStyleCnt="0"/>
      <dgm:spPr/>
    </dgm:pt>
    <dgm:pt modelId="{7BB9885D-8FD4-4C0C-A306-C7F27BBAE5AA}" type="pres">
      <dgm:prSet presAssocID="{8DC2C74C-F7D7-4556-84C5-9A0C57A22671}" presName="compNode" presStyleCnt="0"/>
      <dgm:spPr/>
    </dgm:pt>
    <dgm:pt modelId="{A15C5DFE-A36B-4D4D-8457-AFBD6A2347D1}" type="pres">
      <dgm:prSet presAssocID="{8DC2C74C-F7D7-4556-84C5-9A0C57A22671}" presName="bgRect" presStyleLbl="bgShp" presStyleIdx="3" presStyleCnt="4"/>
      <dgm:spPr/>
    </dgm:pt>
    <dgm:pt modelId="{5611D2F1-FFE3-4E69-A590-F519113A6B01}" type="pres">
      <dgm:prSet presAssocID="{8DC2C74C-F7D7-4556-84C5-9A0C57A226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oad"/>
        </a:ext>
      </dgm:extLst>
    </dgm:pt>
    <dgm:pt modelId="{A158654E-31E1-4A9C-B886-76F8DB5548D7}" type="pres">
      <dgm:prSet presAssocID="{8DC2C74C-F7D7-4556-84C5-9A0C57A22671}" presName="spaceRect" presStyleCnt="0"/>
      <dgm:spPr/>
    </dgm:pt>
    <dgm:pt modelId="{251CE2A2-DDCA-4161-8CBC-C9CFB46D3636}" type="pres">
      <dgm:prSet presAssocID="{8DC2C74C-F7D7-4556-84C5-9A0C57A22671}" presName="parTx" presStyleLbl="revTx" presStyleIdx="3" presStyleCnt="4">
        <dgm:presLayoutVars>
          <dgm:chMax val="0"/>
          <dgm:chPref val="0"/>
        </dgm:presLayoutVars>
      </dgm:prSet>
      <dgm:spPr/>
    </dgm:pt>
  </dgm:ptLst>
  <dgm:cxnLst>
    <dgm:cxn modelId="{43016E38-61FB-4314-A726-7387CF0902CD}" srcId="{C15DDAF4-5801-4028-B198-5CB598DAC32C}" destId="{D2F31E99-D584-4B51-AAD6-0F429DB5FAF5}" srcOrd="2" destOrd="0" parTransId="{CADACDD2-ECB9-417F-BAD5-73F52B159D4E}" sibTransId="{9B3D2453-C5E0-48B2-85A6-607567E793E5}"/>
    <dgm:cxn modelId="{2C479575-9ABE-4957-A580-D6592A62F38B}" type="presOf" srcId="{D2F31E99-D584-4B51-AAD6-0F429DB5FAF5}" destId="{8B0F07F8-D98B-42F8-868F-F085D42FFA26}" srcOrd="0" destOrd="0" presId="urn:microsoft.com/office/officeart/2018/2/layout/IconVerticalSolidList"/>
    <dgm:cxn modelId="{FFDAEC76-6136-4698-8486-1F192F085DB9}" srcId="{C15DDAF4-5801-4028-B198-5CB598DAC32C}" destId="{8DC2C74C-F7D7-4556-84C5-9A0C57A22671}" srcOrd="3" destOrd="0" parTransId="{742BAEA1-7C8E-4D25-A84B-EFC55B1A789A}" sibTransId="{CB40CFCC-21DA-494C-85C4-FA2B8F42BA83}"/>
    <dgm:cxn modelId="{386E28A3-FC7F-4F1D-9FD5-BCDFFDD61885}" type="presOf" srcId="{C15DDAF4-5801-4028-B198-5CB598DAC32C}" destId="{4FD39DA6-48F7-44E0-9F81-7A2CE0C7D6C1}" srcOrd="0" destOrd="0" presId="urn:microsoft.com/office/officeart/2018/2/layout/IconVerticalSolidList"/>
    <dgm:cxn modelId="{F6AB55AD-8324-4CE7-B01F-711163C82C9A}" srcId="{C15DDAF4-5801-4028-B198-5CB598DAC32C}" destId="{2BAE5BE2-B658-4970-88DD-C47E048FF0A8}" srcOrd="0" destOrd="0" parTransId="{8DA56612-86D3-4668-8054-AA8344C7250D}" sibTransId="{16464F09-8577-421B-9071-CC5A6C07C546}"/>
    <dgm:cxn modelId="{AAFBAFC9-9A85-40AE-A3B4-BCB3AFAA037C}" type="presOf" srcId="{2BAE5BE2-B658-4970-88DD-C47E048FF0A8}" destId="{747F3E69-9C7B-4739-919F-65E42E5561B8}" srcOrd="0" destOrd="0" presId="urn:microsoft.com/office/officeart/2018/2/layout/IconVerticalSolidList"/>
    <dgm:cxn modelId="{656268D3-F5B7-4828-9143-31470A901E24}" srcId="{C15DDAF4-5801-4028-B198-5CB598DAC32C}" destId="{0C61FE90-8E27-437A-A8A0-F50C79BEEB27}" srcOrd="1" destOrd="0" parTransId="{6E72CFBD-F1D7-47A9-B0FF-1FFDF7E1BE77}" sibTransId="{39AA6F9F-F268-4958-99D8-163E1AA4C85D}"/>
    <dgm:cxn modelId="{AE66FEDC-15EF-4B25-848F-69BA3B3DA33E}" type="presOf" srcId="{8DC2C74C-F7D7-4556-84C5-9A0C57A22671}" destId="{251CE2A2-DDCA-4161-8CBC-C9CFB46D3636}" srcOrd="0" destOrd="0" presId="urn:microsoft.com/office/officeart/2018/2/layout/IconVerticalSolidList"/>
    <dgm:cxn modelId="{52CE4AF0-47DB-4968-8730-C6EF0597A208}" type="presOf" srcId="{0C61FE90-8E27-437A-A8A0-F50C79BEEB27}" destId="{27FDB8A4-5814-40CE-8594-F7726EE2D65B}" srcOrd="0" destOrd="0" presId="urn:microsoft.com/office/officeart/2018/2/layout/IconVerticalSolidList"/>
    <dgm:cxn modelId="{E29251DB-3064-47CB-8B35-414C94A74266}" type="presParOf" srcId="{4FD39DA6-48F7-44E0-9F81-7A2CE0C7D6C1}" destId="{065A114D-E321-44FC-AA65-CEDFC3B279F2}" srcOrd="0" destOrd="0" presId="urn:microsoft.com/office/officeart/2018/2/layout/IconVerticalSolidList"/>
    <dgm:cxn modelId="{DB7FF089-0E82-48BD-B390-5861AF7CB22C}" type="presParOf" srcId="{065A114D-E321-44FC-AA65-CEDFC3B279F2}" destId="{C026FEF2-1A25-4A28-9328-561526215338}" srcOrd="0" destOrd="0" presId="urn:microsoft.com/office/officeart/2018/2/layout/IconVerticalSolidList"/>
    <dgm:cxn modelId="{BEDEC2B1-F554-45B6-BA35-EFA205421B1C}" type="presParOf" srcId="{065A114D-E321-44FC-AA65-CEDFC3B279F2}" destId="{31861791-CEFE-4CA8-BEF6-0AD18A81B80D}" srcOrd="1" destOrd="0" presId="urn:microsoft.com/office/officeart/2018/2/layout/IconVerticalSolidList"/>
    <dgm:cxn modelId="{42B4E847-5A3D-4BCE-8663-FDB0A64BF2D1}" type="presParOf" srcId="{065A114D-E321-44FC-AA65-CEDFC3B279F2}" destId="{97016A26-0B93-46F8-BAA5-0D915C6C670C}" srcOrd="2" destOrd="0" presId="urn:microsoft.com/office/officeart/2018/2/layout/IconVerticalSolidList"/>
    <dgm:cxn modelId="{B50CCA31-F551-462B-9BB5-F3753F08F616}" type="presParOf" srcId="{065A114D-E321-44FC-AA65-CEDFC3B279F2}" destId="{747F3E69-9C7B-4739-919F-65E42E5561B8}" srcOrd="3" destOrd="0" presId="urn:microsoft.com/office/officeart/2018/2/layout/IconVerticalSolidList"/>
    <dgm:cxn modelId="{5AEE3F6E-783D-44ED-9B97-E21F7F39D873}" type="presParOf" srcId="{4FD39DA6-48F7-44E0-9F81-7A2CE0C7D6C1}" destId="{917D036B-5142-47C8-89E3-8084C3C205DE}" srcOrd="1" destOrd="0" presId="urn:microsoft.com/office/officeart/2018/2/layout/IconVerticalSolidList"/>
    <dgm:cxn modelId="{0115B8E1-462B-418A-94B0-B8013081276C}" type="presParOf" srcId="{4FD39DA6-48F7-44E0-9F81-7A2CE0C7D6C1}" destId="{48EFAD72-7B29-4B50-A9C4-6E0D0E457EC1}" srcOrd="2" destOrd="0" presId="urn:microsoft.com/office/officeart/2018/2/layout/IconVerticalSolidList"/>
    <dgm:cxn modelId="{D1E8206F-ABD0-49A1-BD6A-8FC3E50116BA}" type="presParOf" srcId="{48EFAD72-7B29-4B50-A9C4-6E0D0E457EC1}" destId="{CF19C323-C90D-4B76-B662-2ADBBDF2BF17}" srcOrd="0" destOrd="0" presId="urn:microsoft.com/office/officeart/2018/2/layout/IconVerticalSolidList"/>
    <dgm:cxn modelId="{72F025E9-BBBF-42E5-81B1-9FD4D40276DF}" type="presParOf" srcId="{48EFAD72-7B29-4B50-A9C4-6E0D0E457EC1}" destId="{54DDE3A3-90D1-460B-BCDA-9E6E9B9EFA64}" srcOrd="1" destOrd="0" presId="urn:microsoft.com/office/officeart/2018/2/layout/IconVerticalSolidList"/>
    <dgm:cxn modelId="{5C55F11B-968D-46DE-9DFA-40FFA83FDA12}" type="presParOf" srcId="{48EFAD72-7B29-4B50-A9C4-6E0D0E457EC1}" destId="{622057C6-E1C9-492B-B91E-38172F6346D2}" srcOrd="2" destOrd="0" presId="urn:microsoft.com/office/officeart/2018/2/layout/IconVerticalSolidList"/>
    <dgm:cxn modelId="{F48EECE7-F181-410A-8BAB-4B9F71F286D9}" type="presParOf" srcId="{48EFAD72-7B29-4B50-A9C4-6E0D0E457EC1}" destId="{27FDB8A4-5814-40CE-8594-F7726EE2D65B}" srcOrd="3" destOrd="0" presId="urn:microsoft.com/office/officeart/2018/2/layout/IconVerticalSolidList"/>
    <dgm:cxn modelId="{BF2A81C6-FA57-4E41-A0B1-CBA3F96E373C}" type="presParOf" srcId="{4FD39DA6-48F7-44E0-9F81-7A2CE0C7D6C1}" destId="{D092931E-845A-42F6-9EEF-A4FBAB73F7A3}" srcOrd="3" destOrd="0" presId="urn:microsoft.com/office/officeart/2018/2/layout/IconVerticalSolidList"/>
    <dgm:cxn modelId="{72FCE4AD-CC38-47E4-A407-69C88D0BBA62}" type="presParOf" srcId="{4FD39DA6-48F7-44E0-9F81-7A2CE0C7D6C1}" destId="{818758AB-5473-492C-8E48-DE78A5996635}" srcOrd="4" destOrd="0" presId="urn:microsoft.com/office/officeart/2018/2/layout/IconVerticalSolidList"/>
    <dgm:cxn modelId="{4D1EABD5-DDFA-40D0-AF78-373326E10F90}" type="presParOf" srcId="{818758AB-5473-492C-8E48-DE78A5996635}" destId="{AF72F088-BB99-4127-83C6-AB4979498234}" srcOrd="0" destOrd="0" presId="urn:microsoft.com/office/officeart/2018/2/layout/IconVerticalSolidList"/>
    <dgm:cxn modelId="{19ECB054-16A0-4C9B-9994-5DAB5B5F2A8C}" type="presParOf" srcId="{818758AB-5473-492C-8E48-DE78A5996635}" destId="{4E98EDCF-1270-4AE9-8240-CC8180D629FB}" srcOrd="1" destOrd="0" presId="urn:microsoft.com/office/officeart/2018/2/layout/IconVerticalSolidList"/>
    <dgm:cxn modelId="{EE4BFB07-35CE-4357-BFF6-560FD4AB42A5}" type="presParOf" srcId="{818758AB-5473-492C-8E48-DE78A5996635}" destId="{CDBF13C9-235D-447E-AECC-18CA8F370DF5}" srcOrd="2" destOrd="0" presId="urn:microsoft.com/office/officeart/2018/2/layout/IconVerticalSolidList"/>
    <dgm:cxn modelId="{1EB6239A-0B2D-4FF9-A536-5192B1B375C4}" type="presParOf" srcId="{818758AB-5473-492C-8E48-DE78A5996635}" destId="{8B0F07F8-D98B-42F8-868F-F085D42FFA26}" srcOrd="3" destOrd="0" presId="urn:microsoft.com/office/officeart/2018/2/layout/IconVerticalSolidList"/>
    <dgm:cxn modelId="{7EB0FBF7-C9B2-4B05-A17A-6543983284EC}" type="presParOf" srcId="{4FD39DA6-48F7-44E0-9F81-7A2CE0C7D6C1}" destId="{357B8C4A-5AA8-4C2B-999A-49A6F19EFDF3}" srcOrd="5" destOrd="0" presId="urn:microsoft.com/office/officeart/2018/2/layout/IconVerticalSolidList"/>
    <dgm:cxn modelId="{FD0440BC-BBD9-4CD5-94C3-5E0EE7190F11}" type="presParOf" srcId="{4FD39DA6-48F7-44E0-9F81-7A2CE0C7D6C1}" destId="{7BB9885D-8FD4-4C0C-A306-C7F27BBAE5AA}" srcOrd="6" destOrd="0" presId="urn:microsoft.com/office/officeart/2018/2/layout/IconVerticalSolidList"/>
    <dgm:cxn modelId="{5548C260-5880-4E18-A216-06727C4F5CA1}" type="presParOf" srcId="{7BB9885D-8FD4-4C0C-A306-C7F27BBAE5AA}" destId="{A15C5DFE-A36B-4D4D-8457-AFBD6A2347D1}" srcOrd="0" destOrd="0" presId="urn:microsoft.com/office/officeart/2018/2/layout/IconVerticalSolidList"/>
    <dgm:cxn modelId="{8125D039-49A4-4E4B-895D-22ECAA61B265}" type="presParOf" srcId="{7BB9885D-8FD4-4C0C-A306-C7F27BBAE5AA}" destId="{5611D2F1-FFE3-4E69-A590-F519113A6B01}" srcOrd="1" destOrd="0" presId="urn:microsoft.com/office/officeart/2018/2/layout/IconVerticalSolidList"/>
    <dgm:cxn modelId="{56FDEA9A-60F1-4BD0-A649-29A177A1F01A}" type="presParOf" srcId="{7BB9885D-8FD4-4C0C-A306-C7F27BBAE5AA}" destId="{A158654E-31E1-4A9C-B886-76F8DB5548D7}" srcOrd="2" destOrd="0" presId="urn:microsoft.com/office/officeart/2018/2/layout/IconVerticalSolidList"/>
    <dgm:cxn modelId="{639C978A-8E76-4DED-8043-69F56379F2D0}" type="presParOf" srcId="{7BB9885D-8FD4-4C0C-A306-C7F27BBAE5AA}" destId="{251CE2A2-DDCA-4161-8CBC-C9CFB46D36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02C3DD-CB35-4EB2-8F27-F1F224E4D75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B128AAE-B688-4CC9-B6F6-CA49537C527D}">
      <dgm:prSet/>
      <dgm:spPr/>
      <dgm:t>
        <a:bodyPr/>
        <a:lstStyle/>
        <a:p>
          <a:pPr>
            <a:lnSpc>
              <a:spcPct val="100000"/>
            </a:lnSpc>
          </a:pPr>
          <a:r>
            <a:rPr lang="en-US"/>
            <a:t>Goal</a:t>
          </a:r>
        </a:p>
      </dgm:t>
    </dgm:pt>
    <dgm:pt modelId="{3E4F823C-9F2A-4278-B21D-CF5C1E1D5052}" type="parTrans" cxnId="{DC0033F1-C42A-4CF7-B3EC-E1F581B216DE}">
      <dgm:prSet/>
      <dgm:spPr/>
      <dgm:t>
        <a:bodyPr/>
        <a:lstStyle/>
        <a:p>
          <a:endParaRPr lang="en-US"/>
        </a:p>
      </dgm:t>
    </dgm:pt>
    <dgm:pt modelId="{89232EFD-7255-49C0-B47C-2DB7198832BE}" type="sibTrans" cxnId="{DC0033F1-C42A-4CF7-B3EC-E1F581B216DE}">
      <dgm:prSet/>
      <dgm:spPr/>
      <dgm:t>
        <a:bodyPr/>
        <a:lstStyle/>
        <a:p>
          <a:endParaRPr lang="en-US"/>
        </a:p>
      </dgm:t>
    </dgm:pt>
    <dgm:pt modelId="{A1111B99-3D9B-48D8-A396-501D30362FF3}">
      <dgm:prSet/>
      <dgm:spPr/>
      <dgm:t>
        <a:bodyPr/>
        <a:lstStyle/>
        <a:p>
          <a:pPr>
            <a:lnSpc>
              <a:spcPct val="100000"/>
            </a:lnSpc>
          </a:pPr>
          <a:r>
            <a:rPr lang="en-US"/>
            <a:t>Discovering Unseen Patterns</a:t>
          </a:r>
        </a:p>
      </dgm:t>
    </dgm:pt>
    <dgm:pt modelId="{60D89143-B488-456E-B15C-83E96B87824D}" type="parTrans" cxnId="{6A178F9E-0A89-4C52-B596-7FAD8C40A617}">
      <dgm:prSet/>
      <dgm:spPr/>
      <dgm:t>
        <a:bodyPr/>
        <a:lstStyle/>
        <a:p>
          <a:endParaRPr lang="en-US"/>
        </a:p>
      </dgm:t>
    </dgm:pt>
    <dgm:pt modelId="{BDC0E0C3-7CD0-4C5A-B871-3BB9514C2003}" type="sibTrans" cxnId="{6A178F9E-0A89-4C52-B596-7FAD8C40A617}">
      <dgm:prSet/>
      <dgm:spPr/>
      <dgm:t>
        <a:bodyPr/>
        <a:lstStyle/>
        <a:p>
          <a:endParaRPr lang="en-US"/>
        </a:p>
      </dgm:t>
    </dgm:pt>
    <dgm:pt modelId="{ACF2718B-512C-45FE-BF6A-D4C51D1E3675}">
      <dgm:prSet/>
      <dgm:spPr/>
      <dgm:t>
        <a:bodyPr/>
        <a:lstStyle/>
        <a:p>
          <a:pPr>
            <a:lnSpc>
              <a:spcPct val="100000"/>
            </a:lnSpc>
          </a:pPr>
          <a:r>
            <a:rPr lang="en-US"/>
            <a:t>Challenge 1</a:t>
          </a:r>
        </a:p>
      </dgm:t>
    </dgm:pt>
    <dgm:pt modelId="{2A4EAF6A-3552-49C3-8C11-612667167E13}" type="parTrans" cxnId="{93E97499-AF6D-405F-BD35-C4BA2C9287F8}">
      <dgm:prSet/>
      <dgm:spPr/>
      <dgm:t>
        <a:bodyPr/>
        <a:lstStyle/>
        <a:p>
          <a:endParaRPr lang="en-US"/>
        </a:p>
      </dgm:t>
    </dgm:pt>
    <dgm:pt modelId="{3C276994-8BC9-47BC-A45F-22EF86B1997F}" type="sibTrans" cxnId="{93E97499-AF6D-405F-BD35-C4BA2C9287F8}">
      <dgm:prSet/>
      <dgm:spPr/>
      <dgm:t>
        <a:bodyPr/>
        <a:lstStyle/>
        <a:p>
          <a:endParaRPr lang="en-US"/>
        </a:p>
      </dgm:t>
    </dgm:pt>
    <dgm:pt modelId="{A07D5D7A-118A-4CC4-9A7F-BD81C549B349}">
      <dgm:prSet/>
      <dgm:spPr/>
      <dgm:t>
        <a:bodyPr/>
        <a:lstStyle/>
        <a:p>
          <a:pPr>
            <a:lnSpc>
              <a:spcPct val="100000"/>
            </a:lnSpc>
          </a:pPr>
          <a:r>
            <a:rPr lang="en-US"/>
            <a:t>Representing Text as Data</a:t>
          </a:r>
        </a:p>
      </dgm:t>
    </dgm:pt>
    <dgm:pt modelId="{A75E9C36-4436-43BA-8666-DA58AC4F9657}" type="parTrans" cxnId="{5F5327F8-8AD3-4614-BB46-D168D144C229}">
      <dgm:prSet/>
      <dgm:spPr/>
      <dgm:t>
        <a:bodyPr/>
        <a:lstStyle/>
        <a:p>
          <a:endParaRPr lang="en-US"/>
        </a:p>
      </dgm:t>
    </dgm:pt>
    <dgm:pt modelId="{57F3C5AB-260A-4578-9415-B72E3E201294}" type="sibTrans" cxnId="{5F5327F8-8AD3-4614-BB46-D168D144C229}">
      <dgm:prSet/>
      <dgm:spPr/>
      <dgm:t>
        <a:bodyPr/>
        <a:lstStyle/>
        <a:p>
          <a:endParaRPr lang="en-US"/>
        </a:p>
      </dgm:t>
    </dgm:pt>
    <dgm:pt modelId="{A67AC631-D457-4E23-B55F-1BDB09FC8D99}">
      <dgm:prSet/>
      <dgm:spPr/>
      <dgm:t>
        <a:bodyPr/>
        <a:lstStyle/>
        <a:p>
          <a:pPr>
            <a:lnSpc>
              <a:spcPct val="100000"/>
            </a:lnSpc>
          </a:pPr>
          <a:r>
            <a:rPr lang="en-US"/>
            <a:t>Challenge 2</a:t>
          </a:r>
        </a:p>
      </dgm:t>
    </dgm:pt>
    <dgm:pt modelId="{F322CADF-3885-416D-BE0C-F11D36E7557C}" type="parTrans" cxnId="{6B1FDF3E-5B85-48BF-B175-FE94876DAED9}">
      <dgm:prSet/>
      <dgm:spPr/>
      <dgm:t>
        <a:bodyPr/>
        <a:lstStyle/>
        <a:p>
          <a:endParaRPr lang="en-US"/>
        </a:p>
      </dgm:t>
    </dgm:pt>
    <dgm:pt modelId="{2FC386FF-F4FB-43CD-A301-24935CCB3E59}" type="sibTrans" cxnId="{6B1FDF3E-5B85-48BF-B175-FE94876DAED9}">
      <dgm:prSet/>
      <dgm:spPr/>
      <dgm:t>
        <a:bodyPr/>
        <a:lstStyle/>
        <a:p>
          <a:endParaRPr lang="en-US"/>
        </a:p>
      </dgm:t>
    </dgm:pt>
    <dgm:pt modelId="{6F9A8EBF-31B8-435B-821D-FDE32C30A296}">
      <dgm:prSet/>
      <dgm:spPr/>
      <dgm:t>
        <a:bodyPr/>
        <a:lstStyle/>
        <a:p>
          <a:pPr>
            <a:lnSpc>
              <a:spcPct val="100000"/>
            </a:lnSpc>
          </a:pPr>
          <a:r>
            <a:rPr lang="en-US" dirty="0"/>
            <a:t>Length</a:t>
          </a:r>
          <a:r>
            <a:rPr lang="en-US" baseline="0" dirty="0"/>
            <a:t> of Calls</a:t>
          </a:r>
          <a:endParaRPr lang="en-US" dirty="0"/>
        </a:p>
      </dgm:t>
    </dgm:pt>
    <dgm:pt modelId="{A0C45B86-9BA0-4E28-9A73-76D93828E00A}" type="parTrans" cxnId="{AA10B6FC-DE33-41CF-AF6A-A34B3C6249A4}">
      <dgm:prSet/>
      <dgm:spPr/>
      <dgm:t>
        <a:bodyPr/>
        <a:lstStyle/>
        <a:p>
          <a:endParaRPr lang="en-US"/>
        </a:p>
      </dgm:t>
    </dgm:pt>
    <dgm:pt modelId="{1E790F98-ABE4-4701-8FDA-C20273FD00F0}" type="sibTrans" cxnId="{AA10B6FC-DE33-41CF-AF6A-A34B3C6249A4}">
      <dgm:prSet/>
      <dgm:spPr/>
      <dgm:t>
        <a:bodyPr/>
        <a:lstStyle/>
        <a:p>
          <a:endParaRPr lang="en-US"/>
        </a:p>
      </dgm:t>
    </dgm:pt>
    <dgm:pt modelId="{CE8C14D9-AB81-4CBB-AD7B-288BE49BF542}">
      <dgm:prSet/>
      <dgm:spPr/>
      <dgm:t>
        <a:bodyPr/>
        <a:lstStyle/>
        <a:p>
          <a:pPr>
            <a:lnSpc>
              <a:spcPct val="100000"/>
            </a:lnSpc>
          </a:pPr>
          <a:r>
            <a:rPr lang="en-US"/>
            <a:t>Challenge 3</a:t>
          </a:r>
        </a:p>
      </dgm:t>
    </dgm:pt>
    <dgm:pt modelId="{215EE368-FFDB-4B56-83FB-086EC6F6D4CD}" type="parTrans" cxnId="{7E963D82-4C3D-41AA-BF2C-6B8ED04AF5D6}">
      <dgm:prSet/>
      <dgm:spPr/>
      <dgm:t>
        <a:bodyPr/>
        <a:lstStyle/>
        <a:p>
          <a:endParaRPr lang="en-US"/>
        </a:p>
      </dgm:t>
    </dgm:pt>
    <dgm:pt modelId="{1FF2D62D-AD3E-4591-8C3B-1B165B01447D}" type="sibTrans" cxnId="{7E963D82-4C3D-41AA-BF2C-6B8ED04AF5D6}">
      <dgm:prSet/>
      <dgm:spPr/>
      <dgm:t>
        <a:bodyPr/>
        <a:lstStyle/>
        <a:p>
          <a:endParaRPr lang="en-US"/>
        </a:p>
      </dgm:t>
    </dgm:pt>
    <dgm:pt modelId="{0E1A9BEE-74D5-4F29-8402-1C4DFD0B088E}">
      <dgm:prSet/>
      <dgm:spPr/>
      <dgm:t>
        <a:bodyPr/>
        <a:lstStyle/>
        <a:p>
          <a:pPr>
            <a:lnSpc>
              <a:spcPct val="100000"/>
            </a:lnSpc>
          </a:pPr>
          <a:r>
            <a:rPr lang="en-US" dirty="0"/>
            <a:t>Preprocessing Transcripts</a:t>
          </a:r>
        </a:p>
      </dgm:t>
    </dgm:pt>
    <dgm:pt modelId="{2E882FD7-9E34-453C-A17D-C59641A2887F}" type="parTrans" cxnId="{BB917C94-D8AD-48D1-B3A6-1ACCEF8B5CF8}">
      <dgm:prSet/>
      <dgm:spPr/>
      <dgm:t>
        <a:bodyPr/>
        <a:lstStyle/>
        <a:p>
          <a:endParaRPr lang="en-US"/>
        </a:p>
      </dgm:t>
    </dgm:pt>
    <dgm:pt modelId="{8495622C-46D1-43D6-B944-86EA28382753}" type="sibTrans" cxnId="{BB917C94-D8AD-48D1-B3A6-1ACCEF8B5CF8}">
      <dgm:prSet/>
      <dgm:spPr/>
      <dgm:t>
        <a:bodyPr/>
        <a:lstStyle/>
        <a:p>
          <a:endParaRPr lang="en-US"/>
        </a:p>
      </dgm:t>
    </dgm:pt>
    <dgm:pt modelId="{E71B9142-C430-45F0-A7AB-6F66ACA47124}">
      <dgm:prSet/>
      <dgm:spPr/>
      <dgm:t>
        <a:bodyPr/>
        <a:lstStyle/>
        <a:p>
          <a:pPr>
            <a:lnSpc>
              <a:spcPct val="100000"/>
            </a:lnSpc>
          </a:pPr>
          <a:r>
            <a:rPr lang="en-US"/>
            <a:t>Challenge 4</a:t>
          </a:r>
        </a:p>
      </dgm:t>
    </dgm:pt>
    <dgm:pt modelId="{BA65B4E4-3CB8-4CD0-A55C-3B695296C823}" type="parTrans" cxnId="{21BF1F7D-728B-473C-86B8-FB7D9C0A2035}">
      <dgm:prSet/>
      <dgm:spPr/>
      <dgm:t>
        <a:bodyPr/>
        <a:lstStyle/>
        <a:p>
          <a:endParaRPr lang="en-US"/>
        </a:p>
      </dgm:t>
    </dgm:pt>
    <dgm:pt modelId="{B9201CCF-2427-46FF-8CF2-746C703A66AE}" type="sibTrans" cxnId="{21BF1F7D-728B-473C-86B8-FB7D9C0A2035}">
      <dgm:prSet/>
      <dgm:spPr/>
      <dgm:t>
        <a:bodyPr/>
        <a:lstStyle/>
        <a:p>
          <a:endParaRPr lang="en-US"/>
        </a:p>
      </dgm:t>
    </dgm:pt>
    <dgm:pt modelId="{8FB3C7C7-D2F8-4819-A5CA-60A66ACA0458}">
      <dgm:prSet/>
      <dgm:spPr/>
      <dgm:t>
        <a:bodyPr/>
        <a:lstStyle/>
        <a:p>
          <a:pPr>
            <a:lnSpc>
              <a:spcPct val="100000"/>
            </a:lnSpc>
          </a:pPr>
          <a:r>
            <a:rPr lang="en-US"/>
            <a:t>Quality of CallMiner Transcripts</a:t>
          </a:r>
        </a:p>
      </dgm:t>
    </dgm:pt>
    <dgm:pt modelId="{0A80C72D-7F02-4984-9ACC-DE8FE7457AD5}" type="parTrans" cxnId="{737F3030-4BBF-4366-BF84-113C9AC4184F}">
      <dgm:prSet/>
      <dgm:spPr/>
      <dgm:t>
        <a:bodyPr/>
        <a:lstStyle/>
        <a:p>
          <a:endParaRPr lang="en-US"/>
        </a:p>
      </dgm:t>
    </dgm:pt>
    <dgm:pt modelId="{FC0E0DA5-3AD3-457B-8C22-1715D91A551E}" type="sibTrans" cxnId="{737F3030-4BBF-4366-BF84-113C9AC4184F}">
      <dgm:prSet/>
      <dgm:spPr/>
      <dgm:t>
        <a:bodyPr/>
        <a:lstStyle/>
        <a:p>
          <a:endParaRPr lang="en-US"/>
        </a:p>
      </dgm:t>
    </dgm:pt>
    <dgm:pt modelId="{612B70B1-07CE-4D08-99B7-F5445E9CABAD}">
      <dgm:prSet/>
      <dgm:spPr/>
      <dgm:t>
        <a:bodyPr/>
        <a:lstStyle/>
        <a:p>
          <a:pPr>
            <a:lnSpc>
              <a:spcPct val="100000"/>
            </a:lnSpc>
          </a:pPr>
          <a:r>
            <a:rPr lang="en-US"/>
            <a:t>Data Pipeline</a:t>
          </a:r>
        </a:p>
      </dgm:t>
    </dgm:pt>
    <dgm:pt modelId="{97A207B9-0F74-4163-BD75-263A1B38443A}" type="parTrans" cxnId="{F6D6B359-83ED-40EB-A5DC-0375A9531959}">
      <dgm:prSet/>
      <dgm:spPr/>
      <dgm:t>
        <a:bodyPr/>
        <a:lstStyle/>
        <a:p>
          <a:endParaRPr lang="en-US"/>
        </a:p>
      </dgm:t>
    </dgm:pt>
    <dgm:pt modelId="{2001FD1E-38EA-4EAE-A5A2-405C0B941B85}" type="sibTrans" cxnId="{F6D6B359-83ED-40EB-A5DC-0375A9531959}">
      <dgm:prSet/>
      <dgm:spPr/>
      <dgm:t>
        <a:bodyPr/>
        <a:lstStyle/>
        <a:p>
          <a:endParaRPr lang="en-US"/>
        </a:p>
      </dgm:t>
    </dgm:pt>
    <dgm:pt modelId="{9ADF7BC7-BACB-44EC-85CA-2300C45B3F9A}">
      <dgm:prSet/>
      <dgm:spPr/>
      <dgm:t>
        <a:bodyPr/>
        <a:lstStyle/>
        <a:p>
          <a:pPr>
            <a:lnSpc>
              <a:spcPct val="100000"/>
            </a:lnSpc>
          </a:pPr>
          <a:r>
            <a:rPr lang="en-US" dirty="0"/>
            <a:t>Results</a:t>
          </a:r>
        </a:p>
      </dgm:t>
    </dgm:pt>
    <dgm:pt modelId="{C3289127-D014-48D1-9EE5-C681C4F5EE2C}" type="parTrans" cxnId="{913ED148-F2B6-4580-B5FF-793AFAE18640}">
      <dgm:prSet/>
      <dgm:spPr/>
      <dgm:t>
        <a:bodyPr/>
        <a:lstStyle/>
        <a:p>
          <a:endParaRPr lang="en-US"/>
        </a:p>
      </dgm:t>
    </dgm:pt>
    <dgm:pt modelId="{9095CF15-A3F5-4383-81FB-C85B94B650E2}" type="sibTrans" cxnId="{913ED148-F2B6-4580-B5FF-793AFAE18640}">
      <dgm:prSet/>
      <dgm:spPr/>
      <dgm:t>
        <a:bodyPr/>
        <a:lstStyle/>
        <a:p>
          <a:endParaRPr lang="en-US"/>
        </a:p>
      </dgm:t>
    </dgm:pt>
    <dgm:pt modelId="{3E861204-F0D4-4508-84AC-6645A614DCF8}" type="pres">
      <dgm:prSet presAssocID="{8002C3DD-CB35-4EB2-8F27-F1F224E4D756}" presName="root" presStyleCnt="0">
        <dgm:presLayoutVars>
          <dgm:dir/>
          <dgm:resizeHandles val="exact"/>
        </dgm:presLayoutVars>
      </dgm:prSet>
      <dgm:spPr/>
    </dgm:pt>
    <dgm:pt modelId="{94A19B03-504F-404D-9444-02CCCB1363D7}" type="pres">
      <dgm:prSet presAssocID="{7B128AAE-B688-4CC9-B6F6-CA49537C527D}" presName="compNode" presStyleCnt="0"/>
      <dgm:spPr/>
    </dgm:pt>
    <dgm:pt modelId="{6846EE0E-DD14-4FD3-A170-AAF96A1B1C81}" type="pres">
      <dgm:prSet presAssocID="{7B128AAE-B688-4CC9-B6F6-CA49537C527D}" presName="bgRect" presStyleLbl="bgShp" presStyleIdx="0" presStyleCnt="7"/>
      <dgm:spPr/>
    </dgm:pt>
    <dgm:pt modelId="{10CFA033-1E90-47F8-8F86-06592E57C04B}" type="pres">
      <dgm:prSet presAssocID="{7B128AAE-B688-4CC9-B6F6-CA49537C527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EFE9BADB-58D4-4786-965E-98B2DEE9414D}" type="pres">
      <dgm:prSet presAssocID="{7B128AAE-B688-4CC9-B6F6-CA49537C527D}" presName="spaceRect" presStyleCnt="0"/>
      <dgm:spPr/>
    </dgm:pt>
    <dgm:pt modelId="{BFA2BEB3-2D5C-4560-9C57-62708927D326}" type="pres">
      <dgm:prSet presAssocID="{7B128AAE-B688-4CC9-B6F6-CA49537C527D}" presName="parTx" presStyleLbl="revTx" presStyleIdx="0" presStyleCnt="12">
        <dgm:presLayoutVars>
          <dgm:chMax val="0"/>
          <dgm:chPref val="0"/>
        </dgm:presLayoutVars>
      </dgm:prSet>
      <dgm:spPr/>
    </dgm:pt>
    <dgm:pt modelId="{E0A2AA97-FE0E-4F6C-B74F-1A738BB49D21}" type="pres">
      <dgm:prSet presAssocID="{7B128AAE-B688-4CC9-B6F6-CA49537C527D}" presName="desTx" presStyleLbl="revTx" presStyleIdx="1" presStyleCnt="12">
        <dgm:presLayoutVars/>
      </dgm:prSet>
      <dgm:spPr/>
    </dgm:pt>
    <dgm:pt modelId="{D0F99450-5220-443E-B566-08AD179A3A61}" type="pres">
      <dgm:prSet presAssocID="{89232EFD-7255-49C0-B47C-2DB7198832BE}" presName="sibTrans" presStyleCnt="0"/>
      <dgm:spPr/>
    </dgm:pt>
    <dgm:pt modelId="{402DF80A-E862-4549-9D2A-0361404B33F9}" type="pres">
      <dgm:prSet presAssocID="{ACF2718B-512C-45FE-BF6A-D4C51D1E3675}" presName="compNode" presStyleCnt="0"/>
      <dgm:spPr/>
    </dgm:pt>
    <dgm:pt modelId="{F8481483-2F92-41B2-AB5A-754B25D86840}" type="pres">
      <dgm:prSet presAssocID="{ACF2718B-512C-45FE-BF6A-D4C51D1E3675}" presName="bgRect" presStyleLbl="bgShp" presStyleIdx="1" presStyleCnt="7"/>
      <dgm:spPr/>
    </dgm:pt>
    <dgm:pt modelId="{9491E061-A6A8-49CC-87F3-974975AF8C1B}" type="pres">
      <dgm:prSet presAssocID="{ACF2718B-512C-45FE-BF6A-D4C51D1E367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215F663-6EFD-482F-AB2B-CF99BAF847C6}" type="pres">
      <dgm:prSet presAssocID="{ACF2718B-512C-45FE-BF6A-D4C51D1E3675}" presName="spaceRect" presStyleCnt="0"/>
      <dgm:spPr/>
    </dgm:pt>
    <dgm:pt modelId="{A601A8D5-C207-402B-B732-86490F706595}" type="pres">
      <dgm:prSet presAssocID="{ACF2718B-512C-45FE-BF6A-D4C51D1E3675}" presName="parTx" presStyleLbl="revTx" presStyleIdx="2" presStyleCnt="12">
        <dgm:presLayoutVars>
          <dgm:chMax val="0"/>
          <dgm:chPref val="0"/>
        </dgm:presLayoutVars>
      </dgm:prSet>
      <dgm:spPr/>
    </dgm:pt>
    <dgm:pt modelId="{FC085749-77CB-4E57-9930-C640B85E9F25}" type="pres">
      <dgm:prSet presAssocID="{ACF2718B-512C-45FE-BF6A-D4C51D1E3675}" presName="desTx" presStyleLbl="revTx" presStyleIdx="3" presStyleCnt="12">
        <dgm:presLayoutVars/>
      </dgm:prSet>
      <dgm:spPr/>
    </dgm:pt>
    <dgm:pt modelId="{28894E5B-378B-4117-B918-6395FD133125}" type="pres">
      <dgm:prSet presAssocID="{3C276994-8BC9-47BC-A45F-22EF86B1997F}" presName="sibTrans" presStyleCnt="0"/>
      <dgm:spPr/>
    </dgm:pt>
    <dgm:pt modelId="{BA1FEB36-89A5-4BBA-B452-4DF6E3732A44}" type="pres">
      <dgm:prSet presAssocID="{A67AC631-D457-4E23-B55F-1BDB09FC8D99}" presName="compNode" presStyleCnt="0"/>
      <dgm:spPr/>
    </dgm:pt>
    <dgm:pt modelId="{A4E06F69-53BE-4D6C-A54A-9ADA5EFE9C6E}" type="pres">
      <dgm:prSet presAssocID="{A67AC631-D457-4E23-B55F-1BDB09FC8D99}" presName="bgRect" presStyleLbl="bgShp" presStyleIdx="2" presStyleCnt="7"/>
      <dgm:spPr/>
    </dgm:pt>
    <dgm:pt modelId="{76F64966-5606-4E15-8F75-5683854AFB0D}" type="pres">
      <dgm:prSet presAssocID="{A67AC631-D457-4E23-B55F-1BDB09FC8D9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eiver"/>
        </a:ext>
      </dgm:extLst>
    </dgm:pt>
    <dgm:pt modelId="{A7458B27-4832-4D49-B864-144432492EB0}" type="pres">
      <dgm:prSet presAssocID="{A67AC631-D457-4E23-B55F-1BDB09FC8D99}" presName="spaceRect" presStyleCnt="0"/>
      <dgm:spPr/>
    </dgm:pt>
    <dgm:pt modelId="{9BE46405-EEB2-4A29-B943-1F11041C6653}" type="pres">
      <dgm:prSet presAssocID="{A67AC631-D457-4E23-B55F-1BDB09FC8D99}" presName="parTx" presStyleLbl="revTx" presStyleIdx="4" presStyleCnt="12">
        <dgm:presLayoutVars>
          <dgm:chMax val="0"/>
          <dgm:chPref val="0"/>
        </dgm:presLayoutVars>
      </dgm:prSet>
      <dgm:spPr/>
    </dgm:pt>
    <dgm:pt modelId="{0DA01B37-0196-424C-80A4-2565A80BBB86}" type="pres">
      <dgm:prSet presAssocID="{A67AC631-D457-4E23-B55F-1BDB09FC8D99}" presName="desTx" presStyleLbl="revTx" presStyleIdx="5" presStyleCnt="12">
        <dgm:presLayoutVars/>
      </dgm:prSet>
      <dgm:spPr/>
    </dgm:pt>
    <dgm:pt modelId="{19441AE7-84D3-4622-935C-95B7FCBD2CFC}" type="pres">
      <dgm:prSet presAssocID="{2FC386FF-F4FB-43CD-A301-24935CCB3E59}" presName="sibTrans" presStyleCnt="0"/>
      <dgm:spPr/>
    </dgm:pt>
    <dgm:pt modelId="{852632F1-00C6-49FE-B008-830D51AA93D0}" type="pres">
      <dgm:prSet presAssocID="{CE8C14D9-AB81-4CBB-AD7B-288BE49BF542}" presName="compNode" presStyleCnt="0"/>
      <dgm:spPr/>
    </dgm:pt>
    <dgm:pt modelId="{26CED71C-A59F-42B1-815F-71E543A4D9D8}" type="pres">
      <dgm:prSet presAssocID="{CE8C14D9-AB81-4CBB-AD7B-288BE49BF542}" presName="bgRect" presStyleLbl="bgShp" presStyleIdx="3" presStyleCnt="7"/>
      <dgm:spPr/>
    </dgm:pt>
    <dgm:pt modelId="{C2EC0546-7BF3-46D1-9B5B-3D9E31F880DE}" type="pres">
      <dgm:prSet presAssocID="{CE8C14D9-AB81-4CBB-AD7B-288BE49BF54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5E2BBA8-ADEF-4416-8AF4-EEFD64426D06}" type="pres">
      <dgm:prSet presAssocID="{CE8C14D9-AB81-4CBB-AD7B-288BE49BF542}" presName="spaceRect" presStyleCnt="0"/>
      <dgm:spPr/>
    </dgm:pt>
    <dgm:pt modelId="{EBC501BC-27D1-4E86-BEFA-99DC1CD6A042}" type="pres">
      <dgm:prSet presAssocID="{CE8C14D9-AB81-4CBB-AD7B-288BE49BF542}" presName="parTx" presStyleLbl="revTx" presStyleIdx="6" presStyleCnt="12">
        <dgm:presLayoutVars>
          <dgm:chMax val="0"/>
          <dgm:chPref val="0"/>
        </dgm:presLayoutVars>
      </dgm:prSet>
      <dgm:spPr/>
    </dgm:pt>
    <dgm:pt modelId="{1B6DB267-8886-4D2E-BF21-1CBEA2BE2C55}" type="pres">
      <dgm:prSet presAssocID="{CE8C14D9-AB81-4CBB-AD7B-288BE49BF542}" presName="desTx" presStyleLbl="revTx" presStyleIdx="7" presStyleCnt="12">
        <dgm:presLayoutVars/>
      </dgm:prSet>
      <dgm:spPr/>
    </dgm:pt>
    <dgm:pt modelId="{058FA27E-517A-4578-BCA8-B069A1AB2BBE}" type="pres">
      <dgm:prSet presAssocID="{1FF2D62D-AD3E-4591-8C3B-1B165B01447D}" presName="sibTrans" presStyleCnt="0"/>
      <dgm:spPr/>
    </dgm:pt>
    <dgm:pt modelId="{19500531-64F1-4EE6-82A6-A642DD416083}" type="pres">
      <dgm:prSet presAssocID="{E71B9142-C430-45F0-A7AB-6F66ACA47124}" presName="compNode" presStyleCnt="0"/>
      <dgm:spPr/>
    </dgm:pt>
    <dgm:pt modelId="{B1EB1F3F-7840-4361-8950-F23BC9499D36}" type="pres">
      <dgm:prSet presAssocID="{E71B9142-C430-45F0-A7AB-6F66ACA47124}" presName="bgRect" presStyleLbl="bgShp" presStyleIdx="4" presStyleCnt="7"/>
      <dgm:spPr/>
    </dgm:pt>
    <dgm:pt modelId="{77991B78-83D9-47B2-BE23-B693A233CA55}" type="pres">
      <dgm:prSet presAssocID="{E71B9142-C430-45F0-A7AB-6F66ACA4712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bbon"/>
        </a:ext>
      </dgm:extLst>
    </dgm:pt>
    <dgm:pt modelId="{A33E17D5-70F2-4D46-A8D1-42AD4FAD62E8}" type="pres">
      <dgm:prSet presAssocID="{E71B9142-C430-45F0-A7AB-6F66ACA47124}" presName="spaceRect" presStyleCnt="0"/>
      <dgm:spPr/>
    </dgm:pt>
    <dgm:pt modelId="{2576AB58-3EBD-497C-8770-5EE7E839486B}" type="pres">
      <dgm:prSet presAssocID="{E71B9142-C430-45F0-A7AB-6F66ACA47124}" presName="parTx" presStyleLbl="revTx" presStyleIdx="8" presStyleCnt="12">
        <dgm:presLayoutVars>
          <dgm:chMax val="0"/>
          <dgm:chPref val="0"/>
        </dgm:presLayoutVars>
      </dgm:prSet>
      <dgm:spPr/>
    </dgm:pt>
    <dgm:pt modelId="{187F5E9B-0F38-4EB1-B61D-9C824202C98D}" type="pres">
      <dgm:prSet presAssocID="{E71B9142-C430-45F0-A7AB-6F66ACA47124}" presName="desTx" presStyleLbl="revTx" presStyleIdx="9" presStyleCnt="12">
        <dgm:presLayoutVars/>
      </dgm:prSet>
      <dgm:spPr/>
    </dgm:pt>
    <dgm:pt modelId="{0EB8F2DF-D4EF-4634-B7E1-64005D5F2AF7}" type="pres">
      <dgm:prSet presAssocID="{B9201CCF-2427-46FF-8CF2-746C703A66AE}" presName="sibTrans" presStyleCnt="0"/>
      <dgm:spPr/>
    </dgm:pt>
    <dgm:pt modelId="{53876828-3514-43EB-BA3A-1F7E03ADBCDD}" type="pres">
      <dgm:prSet presAssocID="{612B70B1-07CE-4D08-99B7-F5445E9CABAD}" presName="compNode" presStyleCnt="0"/>
      <dgm:spPr/>
    </dgm:pt>
    <dgm:pt modelId="{C9F83192-8766-46F7-8089-7BBAC6399065}" type="pres">
      <dgm:prSet presAssocID="{612B70B1-07CE-4D08-99B7-F5445E9CABAD}" presName="bgRect" presStyleLbl="bgShp" presStyleIdx="5" presStyleCnt="7"/>
      <dgm:spPr/>
    </dgm:pt>
    <dgm:pt modelId="{F0D12B2C-5B1E-419F-85E5-79CB23B18BFF}" type="pres">
      <dgm:prSet presAssocID="{612B70B1-07CE-4D08-99B7-F5445E9CABA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D4912C7D-9472-4527-B73B-94E41912285D}" type="pres">
      <dgm:prSet presAssocID="{612B70B1-07CE-4D08-99B7-F5445E9CABAD}" presName="spaceRect" presStyleCnt="0"/>
      <dgm:spPr/>
    </dgm:pt>
    <dgm:pt modelId="{48E434B9-6792-4B48-8ABF-F5BF93BC7595}" type="pres">
      <dgm:prSet presAssocID="{612B70B1-07CE-4D08-99B7-F5445E9CABAD}" presName="parTx" presStyleLbl="revTx" presStyleIdx="10" presStyleCnt="12">
        <dgm:presLayoutVars>
          <dgm:chMax val="0"/>
          <dgm:chPref val="0"/>
        </dgm:presLayoutVars>
      </dgm:prSet>
      <dgm:spPr/>
    </dgm:pt>
    <dgm:pt modelId="{83705F3B-37D7-4D1F-AC0E-21D6F81F8AA3}" type="pres">
      <dgm:prSet presAssocID="{2001FD1E-38EA-4EAE-A5A2-405C0B941B85}" presName="sibTrans" presStyleCnt="0"/>
      <dgm:spPr/>
    </dgm:pt>
    <dgm:pt modelId="{0D8936D0-0385-4456-88D0-A11E26421337}" type="pres">
      <dgm:prSet presAssocID="{9ADF7BC7-BACB-44EC-85CA-2300C45B3F9A}" presName="compNode" presStyleCnt="0"/>
      <dgm:spPr/>
    </dgm:pt>
    <dgm:pt modelId="{F9E86278-CC2F-4D1A-85C5-6323D0BB953C}" type="pres">
      <dgm:prSet presAssocID="{9ADF7BC7-BACB-44EC-85CA-2300C45B3F9A}" presName="bgRect" presStyleLbl="bgShp" presStyleIdx="6" presStyleCnt="7"/>
      <dgm:spPr/>
    </dgm:pt>
    <dgm:pt modelId="{8BA8071C-129F-49DB-91A3-B6E3F27A1595}" type="pres">
      <dgm:prSet presAssocID="{9ADF7BC7-BACB-44EC-85CA-2300C45B3F9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EBC1BEAE-43A0-43E2-9B24-C657C2A53968}" type="pres">
      <dgm:prSet presAssocID="{9ADF7BC7-BACB-44EC-85CA-2300C45B3F9A}" presName="spaceRect" presStyleCnt="0"/>
      <dgm:spPr/>
    </dgm:pt>
    <dgm:pt modelId="{77E8599B-2189-4A8C-8F88-53B0557359A7}" type="pres">
      <dgm:prSet presAssocID="{9ADF7BC7-BACB-44EC-85CA-2300C45B3F9A}" presName="parTx" presStyleLbl="revTx" presStyleIdx="11" presStyleCnt="12">
        <dgm:presLayoutVars>
          <dgm:chMax val="0"/>
          <dgm:chPref val="0"/>
        </dgm:presLayoutVars>
      </dgm:prSet>
      <dgm:spPr/>
    </dgm:pt>
  </dgm:ptLst>
  <dgm:cxnLst>
    <dgm:cxn modelId="{102A9709-B8EF-4AE2-8151-45B43B36965A}" type="presOf" srcId="{6F9A8EBF-31B8-435B-821D-FDE32C30A296}" destId="{0DA01B37-0196-424C-80A4-2565A80BBB86}" srcOrd="0" destOrd="0" presId="urn:microsoft.com/office/officeart/2018/2/layout/IconVerticalSolidList"/>
    <dgm:cxn modelId="{737F3030-4BBF-4366-BF84-113C9AC4184F}" srcId="{E71B9142-C430-45F0-A7AB-6F66ACA47124}" destId="{8FB3C7C7-D2F8-4819-A5CA-60A66ACA0458}" srcOrd="0" destOrd="0" parTransId="{0A80C72D-7F02-4984-9ACC-DE8FE7457AD5}" sibTransId="{FC0E0DA5-3AD3-457B-8C22-1715D91A551E}"/>
    <dgm:cxn modelId="{06276B34-5970-4698-AB3A-72AFB4E9EF82}" type="presOf" srcId="{7B128AAE-B688-4CC9-B6F6-CA49537C527D}" destId="{BFA2BEB3-2D5C-4560-9C57-62708927D326}" srcOrd="0" destOrd="0" presId="urn:microsoft.com/office/officeart/2018/2/layout/IconVerticalSolidList"/>
    <dgm:cxn modelId="{6B1FDF3E-5B85-48BF-B175-FE94876DAED9}" srcId="{8002C3DD-CB35-4EB2-8F27-F1F224E4D756}" destId="{A67AC631-D457-4E23-B55F-1BDB09FC8D99}" srcOrd="2" destOrd="0" parTransId="{F322CADF-3885-416D-BE0C-F11D36E7557C}" sibTransId="{2FC386FF-F4FB-43CD-A301-24935CCB3E59}"/>
    <dgm:cxn modelId="{3E3FCC3F-713B-4638-BAB9-691FF603E7BB}" type="presOf" srcId="{E71B9142-C430-45F0-A7AB-6F66ACA47124}" destId="{2576AB58-3EBD-497C-8770-5EE7E839486B}" srcOrd="0" destOrd="0" presId="urn:microsoft.com/office/officeart/2018/2/layout/IconVerticalSolidList"/>
    <dgm:cxn modelId="{913ED148-F2B6-4580-B5FF-793AFAE18640}" srcId="{8002C3DD-CB35-4EB2-8F27-F1F224E4D756}" destId="{9ADF7BC7-BACB-44EC-85CA-2300C45B3F9A}" srcOrd="6" destOrd="0" parTransId="{C3289127-D014-48D1-9EE5-C681C4F5EE2C}" sibTransId="{9095CF15-A3F5-4383-81FB-C85B94B650E2}"/>
    <dgm:cxn modelId="{F6D6B359-83ED-40EB-A5DC-0375A9531959}" srcId="{8002C3DD-CB35-4EB2-8F27-F1F224E4D756}" destId="{612B70B1-07CE-4D08-99B7-F5445E9CABAD}" srcOrd="5" destOrd="0" parTransId="{97A207B9-0F74-4163-BD75-263A1B38443A}" sibTransId="{2001FD1E-38EA-4EAE-A5A2-405C0B941B85}"/>
    <dgm:cxn modelId="{91B8637A-8275-4F91-B48D-C0E1A7A8DD29}" type="presOf" srcId="{ACF2718B-512C-45FE-BF6A-D4C51D1E3675}" destId="{A601A8D5-C207-402B-B732-86490F706595}" srcOrd="0" destOrd="0" presId="urn:microsoft.com/office/officeart/2018/2/layout/IconVerticalSolidList"/>
    <dgm:cxn modelId="{21BF1F7D-728B-473C-86B8-FB7D9C0A2035}" srcId="{8002C3DD-CB35-4EB2-8F27-F1F224E4D756}" destId="{E71B9142-C430-45F0-A7AB-6F66ACA47124}" srcOrd="4" destOrd="0" parTransId="{BA65B4E4-3CB8-4CD0-A55C-3B695296C823}" sibTransId="{B9201CCF-2427-46FF-8CF2-746C703A66AE}"/>
    <dgm:cxn modelId="{0FB24780-4FB0-4977-875D-B48740A86092}" type="presOf" srcId="{612B70B1-07CE-4D08-99B7-F5445E9CABAD}" destId="{48E434B9-6792-4B48-8ABF-F5BF93BC7595}" srcOrd="0" destOrd="0" presId="urn:microsoft.com/office/officeart/2018/2/layout/IconVerticalSolidList"/>
    <dgm:cxn modelId="{7E963D82-4C3D-41AA-BF2C-6B8ED04AF5D6}" srcId="{8002C3DD-CB35-4EB2-8F27-F1F224E4D756}" destId="{CE8C14D9-AB81-4CBB-AD7B-288BE49BF542}" srcOrd="3" destOrd="0" parTransId="{215EE368-FFDB-4B56-83FB-086EC6F6D4CD}" sibTransId="{1FF2D62D-AD3E-4591-8C3B-1B165B01447D}"/>
    <dgm:cxn modelId="{12A4A690-BBAA-4626-8253-5004C9055C94}" type="presOf" srcId="{CE8C14D9-AB81-4CBB-AD7B-288BE49BF542}" destId="{EBC501BC-27D1-4E86-BEFA-99DC1CD6A042}" srcOrd="0" destOrd="0" presId="urn:microsoft.com/office/officeart/2018/2/layout/IconVerticalSolidList"/>
    <dgm:cxn modelId="{BB917C94-D8AD-48D1-B3A6-1ACCEF8B5CF8}" srcId="{CE8C14D9-AB81-4CBB-AD7B-288BE49BF542}" destId="{0E1A9BEE-74D5-4F29-8402-1C4DFD0B088E}" srcOrd="0" destOrd="0" parTransId="{2E882FD7-9E34-453C-A17D-C59641A2887F}" sibTransId="{8495622C-46D1-43D6-B944-86EA28382753}"/>
    <dgm:cxn modelId="{93E97499-AF6D-405F-BD35-C4BA2C9287F8}" srcId="{8002C3DD-CB35-4EB2-8F27-F1F224E4D756}" destId="{ACF2718B-512C-45FE-BF6A-D4C51D1E3675}" srcOrd="1" destOrd="0" parTransId="{2A4EAF6A-3552-49C3-8C11-612667167E13}" sibTransId="{3C276994-8BC9-47BC-A45F-22EF86B1997F}"/>
    <dgm:cxn modelId="{F6A37E9A-8745-4215-A1ED-9F921D4EDC37}" type="presOf" srcId="{A07D5D7A-118A-4CC4-9A7F-BD81C549B349}" destId="{FC085749-77CB-4E57-9930-C640B85E9F25}" srcOrd="0" destOrd="0" presId="urn:microsoft.com/office/officeart/2018/2/layout/IconVerticalSolidList"/>
    <dgm:cxn modelId="{6A178F9E-0A89-4C52-B596-7FAD8C40A617}" srcId="{7B128AAE-B688-4CC9-B6F6-CA49537C527D}" destId="{A1111B99-3D9B-48D8-A396-501D30362FF3}" srcOrd="0" destOrd="0" parTransId="{60D89143-B488-456E-B15C-83E96B87824D}" sibTransId="{BDC0E0C3-7CD0-4C5A-B871-3BB9514C2003}"/>
    <dgm:cxn modelId="{ABFCDBA0-105F-4A4E-8B22-36BECA76BC0A}" type="presOf" srcId="{9ADF7BC7-BACB-44EC-85CA-2300C45B3F9A}" destId="{77E8599B-2189-4A8C-8F88-53B0557359A7}" srcOrd="0" destOrd="0" presId="urn:microsoft.com/office/officeart/2018/2/layout/IconVerticalSolidList"/>
    <dgm:cxn modelId="{D71C44BD-C78F-450A-B9DA-4E9F3CC769BB}" type="presOf" srcId="{A67AC631-D457-4E23-B55F-1BDB09FC8D99}" destId="{9BE46405-EEB2-4A29-B943-1F11041C6653}" srcOrd="0" destOrd="0" presId="urn:microsoft.com/office/officeart/2018/2/layout/IconVerticalSolidList"/>
    <dgm:cxn modelId="{5C66A5CF-E767-431C-A8DF-AA9DCED21731}" type="presOf" srcId="{8FB3C7C7-D2F8-4819-A5CA-60A66ACA0458}" destId="{187F5E9B-0F38-4EB1-B61D-9C824202C98D}" srcOrd="0" destOrd="0" presId="urn:microsoft.com/office/officeart/2018/2/layout/IconVerticalSolidList"/>
    <dgm:cxn modelId="{9EA28ED5-B41C-4761-B9F6-871A6E45C926}" type="presOf" srcId="{A1111B99-3D9B-48D8-A396-501D30362FF3}" destId="{E0A2AA97-FE0E-4F6C-B74F-1A738BB49D21}" srcOrd="0" destOrd="0" presId="urn:microsoft.com/office/officeart/2018/2/layout/IconVerticalSolidList"/>
    <dgm:cxn modelId="{492559EA-515B-48DC-815F-E72F1C4EE513}" type="presOf" srcId="{8002C3DD-CB35-4EB2-8F27-F1F224E4D756}" destId="{3E861204-F0D4-4508-84AC-6645A614DCF8}" srcOrd="0" destOrd="0" presId="urn:microsoft.com/office/officeart/2018/2/layout/IconVerticalSolidList"/>
    <dgm:cxn modelId="{DC0033F1-C42A-4CF7-B3EC-E1F581B216DE}" srcId="{8002C3DD-CB35-4EB2-8F27-F1F224E4D756}" destId="{7B128AAE-B688-4CC9-B6F6-CA49537C527D}" srcOrd="0" destOrd="0" parTransId="{3E4F823C-9F2A-4278-B21D-CF5C1E1D5052}" sibTransId="{89232EFD-7255-49C0-B47C-2DB7198832BE}"/>
    <dgm:cxn modelId="{5F5327F8-8AD3-4614-BB46-D168D144C229}" srcId="{ACF2718B-512C-45FE-BF6A-D4C51D1E3675}" destId="{A07D5D7A-118A-4CC4-9A7F-BD81C549B349}" srcOrd="0" destOrd="0" parTransId="{A75E9C36-4436-43BA-8666-DA58AC4F9657}" sibTransId="{57F3C5AB-260A-4578-9415-B72E3E201294}"/>
    <dgm:cxn modelId="{AA10B6FC-DE33-41CF-AF6A-A34B3C6249A4}" srcId="{A67AC631-D457-4E23-B55F-1BDB09FC8D99}" destId="{6F9A8EBF-31B8-435B-821D-FDE32C30A296}" srcOrd="0" destOrd="0" parTransId="{A0C45B86-9BA0-4E28-9A73-76D93828E00A}" sibTransId="{1E790F98-ABE4-4701-8FDA-C20273FD00F0}"/>
    <dgm:cxn modelId="{48A3D2FD-C439-454E-BE0E-97AFD969E893}" type="presOf" srcId="{0E1A9BEE-74D5-4F29-8402-1C4DFD0B088E}" destId="{1B6DB267-8886-4D2E-BF21-1CBEA2BE2C55}" srcOrd="0" destOrd="0" presId="urn:microsoft.com/office/officeart/2018/2/layout/IconVerticalSolidList"/>
    <dgm:cxn modelId="{9E3AF5F4-C3CB-4764-A2E7-5ECA2691A1B1}" type="presParOf" srcId="{3E861204-F0D4-4508-84AC-6645A614DCF8}" destId="{94A19B03-504F-404D-9444-02CCCB1363D7}" srcOrd="0" destOrd="0" presId="urn:microsoft.com/office/officeart/2018/2/layout/IconVerticalSolidList"/>
    <dgm:cxn modelId="{103BD2D1-8F4A-4E4A-B385-7B487F71AD39}" type="presParOf" srcId="{94A19B03-504F-404D-9444-02CCCB1363D7}" destId="{6846EE0E-DD14-4FD3-A170-AAF96A1B1C81}" srcOrd="0" destOrd="0" presId="urn:microsoft.com/office/officeart/2018/2/layout/IconVerticalSolidList"/>
    <dgm:cxn modelId="{837968BF-E7C4-4913-B950-E84B972DEA21}" type="presParOf" srcId="{94A19B03-504F-404D-9444-02CCCB1363D7}" destId="{10CFA033-1E90-47F8-8F86-06592E57C04B}" srcOrd="1" destOrd="0" presId="urn:microsoft.com/office/officeart/2018/2/layout/IconVerticalSolidList"/>
    <dgm:cxn modelId="{786CA2A9-ADF3-47BA-AE38-B7448FA7BC3D}" type="presParOf" srcId="{94A19B03-504F-404D-9444-02CCCB1363D7}" destId="{EFE9BADB-58D4-4786-965E-98B2DEE9414D}" srcOrd="2" destOrd="0" presId="urn:microsoft.com/office/officeart/2018/2/layout/IconVerticalSolidList"/>
    <dgm:cxn modelId="{E0DC6359-E596-4544-BE19-602436416F13}" type="presParOf" srcId="{94A19B03-504F-404D-9444-02CCCB1363D7}" destId="{BFA2BEB3-2D5C-4560-9C57-62708927D326}" srcOrd="3" destOrd="0" presId="urn:microsoft.com/office/officeart/2018/2/layout/IconVerticalSolidList"/>
    <dgm:cxn modelId="{7B78B3A3-D41D-4C15-8938-5E00C41B97BE}" type="presParOf" srcId="{94A19B03-504F-404D-9444-02CCCB1363D7}" destId="{E0A2AA97-FE0E-4F6C-B74F-1A738BB49D21}" srcOrd="4" destOrd="0" presId="urn:microsoft.com/office/officeart/2018/2/layout/IconVerticalSolidList"/>
    <dgm:cxn modelId="{C9044BF4-9F5E-4747-B144-8910E89E3B48}" type="presParOf" srcId="{3E861204-F0D4-4508-84AC-6645A614DCF8}" destId="{D0F99450-5220-443E-B566-08AD179A3A61}" srcOrd="1" destOrd="0" presId="urn:microsoft.com/office/officeart/2018/2/layout/IconVerticalSolidList"/>
    <dgm:cxn modelId="{998182FD-30E0-42C7-BEC2-453F0BA40BF1}" type="presParOf" srcId="{3E861204-F0D4-4508-84AC-6645A614DCF8}" destId="{402DF80A-E862-4549-9D2A-0361404B33F9}" srcOrd="2" destOrd="0" presId="urn:microsoft.com/office/officeart/2018/2/layout/IconVerticalSolidList"/>
    <dgm:cxn modelId="{98177B64-35FC-49C1-865A-4E5BDB685DDC}" type="presParOf" srcId="{402DF80A-E862-4549-9D2A-0361404B33F9}" destId="{F8481483-2F92-41B2-AB5A-754B25D86840}" srcOrd="0" destOrd="0" presId="urn:microsoft.com/office/officeart/2018/2/layout/IconVerticalSolidList"/>
    <dgm:cxn modelId="{401D02CE-C723-4BAC-952C-105B12A12F70}" type="presParOf" srcId="{402DF80A-E862-4549-9D2A-0361404B33F9}" destId="{9491E061-A6A8-49CC-87F3-974975AF8C1B}" srcOrd="1" destOrd="0" presId="urn:microsoft.com/office/officeart/2018/2/layout/IconVerticalSolidList"/>
    <dgm:cxn modelId="{6680B196-A560-4C0D-8BE0-6113C4E5370D}" type="presParOf" srcId="{402DF80A-E862-4549-9D2A-0361404B33F9}" destId="{1215F663-6EFD-482F-AB2B-CF99BAF847C6}" srcOrd="2" destOrd="0" presId="urn:microsoft.com/office/officeart/2018/2/layout/IconVerticalSolidList"/>
    <dgm:cxn modelId="{0134FD84-FE6A-4978-B4E6-9871DB63413D}" type="presParOf" srcId="{402DF80A-E862-4549-9D2A-0361404B33F9}" destId="{A601A8D5-C207-402B-B732-86490F706595}" srcOrd="3" destOrd="0" presId="urn:microsoft.com/office/officeart/2018/2/layout/IconVerticalSolidList"/>
    <dgm:cxn modelId="{BDBDEFB0-F896-4642-97B3-AA3CD504AC40}" type="presParOf" srcId="{402DF80A-E862-4549-9D2A-0361404B33F9}" destId="{FC085749-77CB-4E57-9930-C640B85E9F25}" srcOrd="4" destOrd="0" presId="urn:microsoft.com/office/officeart/2018/2/layout/IconVerticalSolidList"/>
    <dgm:cxn modelId="{5672DC9E-C917-44F7-941E-12832259CCD5}" type="presParOf" srcId="{3E861204-F0D4-4508-84AC-6645A614DCF8}" destId="{28894E5B-378B-4117-B918-6395FD133125}" srcOrd="3" destOrd="0" presId="urn:microsoft.com/office/officeart/2018/2/layout/IconVerticalSolidList"/>
    <dgm:cxn modelId="{802EC085-38D5-4DE4-8692-2660A80B2BA5}" type="presParOf" srcId="{3E861204-F0D4-4508-84AC-6645A614DCF8}" destId="{BA1FEB36-89A5-4BBA-B452-4DF6E3732A44}" srcOrd="4" destOrd="0" presId="urn:microsoft.com/office/officeart/2018/2/layout/IconVerticalSolidList"/>
    <dgm:cxn modelId="{A99A0BF6-A509-49C5-A81D-84A88D9DBEE0}" type="presParOf" srcId="{BA1FEB36-89A5-4BBA-B452-4DF6E3732A44}" destId="{A4E06F69-53BE-4D6C-A54A-9ADA5EFE9C6E}" srcOrd="0" destOrd="0" presId="urn:microsoft.com/office/officeart/2018/2/layout/IconVerticalSolidList"/>
    <dgm:cxn modelId="{DE971DEE-4CAB-4C5B-A20F-82EF371A44BC}" type="presParOf" srcId="{BA1FEB36-89A5-4BBA-B452-4DF6E3732A44}" destId="{76F64966-5606-4E15-8F75-5683854AFB0D}" srcOrd="1" destOrd="0" presId="urn:microsoft.com/office/officeart/2018/2/layout/IconVerticalSolidList"/>
    <dgm:cxn modelId="{FBC4445C-7F23-45DB-87CB-25230092BD19}" type="presParOf" srcId="{BA1FEB36-89A5-4BBA-B452-4DF6E3732A44}" destId="{A7458B27-4832-4D49-B864-144432492EB0}" srcOrd="2" destOrd="0" presId="urn:microsoft.com/office/officeart/2018/2/layout/IconVerticalSolidList"/>
    <dgm:cxn modelId="{435C1C1F-D94B-4947-83BD-6C759901DE3D}" type="presParOf" srcId="{BA1FEB36-89A5-4BBA-B452-4DF6E3732A44}" destId="{9BE46405-EEB2-4A29-B943-1F11041C6653}" srcOrd="3" destOrd="0" presId="urn:microsoft.com/office/officeart/2018/2/layout/IconVerticalSolidList"/>
    <dgm:cxn modelId="{409A167B-3725-486F-B681-4B1134AA5EF8}" type="presParOf" srcId="{BA1FEB36-89A5-4BBA-B452-4DF6E3732A44}" destId="{0DA01B37-0196-424C-80A4-2565A80BBB86}" srcOrd="4" destOrd="0" presId="urn:microsoft.com/office/officeart/2018/2/layout/IconVerticalSolidList"/>
    <dgm:cxn modelId="{C4ABA569-2A60-450C-8017-9B58808C50EC}" type="presParOf" srcId="{3E861204-F0D4-4508-84AC-6645A614DCF8}" destId="{19441AE7-84D3-4622-935C-95B7FCBD2CFC}" srcOrd="5" destOrd="0" presId="urn:microsoft.com/office/officeart/2018/2/layout/IconVerticalSolidList"/>
    <dgm:cxn modelId="{2675A72D-4228-46F4-AA52-BCA7E559B88F}" type="presParOf" srcId="{3E861204-F0D4-4508-84AC-6645A614DCF8}" destId="{852632F1-00C6-49FE-B008-830D51AA93D0}" srcOrd="6" destOrd="0" presId="urn:microsoft.com/office/officeart/2018/2/layout/IconVerticalSolidList"/>
    <dgm:cxn modelId="{03E96CD2-AAC5-497A-8107-D61281899D19}" type="presParOf" srcId="{852632F1-00C6-49FE-B008-830D51AA93D0}" destId="{26CED71C-A59F-42B1-815F-71E543A4D9D8}" srcOrd="0" destOrd="0" presId="urn:microsoft.com/office/officeart/2018/2/layout/IconVerticalSolidList"/>
    <dgm:cxn modelId="{1F571286-445A-4CE9-85D7-E991108137FF}" type="presParOf" srcId="{852632F1-00C6-49FE-B008-830D51AA93D0}" destId="{C2EC0546-7BF3-46D1-9B5B-3D9E31F880DE}" srcOrd="1" destOrd="0" presId="urn:microsoft.com/office/officeart/2018/2/layout/IconVerticalSolidList"/>
    <dgm:cxn modelId="{B5D1E0C1-CF35-42CD-8655-F9BDA5DCE3EB}" type="presParOf" srcId="{852632F1-00C6-49FE-B008-830D51AA93D0}" destId="{75E2BBA8-ADEF-4416-8AF4-EEFD64426D06}" srcOrd="2" destOrd="0" presId="urn:microsoft.com/office/officeart/2018/2/layout/IconVerticalSolidList"/>
    <dgm:cxn modelId="{316B43DA-F8DF-47AE-8F66-3BDAFAF50313}" type="presParOf" srcId="{852632F1-00C6-49FE-B008-830D51AA93D0}" destId="{EBC501BC-27D1-4E86-BEFA-99DC1CD6A042}" srcOrd="3" destOrd="0" presId="urn:microsoft.com/office/officeart/2018/2/layout/IconVerticalSolidList"/>
    <dgm:cxn modelId="{89D5EB0E-5457-4E43-A5BD-4265AF8F5C90}" type="presParOf" srcId="{852632F1-00C6-49FE-B008-830D51AA93D0}" destId="{1B6DB267-8886-4D2E-BF21-1CBEA2BE2C55}" srcOrd="4" destOrd="0" presId="urn:microsoft.com/office/officeart/2018/2/layout/IconVerticalSolidList"/>
    <dgm:cxn modelId="{E26A1514-28B4-484E-BAC6-FD6150D57EB0}" type="presParOf" srcId="{3E861204-F0D4-4508-84AC-6645A614DCF8}" destId="{058FA27E-517A-4578-BCA8-B069A1AB2BBE}" srcOrd="7" destOrd="0" presId="urn:microsoft.com/office/officeart/2018/2/layout/IconVerticalSolidList"/>
    <dgm:cxn modelId="{E16FA177-B65C-4CC2-9219-00C1529C3BC5}" type="presParOf" srcId="{3E861204-F0D4-4508-84AC-6645A614DCF8}" destId="{19500531-64F1-4EE6-82A6-A642DD416083}" srcOrd="8" destOrd="0" presId="urn:microsoft.com/office/officeart/2018/2/layout/IconVerticalSolidList"/>
    <dgm:cxn modelId="{310E701C-E1F5-455F-87FE-304F84F2CF26}" type="presParOf" srcId="{19500531-64F1-4EE6-82A6-A642DD416083}" destId="{B1EB1F3F-7840-4361-8950-F23BC9499D36}" srcOrd="0" destOrd="0" presId="urn:microsoft.com/office/officeart/2018/2/layout/IconVerticalSolidList"/>
    <dgm:cxn modelId="{0DC69E3A-03F9-4BD1-B7FA-9563B21658BA}" type="presParOf" srcId="{19500531-64F1-4EE6-82A6-A642DD416083}" destId="{77991B78-83D9-47B2-BE23-B693A233CA55}" srcOrd="1" destOrd="0" presId="urn:microsoft.com/office/officeart/2018/2/layout/IconVerticalSolidList"/>
    <dgm:cxn modelId="{26FFD6F9-64D4-47D3-9A95-C0EFAB896CA5}" type="presParOf" srcId="{19500531-64F1-4EE6-82A6-A642DD416083}" destId="{A33E17D5-70F2-4D46-A8D1-42AD4FAD62E8}" srcOrd="2" destOrd="0" presId="urn:microsoft.com/office/officeart/2018/2/layout/IconVerticalSolidList"/>
    <dgm:cxn modelId="{E293545E-914E-4B5C-BECA-798810C7006A}" type="presParOf" srcId="{19500531-64F1-4EE6-82A6-A642DD416083}" destId="{2576AB58-3EBD-497C-8770-5EE7E839486B}" srcOrd="3" destOrd="0" presId="urn:microsoft.com/office/officeart/2018/2/layout/IconVerticalSolidList"/>
    <dgm:cxn modelId="{497268C7-FFA4-4C90-9588-B39EA21A5B47}" type="presParOf" srcId="{19500531-64F1-4EE6-82A6-A642DD416083}" destId="{187F5E9B-0F38-4EB1-B61D-9C824202C98D}" srcOrd="4" destOrd="0" presId="urn:microsoft.com/office/officeart/2018/2/layout/IconVerticalSolidList"/>
    <dgm:cxn modelId="{B1773180-10D5-4BC9-91B1-B014DF0AA978}" type="presParOf" srcId="{3E861204-F0D4-4508-84AC-6645A614DCF8}" destId="{0EB8F2DF-D4EF-4634-B7E1-64005D5F2AF7}" srcOrd="9" destOrd="0" presId="urn:microsoft.com/office/officeart/2018/2/layout/IconVerticalSolidList"/>
    <dgm:cxn modelId="{A81F6F6D-3749-4BEC-A5C7-D1D2915ACC33}" type="presParOf" srcId="{3E861204-F0D4-4508-84AC-6645A614DCF8}" destId="{53876828-3514-43EB-BA3A-1F7E03ADBCDD}" srcOrd="10" destOrd="0" presId="urn:microsoft.com/office/officeart/2018/2/layout/IconVerticalSolidList"/>
    <dgm:cxn modelId="{6EB2DD31-7470-475F-A8E7-D14857ADD118}" type="presParOf" srcId="{53876828-3514-43EB-BA3A-1F7E03ADBCDD}" destId="{C9F83192-8766-46F7-8089-7BBAC6399065}" srcOrd="0" destOrd="0" presId="urn:microsoft.com/office/officeart/2018/2/layout/IconVerticalSolidList"/>
    <dgm:cxn modelId="{0B8FF3AE-2651-4DA5-A9CD-D5B1CBEBC04B}" type="presParOf" srcId="{53876828-3514-43EB-BA3A-1F7E03ADBCDD}" destId="{F0D12B2C-5B1E-419F-85E5-79CB23B18BFF}" srcOrd="1" destOrd="0" presId="urn:microsoft.com/office/officeart/2018/2/layout/IconVerticalSolidList"/>
    <dgm:cxn modelId="{0BEDC14F-8C23-47AD-BA31-F14600D3C041}" type="presParOf" srcId="{53876828-3514-43EB-BA3A-1F7E03ADBCDD}" destId="{D4912C7D-9472-4527-B73B-94E41912285D}" srcOrd="2" destOrd="0" presId="urn:microsoft.com/office/officeart/2018/2/layout/IconVerticalSolidList"/>
    <dgm:cxn modelId="{74F39392-2DD1-441D-9F61-1C5677512A49}" type="presParOf" srcId="{53876828-3514-43EB-BA3A-1F7E03ADBCDD}" destId="{48E434B9-6792-4B48-8ABF-F5BF93BC7595}" srcOrd="3" destOrd="0" presId="urn:microsoft.com/office/officeart/2018/2/layout/IconVerticalSolidList"/>
    <dgm:cxn modelId="{D20A91AE-DC0C-48B3-A5C3-265BBCCFFA54}" type="presParOf" srcId="{3E861204-F0D4-4508-84AC-6645A614DCF8}" destId="{83705F3B-37D7-4D1F-AC0E-21D6F81F8AA3}" srcOrd="11" destOrd="0" presId="urn:microsoft.com/office/officeart/2018/2/layout/IconVerticalSolidList"/>
    <dgm:cxn modelId="{22C91294-8E81-4F93-BA88-00B3F805824E}" type="presParOf" srcId="{3E861204-F0D4-4508-84AC-6645A614DCF8}" destId="{0D8936D0-0385-4456-88D0-A11E26421337}" srcOrd="12" destOrd="0" presId="urn:microsoft.com/office/officeart/2018/2/layout/IconVerticalSolidList"/>
    <dgm:cxn modelId="{46DBA809-5CF6-4A75-B083-8B4F6ED148C3}" type="presParOf" srcId="{0D8936D0-0385-4456-88D0-A11E26421337}" destId="{F9E86278-CC2F-4D1A-85C5-6323D0BB953C}" srcOrd="0" destOrd="0" presId="urn:microsoft.com/office/officeart/2018/2/layout/IconVerticalSolidList"/>
    <dgm:cxn modelId="{3C988017-BEE2-4F57-9BA6-12BC1D554996}" type="presParOf" srcId="{0D8936D0-0385-4456-88D0-A11E26421337}" destId="{8BA8071C-129F-49DB-91A3-B6E3F27A1595}" srcOrd="1" destOrd="0" presId="urn:microsoft.com/office/officeart/2018/2/layout/IconVerticalSolidList"/>
    <dgm:cxn modelId="{1EE3B68B-767E-455D-A739-1200845C5A05}" type="presParOf" srcId="{0D8936D0-0385-4456-88D0-A11E26421337}" destId="{EBC1BEAE-43A0-43E2-9B24-C657C2A53968}" srcOrd="2" destOrd="0" presId="urn:microsoft.com/office/officeart/2018/2/layout/IconVerticalSolidList"/>
    <dgm:cxn modelId="{EEAE4AB0-15D9-487C-BD04-AF78E410000C}" type="presParOf" srcId="{0D8936D0-0385-4456-88D0-A11E26421337}" destId="{77E8599B-2189-4A8C-8F88-53B0557359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080766-6B7B-4141-8FB2-7DEDC8C8A81C}"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808C8040-AF50-4DE5-B76E-F4231BBEB3EB}">
      <dgm:prSet/>
      <dgm:spPr/>
      <dgm:t>
        <a:bodyPr/>
        <a:lstStyle/>
        <a:p>
          <a:r>
            <a:rPr lang="en-US" b="1" dirty="0"/>
            <a:t>Residential Data </a:t>
          </a:r>
          <a:r>
            <a:rPr lang="en-US" dirty="0"/>
            <a:t>– 300,000 Calls and 600+ columns                                                                           </a:t>
          </a:r>
          <a:r>
            <a:rPr lang="en-US" b="1" dirty="0"/>
            <a:t>Business Data </a:t>
          </a:r>
          <a:r>
            <a:rPr lang="en-US" dirty="0"/>
            <a:t>– 300,000 Calls and 300+ columns</a:t>
          </a:r>
        </a:p>
      </dgm:t>
    </dgm:pt>
    <dgm:pt modelId="{3CA9EF45-BB68-45A3-942C-4A9F22440D30}" type="parTrans" cxnId="{F75A9F61-B20F-423A-B382-35FB6F3730E4}">
      <dgm:prSet/>
      <dgm:spPr/>
      <dgm:t>
        <a:bodyPr/>
        <a:lstStyle/>
        <a:p>
          <a:endParaRPr lang="en-US"/>
        </a:p>
      </dgm:t>
    </dgm:pt>
    <dgm:pt modelId="{F0C28FE0-41FE-4C95-BA6B-A9A4F2216941}" type="sibTrans" cxnId="{F75A9F61-B20F-423A-B382-35FB6F3730E4}">
      <dgm:prSet/>
      <dgm:spPr/>
      <dgm:t>
        <a:bodyPr/>
        <a:lstStyle/>
        <a:p>
          <a:endParaRPr lang="en-US"/>
        </a:p>
      </dgm:t>
    </dgm:pt>
    <dgm:pt modelId="{A0891D3B-E784-4AE4-A5C8-A3A5B12381F1}">
      <dgm:prSet/>
      <dgm:spPr/>
      <dgm:t>
        <a:bodyPr/>
        <a:lstStyle/>
        <a:p>
          <a:pPr algn="just"/>
          <a:r>
            <a:rPr lang="en-US" b="1" dirty="0"/>
            <a:t>Customer Segmentation </a:t>
          </a:r>
          <a:r>
            <a:rPr lang="en-US" dirty="0"/>
            <a:t>- the process of separating customers into groups to help market to each group effectively</a:t>
          </a:r>
        </a:p>
      </dgm:t>
    </dgm:pt>
    <dgm:pt modelId="{24F4A34C-0982-4E54-9867-94B1FC13AF65}" type="parTrans" cxnId="{49E72B5A-F5CC-4DDA-BA7C-59BF66460A96}">
      <dgm:prSet/>
      <dgm:spPr/>
      <dgm:t>
        <a:bodyPr/>
        <a:lstStyle/>
        <a:p>
          <a:endParaRPr lang="en-US"/>
        </a:p>
      </dgm:t>
    </dgm:pt>
    <dgm:pt modelId="{F0AEDE25-6491-4904-8494-103364094160}" type="sibTrans" cxnId="{49E72B5A-F5CC-4DDA-BA7C-59BF66460A96}">
      <dgm:prSet/>
      <dgm:spPr/>
      <dgm:t>
        <a:bodyPr/>
        <a:lstStyle/>
        <a:p>
          <a:endParaRPr lang="en-US"/>
        </a:p>
      </dgm:t>
    </dgm:pt>
    <dgm:pt modelId="{4EC23C57-9D27-4251-91C2-5C64E4BD2CEA}">
      <dgm:prSet/>
      <dgm:spPr/>
      <dgm:t>
        <a:bodyPr/>
        <a:lstStyle/>
        <a:p>
          <a:pPr algn="just"/>
          <a:r>
            <a:rPr lang="en-US" dirty="0"/>
            <a:t>Can we cluster the customers into groups that will help this large telecom company understand how to better market to each one?</a:t>
          </a:r>
        </a:p>
      </dgm:t>
    </dgm:pt>
    <dgm:pt modelId="{C3403655-EBD2-4C82-A254-ADC3620D1C38}" type="parTrans" cxnId="{9ED6569B-7E51-451E-8284-0432D97E73CC}">
      <dgm:prSet/>
      <dgm:spPr/>
      <dgm:t>
        <a:bodyPr/>
        <a:lstStyle/>
        <a:p>
          <a:endParaRPr lang="en-US"/>
        </a:p>
      </dgm:t>
    </dgm:pt>
    <dgm:pt modelId="{238378B4-717B-425B-8BB7-DD990040207A}" type="sibTrans" cxnId="{9ED6569B-7E51-451E-8284-0432D97E73CC}">
      <dgm:prSet/>
      <dgm:spPr/>
      <dgm:t>
        <a:bodyPr/>
        <a:lstStyle/>
        <a:p>
          <a:endParaRPr lang="en-US"/>
        </a:p>
      </dgm:t>
    </dgm:pt>
    <dgm:pt modelId="{E47AC6A4-E530-4120-802B-D388C92DB547}" type="pres">
      <dgm:prSet presAssocID="{0A080766-6B7B-4141-8FB2-7DEDC8C8A81C}" presName="outerComposite" presStyleCnt="0">
        <dgm:presLayoutVars>
          <dgm:chMax val="5"/>
          <dgm:dir/>
          <dgm:resizeHandles val="exact"/>
        </dgm:presLayoutVars>
      </dgm:prSet>
      <dgm:spPr/>
    </dgm:pt>
    <dgm:pt modelId="{8FF40C89-0657-415F-9E78-749608C3956F}" type="pres">
      <dgm:prSet presAssocID="{0A080766-6B7B-4141-8FB2-7DEDC8C8A81C}" presName="dummyMaxCanvas" presStyleCnt="0">
        <dgm:presLayoutVars/>
      </dgm:prSet>
      <dgm:spPr/>
    </dgm:pt>
    <dgm:pt modelId="{09B94AA9-1E87-4B66-8FFB-5F8D28497B74}" type="pres">
      <dgm:prSet presAssocID="{0A080766-6B7B-4141-8FB2-7DEDC8C8A81C}" presName="ThreeNodes_1" presStyleLbl="node1" presStyleIdx="0" presStyleCnt="3">
        <dgm:presLayoutVars>
          <dgm:bulletEnabled val="1"/>
        </dgm:presLayoutVars>
      </dgm:prSet>
      <dgm:spPr/>
    </dgm:pt>
    <dgm:pt modelId="{3C61E7CA-6445-4E9B-ACDC-2A0F1C128B17}" type="pres">
      <dgm:prSet presAssocID="{0A080766-6B7B-4141-8FB2-7DEDC8C8A81C}" presName="ThreeNodes_2" presStyleLbl="node1" presStyleIdx="1" presStyleCnt="3">
        <dgm:presLayoutVars>
          <dgm:bulletEnabled val="1"/>
        </dgm:presLayoutVars>
      </dgm:prSet>
      <dgm:spPr/>
    </dgm:pt>
    <dgm:pt modelId="{B47C1EF1-DEF8-4CD3-A508-1FACEDD7E997}" type="pres">
      <dgm:prSet presAssocID="{0A080766-6B7B-4141-8FB2-7DEDC8C8A81C}" presName="ThreeNodes_3" presStyleLbl="node1" presStyleIdx="2" presStyleCnt="3">
        <dgm:presLayoutVars>
          <dgm:bulletEnabled val="1"/>
        </dgm:presLayoutVars>
      </dgm:prSet>
      <dgm:spPr/>
    </dgm:pt>
    <dgm:pt modelId="{71BF1EA4-59C5-44C7-AAC1-B132AFBE2C19}" type="pres">
      <dgm:prSet presAssocID="{0A080766-6B7B-4141-8FB2-7DEDC8C8A81C}" presName="ThreeConn_1-2" presStyleLbl="fgAccFollowNode1" presStyleIdx="0" presStyleCnt="2">
        <dgm:presLayoutVars>
          <dgm:bulletEnabled val="1"/>
        </dgm:presLayoutVars>
      </dgm:prSet>
      <dgm:spPr/>
    </dgm:pt>
    <dgm:pt modelId="{5D96399B-AA4B-4DE4-B11A-1D4F66C90B87}" type="pres">
      <dgm:prSet presAssocID="{0A080766-6B7B-4141-8FB2-7DEDC8C8A81C}" presName="ThreeConn_2-3" presStyleLbl="fgAccFollowNode1" presStyleIdx="1" presStyleCnt="2">
        <dgm:presLayoutVars>
          <dgm:bulletEnabled val="1"/>
        </dgm:presLayoutVars>
      </dgm:prSet>
      <dgm:spPr/>
    </dgm:pt>
    <dgm:pt modelId="{1AB1F017-8728-4B70-9384-2A4ABFBFC6CA}" type="pres">
      <dgm:prSet presAssocID="{0A080766-6B7B-4141-8FB2-7DEDC8C8A81C}" presName="ThreeNodes_1_text" presStyleLbl="node1" presStyleIdx="2" presStyleCnt="3">
        <dgm:presLayoutVars>
          <dgm:bulletEnabled val="1"/>
        </dgm:presLayoutVars>
      </dgm:prSet>
      <dgm:spPr/>
    </dgm:pt>
    <dgm:pt modelId="{3FE8C65C-EC84-48A0-83A5-51CA7319EC8C}" type="pres">
      <dgm:prSet presAssocID="{0A080766-6B7B-4141-8FB2-7DEDC8C8A81C}" presName="ThreeNodes_2_text" presStyleLbl="node1" presStyleIdx="2" presStyleCnt="3">
        <dgm:presLayoutVars>
          <dgm:bulletEnabled val="1"/>
        </dgm:presLayoutVars>
      </dgm:prSet>
      <dgm:spPr/>
    </dgm:pt>
    <dgm:pt modelId="{AB6EF32B-21DE-42DD-87AD-69FB82C8DC6D}" type="pres">
      <dgm:prSet presAssocID="{0A080766-6B7B-4141-8FB2-7DEDC8C8A81C}" presName="ThreeNodes_3_text" presStyleLbl="node1" presStyleIdx="2" presStyleCnt="3">
        <dgm:presLayoutVars>
          <dgm:bulletEnabled val="1"/>
        </dgm:presLayoutVars>
      </dgm:prSet>
      <dgm:spPr/>
    </dgm:pt>
  </dgm:ptLst>
  <dgm:cxnLst>
    <dgm:cxn modelId="{F75A9F61-B20F-423A-B382-35FB6F3730E4}" srcId="{0A080766-6B7B-4141-8FB2-7DEDC8C8A81C}" destId="{808C8040-AF50-4DE5-B76E-F4231BBEB3EB}" srcOrd="0" destOrd="0" parTransId="{3CA9EF45-BB68-45A3-942C-4A9F22440D30}" sibTransId="{F0C28FE0-41FE-4C95-BA6B-A9A4F2216941}"/>
    <dgm:cxn modelId="{ADF6C673-3B76-4011-BF70-F31B525AEF49}" type="presOf" srcId="{A0891D3B-E784-4AE4-A5C8-A3A5B12381F1}" destId="{3C61E7CA-6445-4E9B-ACDC-2A0F1C128B17}" srcOrd="0" destOrd="0" presId="urn:microsoft.com/office/officeart/2005/8/layout/vProcess5"/>
    <dgm:cxn modelId="{49E72B5A-F5CC-4DDA-BA7C-59BF66460A96}" srcId="{0A080766-6B7B-4141-8FB2-7DEDC8C8A81C}" destId="{A0891D3B-E784-4AE4-A5C8-A3A5B12381F1}" srcOrd="1" destOrd="0" parTransId="{24F4A34C-0982-4E54-9867-94B1FC13AF65}" sibTransId="{F0AEDE25-6491-4904-8494-103364094160}"/>
    <dgm:cxn modelId="{9519A67E-5635-45A2-9B4D-EACDCA8DCE03}" type="presOf" srcId="{0A080766-6B7B-4141-8FB2-7DEDC8C8A81C}" destId="{E47AC6A4-E530-4120-802B-D388C92DB547}" srcOrd="0" destOrd="0" presId="urn:microsoft.com/office/officeart/2005/8/layout/vProcess5"/>
    <dgm:cxn modelId="{70146499-7850-4623-B6EE-51ED3ACCAD69}" type="presOf" srcId="{4EC23C57-9D27-4251-91C2-5C64E4BD2CEA}" destId="{B47C1EF1-DEF8-4CD3-A508-1FACEDD7E997}" srcOrd="0" destOrd="0" presId="urn:microsoft.com/office/officeart/2005/8/layout/vProcess5"/>
    <dgm:cxn modelId="{9ED6569B-7E51-451E-8284-0432D97E73CC}" srcId="{0A080766-6B7B-4141-8FB2-7DEDC8C8A81C}" destId="{4EC23C57-9D27-4251-91C2-5C64E4BD2CEA}" srcOrd="2" destOrd="0" parTransId="{C3403655-EBD2-4C82-A254-ADC3620D1C38}" sibTransId="{238378B4-717B-425B-8BB7-DD990040207A}"/>
    <dgm:cxn modelId="{D108A09C-E11B-47F5-8618-C570FED5DC79}" type="presOf" srcId="{A0891D3B-E784-4AE4-A5C8-A3A5B12381F1}" destId="{3FE8C65C-EC84-48A0-83A5-51CA7319EC8C}" srcOrd="1" destOrd="0" presId="urn:microsoft.com/office/officeart/2005/8/layout/vProcess5"/>
    <dgm:cxn modelId="{76F852B0-83A4-4833-BB3B-9C423C5355AB}" type="presOf" srcId="{4EC23C57-9D27-4251-91C2-5C64E4BD2CEA}" destId="{AB6EF32B-21DE-42DD-87AD-69FB82C8DC6D}" srcOrd="1" destOrd="0" presId="urn:microsoft.com/office/officeart/2005/8/layout/vProcess5"/>
    <dgm:cxn modelId="{6A0FBCB9-72BE-4217-B108-189208ADF6E0}" type="presOf" srcId="{808C8040-AF50-4DE5-B76E-F4231BBEB3EB}" destId="{1AB1F017-8728-4B70-9384-2A4ABFBFC6CA}" srcOrd="1" destOrd="0" presId="urn:microsoft.com/office/officeart/2005/8/layout/vProcess5"/>
    <dgm:cxn modelId="{85A393C8-8F51-4E61-9D96-3F56A63848ED}" type="presOf" srcId="{F0AEDE25-6491-4904-8494-103364094160}" destId="{5D96399B-AA4B-4DE4-B11A-1D4F66C90B87}" srcOrd="0" destOrd="0" presId="urn:microsoft.com/office/officeart/2005/8/layout/vProcess5"/>
    <dgm:cxn modelId="{1E7B28D3-42A5-4883-AF3C-4DD620E92F65}" type="presOf" srcId="{F0C28FE0-41FE-4C95-BA6B-A9A4F2216941}" destId="{71BF1EA4-59C5-44C7-AAC1-B132AFBE2C19}" srcOrd="0" destOrd="0" presId="urn:microsoft.com/office/officeart/2005/8/layout/vProcess5"/>
    <dgm:cxn modelId="{B0B3AEE3-90D8-4F5C-B0FB-D24F61CD22E9}" type="presOf" srcId="{808C8040-AF50-4DE5-B76E-F4231BBEB3EB}" destId="{09B94AA9-1E87-4B66-8FFB-5F8D28497B74}" srcOrd="0" destOrd="0" presId="urn:microsoft.com/office/officeart/2005/8/layout/vProcess5"/>
    <dgm:cxn modelId="{63A1AA84-5BD4-40AC-9204-4BDFEA1D3EED}" type="presParOf" srcId="{E47AC6A4-E530-4120-802B-D388C92DB547}" destId="{8FF40C89-0657-415F-9E78-749608C3956F}" srcOrd="0" destOrd="0" presId="urn:microsoft.com/office/officeart/2005/8/layout/vProcess5"/>
    <dgm:cxn modelId="{0E725747-D2FC-4168-807F-0700AA80DDC5}" type="presParOf" srcId="{E47AC6A4-E530-4120-802B-D388C92DB547}" destId="{09B94AA9-1E87-4B66-8FFB-5F8D28497B74}" srcOrd="1" destOrd="0" presId="urn:microsoft.com/office/officeart/2005/8/layout/vProcess5"/>
    <dgm:cxn modelId="{87DFBA15-C4B7-4594-8F0A-CB0ACC1651E4}" type="presParOf" srcId="{E47AC6A4-E530-4120-802B-D388C92DB547}" destId="{3C61E7CA-6445-4E9B-ACDC-2A0F1C128B17}" srcOrd="2" destOrd="0" presId="urn:microsoft.com/office/officeart/2005/8/layout/vProcess5"/>
    <dgm:cxn modelId="{8EA40121-2F73-4E60-80FA-14C809017993}" type="presParOf" srcId="{E47AC6A4-E530-4120-802B-D388C92DB547}" destId="{B47C1EF1-DEF8-4CD3-A508-1FACEDD7E997}" srcOrd="3" destOrd="0" presId="urn:microsoft.com/office/officeart/2005/8/layout/vProcess5"/>
    <dgm:cxn modelId="{943520CF-D63B-4AB2-80AF-C3FD9E1DB7C7}" type="presParOf" srcId="{E47AC6A4-E530-4120-802B-D388C92DB547}" destId="{71BF1EA4-59C5-44C7-AAC1-B132AFBE2C19}" srcOrd="4" destOrd="0" presId="urn:microsoft.com/office/officeart/2005/8/layout/vProcess5"/>
    <dgm:cxn modelId="{6C530216-C25B-4057-9FFC-7231D80ECE6A}" type="presParOf" srcId="{E47AC6A4-E530-4120-802B-D388C92DB547}" destId="{5D96399B-AA4B-4DE4-B11A-1D4F66C90B87}" srcOrd="5" destOrd="0" presId="urn:microsoft.com/office/officeart/2005/8/layout/vProcess5"/>
    <dgm:cxn modelId="{F67B84C0-A5C6-4D8B-9789-0E047289AD65}" type="presParOf" srcId="{E47AC6A4-E530-4120-802B-D388C92DB547}" destId="{1AB1F017-8728-4B70-9384-2A4ABFBFC6CA}" srcOrd="6" destOrd="0" presId="urn:microsoft.com/office/officeart/2005/8/layout/vProcess5"/>
    <dgm:cxn modelId="{219AA6B5-C8A2-4ADC-BC9E-74B7CC470C67}" type="presParOf" srcId="{E47AC6A4-E530-4120-802B-D388C92DB547}" destId="{3FE8C65C-EC84-48A0-83A5-51CA7319EC8C}" srcOrd="7" destOrd="0" presId="urn:microsoft.com/office/officeart/2005/8/layout/vProcess5"/>
    <dgm:cxn modelId="{5A34788E-BF10-447B-93D2-8B46141DF05D}" type="presParOf" srcId="{E47AC6A4-E530-4120-802B-D388C92DB547}" destId="{AB6EF32B-21DE-42DD-87AD-69FB82C8DC6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1E604B-0535-49BA-B331-E4E4D69B7EE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9AE8444-CF56-4E6B-8B0F-55005615916E}">
      <dgm:prSet/>
      <dgm:spPr/>
      <dgm:t>
        <a:bodyPr/>
        <a:lstStyle/>
        <a:p>
          <a:pPr>
            <a:lnSpc>
              <a:spcPct val="100000"/>
            </a:lnSpc>
            <a:defRPr cap="all"/>
          </a:pPr>
          <a:r>
            <a:rPr lang="en-US" dirty="0"/>
            <a:t>Effect on Bag of Words</a:t>
          </a:r>
        </a:p>
      </dgm:t>
    </dgm:pt>
    <dgm:pt modelId="{B241AD41-2928-4A8B-B2BA-AF2B18C0E0DC}" type="parTrans" cxnId="{BDAA74F4-F13A-40F9-B598-DBB4672CF907}">
      <dgm:prSet/>
      <dgm:spPr/>
      <dgm:t>
        <a:bodyPr/>
        <a:lstStyle/>
        <a:p>
          <a:endParaRPr lang="en-US"/>
        </a:p>
      </dgm:t>
    </dgm:pt>
    <dgm:pt modelId="{7CCF71D2-351E-44E3-A1A5-918B874ECBEF}" type="sibTrans" cxnId="{BDAA74F4-F13A-40F9-B598-DBB4672CF907}">
      <dgm:prSet/>
      <dgm:spPr/>
      <dgm:t>
        <a:bodyPr/>
        <a:lstStyle/>
        <a:p>
          <a:endParaRPr lang="en-US"/>
        </a:p>
      </dgm:t>
    </dgm:pt>
    <dgm:pt modelId="{2ABFEBED-6353-40EB-9D53-70F3812A73A3}">
      <dgm:prSet/>
      <dgm:spPr/>
      <dgm:t>
        <a:bodyPr/>
        <a:lstStyle/>
        <a:p>
          <a:pPr>
            <a:lnSpc>
              <a:spcPct val="100000"/>
            </a:lnSpc>
            <a:defRPr cap="all"/>
          </a:pPr>
          <a:r>
            <a:rPr lang="en-US"/>
            <a:t>Computation Time</a:t>
          </a:r>
        </a:p>
      </dgm:t>
    </dgm:pt>
    <dgm:pt modelId="{E8FDB605-FAC0-4FF4-A1FE-CE58EA64EAB0}" type="parTrans" cxnId="{A59A1741-E36F-43A2-804E-69C2DC17143C}">
      <dgm:prSet/>
      <dgm:spPr/>
      <dgm:t>
        <a:bodyPr/>
        <a:lstStyle/>
        <a:p>
          <a:endParaRPr lang="en-US"/>
        </a:p>
      </dgm:t>
    </dgm:pt>
    <dgm:pt modelId="{746C8D83-8E22-4AB4-95ED-1D4D32752C02}" type="sibTrans" cxnId="{A59A1741-E36F-43A2-804E-69C2DC17143C}">
      <dgm:prSet/>
      <dgm:spPr/>
      <dgm:t>
        <a:bodyPr/>
        <a:lstStyle/>
        <a:p>
          <a:endParaRPr lang="en-US"/>
        </a:p>
      </dgm:t>
    </dgm:pt>
    <dgm:pt modelId="{9DE81015-17C7-4251-9AF5-1F2CC265BE31}">
      <dgm:prSet/>
      <dgm:spPr/>
      <dgm:t>
        <a:bodyPr/>
        <a:lstStyle/>
        <a:p>
          <a:pPr>
            <a:lnSpc>
              <a:spcPct val="100000"/>
            </a:lnSpc>
            <a:defRPr cap="all"/>
          </a:pPr>
          <a:r>
            <a:rPr lang="en-US"/>
            <a:t>Memory Error</a:t>
          </a:r>
        </a:p>
      </dgm:t>
    </dgm:pt>
    <dgm:pt modelId="{147958F5-CF3D-48B1-AD6C-D3E060B50423}" type="parTrans" cxnId="{6BC01B58-1E3A-4601-B909-07004190938F}">
      <dgm:prSet/>
      <dgm:spPr/>
      <dgm:t>
        <a:bodyPr/>
        <a:lstStyle/>
        <a:p>
          <a:endParaRPr lang="en-US"/>
        </a:p>
      </dgm:t>
    </dgm:pt>
    <dgm:pt modelId="{C2DE9FC4-3AAF-467B-A69E-4B5537A90B6E}" type="sibTrans" cxnId="{6BC01B58-1E3A-4601-B909-07004190938F}">
      <dgm:prSet/>
      <dgm:spPr/>
      <dgm:t>
        <a:bodyPr/>
        <a:lstStyle/>
        <a:p>
          <a:endParaRPr lang="en-US"/>
        </a:p>
      </dgm:t>
    </dgm:pt>
    <dgm:pt modelId="{7FB4D070-053F-4F56-8F48-7D708D4AE7EA}" type="pres">
      <dgm:prSet presAssocID="{E21E604B-0535-49BA-B331-E4E4D69B7EEF}" presName="root" presStyleCnt="0">
        <dgm:presLayoutVars>
          <dgm:dir/>
          <dgm:resizeHandles val="exact"/>
        </dgm:presLayoutVars>
      </dgm:prSet>
      <dgm:spPr/>
    </dgm:pt>
    <dgm:pt modelId="{FA5046AB-5A62-4421-A019-D264FC38480D}" type="pres">
      <dgm:prSet presAssocID="{09AE8444-CF56-4E6B-8B0F-55005615916E}" presName="compNode" presStyleCnt="0"/>
      <dgm:spPr/>
    </dgm:pt>
    <dgm:pt modelId="{102B3E33-B04C-4EE3-AD8F-99FB5C02145B}" type="pres">
      <dgm:prSet presAssocID="{09AE8444-CF56-4E6B-8B0F-55005615916E}" presName="iconBgRect" presStyleLbl="bgShp" presStyleIdx="0" presStyleCnt="3"/>
      <dgm:spPr>
        <a:prstGeom prst="round2DiagRect">
          <a:avLst>
            <a:gd name="adj1" fmla="val 29727"/>
            <a:gd name="adj2" fmla="val 0"/>
          </a:avLst>
        </a:prstGeom>
      </dgm:spPr>
    </dgm:pt>
    <dgm:pt modelId="{A5FA7C0A-4F96-4672-9D57-71D0350625E0}" type="pres">
      <dgm:prSet presAssocID="{09AE8444-CF56-4E6B-8B0F-5500561591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bag"/>
        </a:ext>
      </dgm:extLst>
    </dgm:pt>
    <dgm:pt modelId="{E155AB61-292B-422F-B9CE-0BC83B96232E}" type="pres">
      <dgm:prSet presAssocID="{09AE8444-CF56-4E6B-8B0F-55005615916E}" presName="spaceRect" presStyleCnt="0"/>
      <dgm:spPr/>
    </dgm:pt>
    <dgm:pt modelId="{D4B7F18A-533B-46BA-8802-782A0CC583B0}" type="pres">
      <dgm:prSet presAssocID="{09AE8444-CF56-4E6B-8B0F-55005615916E}" presName="textRect" presStyleLbl="revTx" presStyleIdx="0" presStyleCnt="3">
        <dgm:presLayoutVars>
          <dgm:chMax val="1"/>
          <dgm:chPref val="1"/>
        </dgm:presLayoutVars>
      </dgm:prSet>
      <dgm:spPr/>
    </dgm:pt>
    <dgm:pt modelId="{4EA3189E-67EE-4836-9674-21737974E3A1}" type="pres">
      <dgm:prSet presAssocID="{7CCF71D2-351E-44E3-A1A5-918B874ECBEF}" presName="sibTrans" presStyleCnt="0"/>
      <dgm:spPr/>
    </dgm:pt>
    <dgm:pt modelId="{5276C5B3-D541-469D-9ED2-AC8D3E4AED10}" type="pres">
      <dgm:prSet presAssocID="{2ABFEBED-6353-40EB-9D53-70F3812A73A3}" presName="compNode" presStyleCnt="0"/>
      <dgm:spPr/>
    </dgm:pt>
    <dgm:pt modelId="{92BD6463-A8A3-439D-A4EF-40379A32998F}" type="pres">
      <dgm:prSet presAssocID="{2ABFEBED-6353-40EB-9D53-70F3812A73A3}" presName="iconBgRect" presStyleLbl="bgShp" presStyleIdx="1" presStyleCnt="3"/>
      <dgm:spPr>
        <a:prstGeom prst="round2DiagRect">
          <a:avLst>
            <a:gd name="adj1" fmla="val 29727"/>
            <a:gd name="adj2" fmla="val 0"/>
          </a:avLst>
        </a:prstGeom>
      </dgm:spPr>
    </dgm:pt>
    <dgm:pt modelId="{86D1630E-5C62-4F67-834B-1A5E83736DA6}" type="pres">
      <dgm:prSet presAssocID="{2ABFEBED-6353-40EB-9D53-70F3812A73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329B6994-8EBA-4181-84A2-F6509A90F3F2}" type="pres">
      <dgm:prSet presAssocID="{2ABFEBED-6353-40EB-9D53-70F3812A73A3}" presName="spaceRect" presStyleCnt="0"/>
      <dgm:spPr/>
    </dgm:pt>
    <dgm:pt modelId="{54587F3C-786E-439E-A31A-281A89665B3C}" type="pres">
      <dgm:prSet presAssocID="{2ABFEBED-6353-40EB-9D53-70F3812A73A3}" presName="textRect" presStyleLbl="revTx" presStyleIdx="1" presStyleCnt="3">
        <dgm:presLayoutVars>
          <dgm:chMax val="1"/>
          <dgm:chPref val="1"/>
        </dgm:presLayoutVars>
      </dgm:prSet>
      <dgm:spPr/>
    </dgm:pt>
    <dgm:pt modelId="{0875FEF6-EF53-4E48-AF58-A83BB6391076}" type="pres">
      <dgm:prSet presAssocID="{746C8D83-8E22-4AB4-95ED-1D4D32752C02}" presName="sibTrans" presStyleCnt="0"/>
      <dgm:spPr/>
    </dgm:pt>
    <dgm:pt modelId="{9DCF0206-FFAD-4085-8924-C92579C63523}" type="pres">
      <dgm:prSet presAssocID="{9DE81015-17C7-4251-9AF5-1F2CC265BE31}" presName="compNode" presStyleCnt="0"/>
      <dgm:spPr/>
    </dgm:pt>
    <dgm:pt modelId="{8BAE7AAB-55FE-421C-96F7-BEE440A6032F}" type="pres">
      <dgm:prSet presAssocID="{9DE81015-17C7-4251-9AF5-1F2CC265BE31}" presName="iconBgRect" presStyleLbl="bgShp" presStyleIdx="2" presStyleCnt="3"/>
      <dgm:spPr>
        <a:prstGeom prst="round2DiagRect">
          <a:avLst>
            <a:gd name="adj1" fmla="val 29727"/>
            <a:gd name="adj2" fmla="val 0"/>
          </a:avLst>
        </a:prstGeom>
      </dgm:spPr>
    </dgm:pt>
    <dgm:pt modelId="{0F55477F-2F49-46A5-9075-E8DE31DDECA6}" type="pres">
      <dgm:prSet presAssocID="{9DE81015-17C7-4251-9AF5-1F2CC265BE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EC5C0C31-95B1-4286-BDC8-B78895067A8D}" type="pres">
      <dgm:prSet presAssocID="{9DE81015-17C7-4251-9AF5-1F2CC265BE31}" presName="spaceRect" presStyleCnt="0"/>
      <dgm:spPr/>
    </dgm:pt>
    <dgm:pt modelId="{0B4F4A3C-6BF3-4EF1-BD1B-091298611E17}" type="pres">
      <dgm:prSet presAssocID="{9DE81015-17C7-4251-9AF5-1F2CC265BE31}" presName="textRect" presStyleLbl="revTx" presStyleIdx="2" presStyleCnt="3">
        <dgm:presLayoutVars>
          <dgm:chMax val="1"/>
          <dgm:chPref val="1"/>
        </dgm:presLayoutVars>
      </dgm:prSet>
      <dgm:spPr/>
    </dgm:pt>
  </dgm:ptLst>
  <dgm:cxnLst>
    <dgm:cxn modelId="{A59A1741-E36F-43A2-804E-69C2DC17143C}" srcId="{E21E604B-0535-49BA-B331-E4E4D69B7EEF}" destId="{2ABFEBED-6353-40EB-9D53-70F3812A73A3}" srcOrd="1" destOrd="0" parTransId="{E8FDB605-FAC0-4FF4-A1FE-CE58EA64EAB0}" sibTransId="{746C8D83-8E22-4AB4-95ED-1D4D32752C02}"/>
    <dgm:cxn modelId="{6BC01B58-1E3A-4601-B909-07004190938F}" srcId="{E21E604B-0535-49BA-B331-E4E4D69B7EEF}" destId="{9DE81015-17C7-4251-9AF5-1F2CC265BE31}" srcOrd="2" destOrd="0" parTransId="{147958F5-CF3D-48B1-AD6C-D3E060B50423}" sibTransId="{C2DE9FC4-3AAF-467B-A69E-4B5537A90B6E}"/>
    <dgm:cxn modelId="{C04A94B7-9313-4059-85D9-BB3D8CD469BB}" type="presOf" srcId="{9DE81015-17C7-4251-9AF5-1F2CC265BE31}" destId="{0B4F4A3C-6BF3-4EF1-BD1B-091298611E17}" srcOrd="0" destOrd="0" presId="urn:microsoft.com/office/officeart/2018/5/layout/IconLeafLabelList"/>
    <dgm:cxn modelId="{2E0834C2-0027-4F77-8D88-A4F2EA1FA76E}" type="presOf" srcId="{09AE8444-CF56-4E6B-8B0F-55005615916E}" destId="{D4B7F18A-533B-46BA-8802-782A0CC583B0}" srcOrd="0" destOrd="0" presId="urn:microsoft.com/office/officeart/2018/5/layout/IconLeafLabelList"/>
    <dgm:cxn modelId="{2C2332D3-50BB-41C5-9A0F-2BB8359407E8}" type="presOf" srcId="{2ABFEBED-6353-40EB-9D53-70F3812A73A3}" destId="{54587F3C-786E-439E-A31A-281A89665B3C}" srcOrd="0" destOrd="0" presId="urn:microsoft.com/office/officeart/2018/5/layout/IconLeafLabelList"/>
    <dgm:cxn modelId="{09D742EA-F8B8-4E2A-8270-BF7A9F92BEA0}" type="presOf" srcId="{E21E604B-0535-49BA-B331-E4E4D69B7EEF}" destId="{7FB4D070-053F-4F56-8F48-7D708D4AE7EA}" srcOrd="0" destOrd="0" presId="urn:microsoft.com/office/officeart/2018/5/layout/IconLeafLabelList"/>
    <dgm:cxn modelId="{BDAA74F4-F13A-40F9-B598-DBB4672CF907}" srcId="{E21E604B-0535-49BA-B331-E4E4D69B7EEF}" destId="{09AE8444-CF56-4E6B-8B0F-55005615916E}" srcOrd="0" destOrd="0" parTransId="{B241AD41-2928-4A8B-B2BA-AF2B18C0E0DC}" sibTransId="{7CCF71D2-351E-44E3-A1A5-918B874ECBEF}"/>
    <dgm:cxn modelId="{1D65C254-3C74-4106-9104-FBE2CDBD18F5}" type="presParOf" srcId="{7FB4D070-053F-4F56-8F48-7D708D4AE7EA}" destId="{FA5046AB-5A62-4421-A019-D264FC38480D}" srcOrd="0" destOrd="0" presId="urn:microsoft.com/office/officeart/2018/5/layout/IconLeafLabelList"/>
    <dgm:cxn modelId="{2D221338-D387-4C86-8C50-0B4D48DF7A30}" type="presParOf" srcId="{FA5046AB-5A62-4421-A019-D264FC38480D}" destId="{102B3E33-B04C-4EE3-AD8F-99FB5C02145B}" srcOrd="0" destOrd="0" presId="urn:microsoft.com/office/officeart/2018/5/layout/IconLeafLabelList"/>
    <dgm:cxn modelId="{36EC8ACA-C5DA-4674-B734-B6CA18E8AF76}" type="presParOf" srcId="{FA5046AB-5A62-4421-A019-D264FC38480D}" destId="{A5FA7C0A-4F96-4672-9D57-71D0350625E0}" srcOrd="1" destOrd="0" presId="urn:microsoft.com/office/officeart/2018/5/layout/IconLeafLabelList"/>
    <dgm:cxn modelId="{3582D927-BC18-4E3A-8634-6AF5F6A87FB4}" type="presParOf" srcId="{FA5046AB-5A62-4421-A019-D264FC38480D}" destId="{E155AB61-292B-422F-B9CE-0BC83B96232E}" srcOrd="2" destOrd="0" presId="urn:microsoft.com/office/officeart/2018/5/layout/IconLeafLabelList"/>
    <dgm:cxn modelId="{4C3AFF05-834E-417B-8EC7-A4617BF2C8BC}" type="presParOf" srcId="{FA5046AB-5A62-4421-A019-D264FC38480D}" destId="{D4B7F18A-533B-46BA-8802-782A0CC583B0}" srcOrd="3" destOrd="0" presId="urn:microsoft.com/office/officeart/2018/5/layout/IconLeafLabelList"/>
    <dgm:cxn modelId="{2EBF9312-618B-4AC0-9B36-A4E620555030}" type="presParOf" srcId="{7FB4D070-053F-4F56-8F48-7D708D4AE7EA}" destId="{4EA3189E-67EE-4836-9674-21737974E3A1}" srcOrd="1" destOrd="0" presId="urn:microsoft.com/office/officeart/2018/5/layout/IconLeafLabelList"/>
    <dgm:cxn modelId="{0EC7D6CB-94EF-4CFC-84E4-1765AD8C7951}" type="presParOf" srcId="{7FB4D070-053F-4F56-8F48-7D708D4AE7EA}" destId="{5276C5B3-D541-469D-9ED2-AC8D3E4AED10}" srcOrd="2" destOrd="0" presId="urn:microsoft.com/office/officeart/2018/5/layout/IconLeafLabelList"/>
    <dgm:cxn modelId="{01245330-B275-4E2A-9B30-FAC7B1F437DA}" type="presParOf" srcId="{5276C5B3-D541-469D-9ED2-AC8D3E4AED10}" destId="{92BD6463-A8A3-439D-A4EF-40379A32998F}" srcOrd="0" destOrd="0" presId="urn:microsoft.com/office/officeart/2018/5/layout/IconLeafLabelList"/>
    <dgm:cxn modelId="{4271121B-03AC-435B-848E-331BB33F8D08}" type="presParOf" srcId="{5276C5B3-D541-469D-9ED2-AC8D3E4AED10}" destId="{86D1630E-5C62-4F67-834B-1A5E83736DA6}" srcOrd="1" destOrd="0" presId="urn:microsoft.com/office/officeart/2018/5/layout/IconLeafLabelList"/>
    <dgm:cxn modelId="{246A2022-2951-41E7-B5B5-DBA17A70AFD2}" type="presParOf" srcId="{5276C5B3-D541-469D-9ED2-AC8D3E4AED10}" destId="{329B6994-8EBA-4181-84A2-F6509A90F3F2}" srcOrd="2" destOrd="0" presId="urn:microsoft.com/office/officeart/2018/5/layout/IconLeafLabelList"/>
    <dgm:cxn modelId="{7B61EAA2-5BB0-48EB-AB9D-22C645B0FD7F}" type="presParOf" srcId="{5276C5B3-D541-469D-9ED2-AC8D3E4AED10}" destId="{54587F3C-786E-439E-A31A-281A89665B3C}" srcOrd="3" destOrd="0" presId="urn:microsoft.com/office/officeart/2018/5/layout/IconLeafLabelList"/>
    <dgm:cxn modelId="{1BD6B4F0-A42D-44A4-860C-D2C25707DCDB}" type="presParOf" srcId="{7FB4D070-053F-4F56-8F48-7D708D4AE7EA}" destId="{0875FEF6-EF53-4E48-AF58-A83BB6391076}" srcOrd="3" destOrd="0" presId="urn:microsoft.com/office/officeart/2018/5/layout/IconLeafLabelList"/>
    <dgm:cxn modelId="{17036851-7C31-4220-8187-63A88014AEBC}" type="presParOf" srcId="{7FB4D070-053F-4F56-8F48-7D708D4AE7EA}" destId="{9DCF0206-FFAD-4085-8924-C92579C63523}" srcOrd="4" destOrd="0" presId="urn:microsoft.com/office/officeart/2018/5/layout/IconLeafLabelList"/>
    <dgm:cxn modelId="{CD1D4F25-C0F5-4DB7-8819-F26B7AFC10EC}" type="presParOf" srcId="{9DCF0206-FFAD-4085-8924-C92579C63523}" destId="{8BAE7AAB-55FE-421C-96F7-BEE440A6032F}" srcOrd="0" destOrd="0" presId="urn:microsoft.com/office/officeart/2018/5/layout/IconLeafLabelList"/>
    <dgm:cxn modelId="{F339CCCA-5142-4EE5-BB84-65BACABA2AA1}" type="presParOf" srcId="{9DCF0206-FFAD-4085-8924-C92579C63523}" destId="{0F55477F-2F49-46A5-9075-E8DE31DDECA6}" srcOrd="1" destOrd="0" presId="urn:microsoft.com/office/officeart/2018/5/layout/IconLeafLabelList"/>
    <dgm:cxn modelId="{F51B1CFC-4216-48D6-A87F-5BC1E3F6BCB4}" type="presParOf" srcId="{9DCF0206-FFAD-4085-8924-C92579C63523}" destId="{EC5C0C31-95B1-4286-BDC8-B78895067A8D}" srcOrd="2" destOrd="0" presId="urn:microsoft.com/office/officeart/2018/5/layout/IconLeafLabelList"/>
    <dgm:cxn modelId="{E2F2EFCF-B76C-46B7-A5A9-140820846399}" type="presParOf" srcId="{9DCF0206-FFAD-4085-8924-C92579C63523}" destId="{0B4F4A3C-6BF3-4EF1-BD1B-091298611E1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3E0434-5D30-4F9D-B5CD-4DBC3ECFE546}"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US"/>
        </a:p>
      </dgm:t>
    </dgm:pt>
    <dgm:pt modelId="{A0BF9B19-8BE8-478B-B07E-4C22767941A6}">
      <dgm:prSet phldrT="[Text]"/>
      <dgm:spPr>
        <a:solidFill>
          <a:schemeClr val="accent1"/>
        </a:solidFill>
      </dgm:spPr>
      <dgm:t>
        <a:bodyPr/>
        <a:lstStyle/>
        <a:p>
          <a:r>
            <a:rPr lang="en-US" dirty="0"/>
            <a:t>Raw Data</a:t>
          </a:r>
        </a:p>
      </dgm:t>
    </dgm:pt>
    <dgm:pt modelId="{E56EE721-2C11-4220-9C71-FA410FE3F762}" type="parTrans" cxnId="{59D7D535-2D13-4F2C-AE8A-0FB5BA39C5AF}">
      <dgm:prSet/>
      <dgm:spPr/>
      <dgm:t>
        <a:bodyPr/>
        <a:lstStyle/>
        <a:p>
          <a:endParaRPr lang="en-US"/>
        </a:p>
      </dgm:t>
    </dgm:pt>
    <dgm:pt modelId="{C1B12FB1-750F-449B-B0B8-8FA755ED7F47}" type="sibTrans" cxnId="{59D7D535-2D13-4F2C-AE8A-0FB5BA39C5AF}">
      <dgm:prSet/>
      <dgm:spPr/>
      <dgm:t>
        <a:bodyPr/>
        <a:lstStyle/>
        <a:p>
          <a:endParaRPr lang="en-US"/>
        </a:p>
      </dgm:t>
    </dgm:pt>
    <dgm:pt modelId="{9A01C69C-EC3D-4770-8C80-56C875906560}" type="asst">
      <dgm:prSet phldrT="[Text]"/>
      <dgm:spPr>
        <a:solidFill>
          <a:schemeClr val="accent2"/>
        </a:solidFill>
      </dgm:spPr>
      <dgm:t>
        <a:bodyPr/>
        <a:lstStyle/>
        <a:p>
          <a:r>
            <a:rPr lang="en-US" dirty="0"/>
            <a:t>Subset</a:t>
          </a:r>
        </a:p>
      </dgm:t>
    </dgm:pt>
    <dgm:pt modelId="{5D3E7CE3-D37F-4000-B388-C84C56670B62}" type="parTrans" cxnId="{83E9B31B-E098-4F2C-BB04-387E9740CBDB}">
      <dgm:prSet/>
      <dgm:spPr/>
      <dgm:t>
        <a:bodyPr/>
        <a:lstStyle/>
        <a:p>
          <a:endParaRPr lang="en-US"/>
        </a:p>
      </dgm:t>
    </dgm:pt>
    <dgm:pt modelId="{F52DE7B4-26FF-4259-A3FB-1B74A30921AA}" type="sibTrans" cxnId="{83E9B31B-E098-4F2C-BB04-387E9740CBDB}">
      <dgm:prSet/>
      <dgm:spPr/>
      <dgm:t>
        <a:bodyPr/>
        <a:lstStyle/>
        <a:p>
          <a:endParaRPr lang="en-US"/>
        </a:p>
      </dgm:t>
    </dgm:pt>
    <dgm:pt modelId="{34776E11-9AD3-451B-9110-100A7F7A0C38}">
      <dgm:prSet phldrT="[Text]"/>
      <dgm:spPr>
        <a:solidFill>
          <a:schemeClr val="accent6"/>
        </a:solidFill>
      </dgm:spPr>
      <dgm:t>
        <a:bodyPr/>
        <a:lstStyle/>
        <a:p>
          <a:r>
            <a:rPr lang="en-US" dirty="0" err="1"/>
            <a:t>BoW</a:t>
          </a:r>
          <a:endParaRPr lang="en-US" dirty="0"/>
        </a:p>
      </dgm:t>
    </dgm:pt>
    <dgm:pt modelId="{0B31A244-9CEF-4DA8-950A-1C1645A9AC03}" type="parTrans" cxnId="{64602249-0E65-4994-A4A6-28659B6A210F}">
      <dgm:prSet/>
      <dgm:spPr/>
      <dgm:t>
        <a:bodyPr/>
        <a:lstStyle/>
        <a:p>
          <a:endParaRPr lang="en-US"/>
        </a:p>
      </dgm:t>
    </dgm:pt>
    <dgm:pt modelId="{B332BF09-EF19-48A4-98FA-E04FDFF69FD3}" type="sibTrans" cxnId="{64602249-0E65-4994-A4A6-28659B6A210F}">
      <dgm:prSet/>
      <dgm:spPr/>
      <dgm:t>
        <a:bodyPr/>
        <a:lstStyle/>
        <a:p>
          <a:endParaRPr lang="en-US"/>
        </a:p>
      </dgm:t>
    </dgm:pt>
    <dgm:pt modelId="{4983EAC8-16AB-454D-8BFD-8204AB23FED8}">
      <dgm:prSet phldrT="[Text]"/>
      <dgm:spPr>
        <a:solidFill>
          <a:schemeClr val="accent6"/>
        </a:solidFill>
      </dgm:spPr>
      <dgm:t>
        <a:bodyPr/>
        <a:lstStyle/>
        <a:p>
          <a:r>
            <a:rPr lang="en-US" dirty="0"/>
            <a:t>TF-IDF</a:t>
          </a:r>
        </a:p>
      </dgm:t>
    </dgm:pt>
    <dgm:pt modelId="{B3323521-C4C3-4C69-91DE-63398037886C}" type="parTrans" cxnId="{A3DF0BE2-14B7-46B6-A411-F9A2DDE41CD5}">
      <dgm:prSet/>
      <dgm:spPr/>
      <dgm:t>
        <a:bodyPr/>
        <a:lstStyle/>
        <a:p>
          <a:endParaRPr lang="en-US"/>
        </a:p>
      </dgm:t>
    </dgm:pt>
    <dgm:pt modelId="{DE0CFACD-4092-4EE2-81C4-AE0BC269BDDE}" type="sibTrans" cxnId="{A3DF0BE2-14B7-46B6-A411-F9A2DDE41CD5}">
      <dgm:prSet/>
      <dgm:spPr/>
      <dgm:t>
        <a:bodyPr/>
        <a:lstStyle/>
        <a:p>
          <a:endParaRPr lang="en-US"/>
        </a:p>
      </dgm:t>
    </dgm:pt>
    <dgm:pt modelId="{35613E22-61C5-43CC-BC88-5923DA829834}">
      <dgm:prSet phldrT="[Text]"/>
      <dgm:spPr>
        <a:solidFill>
          <a:schemeClr val="accent6"/>
        </a:solidFill>
      </dgm:spPr>
      <dgm:t>
        <a:bodyPr/>
        <a:lstStyle/>
        <a:p>
          <a:r>
            <a:rPr lang="en-US" dirty="0"/>
            <a:t>Doc2Vec</a:t>
          </a:r>
        </a:p>
      </dgm:t>
    </dgm:pt>
    <dgm:pt modelId="{73A8DAF0-B27F-45C1-AC45-00A66F59E3BF}" type="parTrans" cxnId="{3D857E37-9F95-46C5-8F60-8F63B0BC5A6C}">
      <dgm:prSet/>
      <dgm:spPr/>
      <dgm:t>
        <a:bodyPr/>
        <a:lstStyle/>
        <a:p>
          <a:endParaRPr lang="en-US"/>
        </a:p>
      </dgm:t>
    </dgm:pt>
    <dgm:pt modelId="{757394FE-E068-4FB9-A86B-52EEC165D3ED}" type="sibTrans" cxnId="{3D857E37-9F95-46C5-8F60-8F63B0BC5A6C}">
      <dgm:prSet/>
      <dgm:spPr/>
      <dgm:t>
        <a:bodyPr/>
        <a:lstStyle/>
        <a:p>
          <a:endParaRPr lang="en-US"/>
        </a:p>
      </dgm:t>
    </dgm:pt>
    <dgm:pt modelId="{B6F163AF-78D5-40F4-A581-5E0D0CAC7D11}" type="asst">
      <dgm:prSet phldrT="[Text]"/>
      <dgm:spPr>
        <a:solidFill>
          <a:schemeClr val="accent3"/>
        </a:solidFill>
      </dgm:spPr>
      <dgm:t>
        <a:bodyPr/>
        <a:lstStyle/>
        <a:p>
          <a:r>
            <a:rPr lang="en-US" dirty="0"/>
            <a:t>No Preprocessing</a:t>
          </a:r>
        </a:p>
      </dgm:t>
    </dgm:pt>
    <dgm:pt modelId="{B9E74EC2-2BEF-4A46-B024-B54DFF19437E}" type="parTrans" cxnId="{7F0F85C1-8430-4DB4-A1C0-E5117142DDF2}">
      <dgm:prSet/>
      <dgm:spPr/>
      <dgm:t>
        <a:bodyPr/>
        <a:lstStyle/>
        <a:p>
          <a:endParaRPr lang="en-US"/>
        </a:p>
      </dgm:t>
    </dgm:pt>
    <dgm:pt modelId="{B23E5D92-86DD-4BE0-8071-52C262465527}" type="sibTrans" cxnId="{7F0F85C1-8430-4DB4-A1C0-E5117142DDF2}">
      <dgm:prSet/>
      <dgm:spPr/>
      <dgm:t>
        <a:bodyPr/>
        <a:lstStyle/>
        <a:p>
          <a:endParaRPr lang="en-US"/>
        </a:p>
      </dgm:t>
    </dgm:pt>
    <dgm:pt modelId="{EE34935D-2260-4852-934E-6AB9D46A7D51}">
      <dgm:prSet phldrT="[Text]"/>
      <dgm:spPr>
        <a:solidFill>
          <a:schemeClr val="accent6"/>
        </a:solidFill>
      </dgm:spPr>
      <dgm:t>
        <a:bodyPr/>
        <a:lstStyle/>
        <a:p>
          <a:r>
            <a:rPr lang="en-US" dirty="0"/>
            <a:t>LDA</a:t>
          </a:r>
        </a:p>
      </dgm:t>
    </dgm:pt>
    <dgm:pt modelId="{12700C20-29AC-4700-BB7C-FF226775500D}" type="parTrans" cxnId="{45D31A03-49EF-4B20-9F82-A2AA6EE03E7B}">
      <dgm:prSet/>
      <dgm:spPr/>
      <dgm:t>
        <a:bodyPr/>
        <a:lstStyle/>
        <a:p>
          <a:endParaRPr lang="en-US"/>
        </a:p>
      </dgm:t>
    </dgm:pt>
    <dgm:pt modelId="{6664454E-DE2C-4DFE-8433-CAE0510F3988}" type="sibTrans" cxnId="{45D31A03-49EF-4B20-9F82-A2AA6EE03E7B}">
      <dgm:prSet/>
      <dgm:spPr/>
      <dgm:t>
        <a:bodyPr/>
        <a:lstStyle/>
        <a:p>
          <a:endParaRPr lang="en-US"/>
        </a:p>
      </dgm:t>
    </dgm:pt>
    <dgm:pt modelId="{9B9C4352-93B5-44D3-8EB0-33CA16A49B07}" type="asst">
      <dgm:prSet phldrT="[Text]"/>
      <dgm:spPr>
        <a:solidFill>
          <a:schemeClr val="accent3"/>
        </a:solidFill>
      </dgm:spPr>
      <dgm:t>
        <a:bodyPr/>
        <a:lstStyle/>
        <a:p>
          <a:r>
            <a:rPr lang="en-US" dirty="0"/>
            <a:t>Preprocessing</a:t>
          </a:r>
        </a:p>
      </dgm:t>
    </dgm:pt>
    <dgm:pt modelId="{320516D6-B5DD-45F6-AF1C-E80209B4A778}" type="parTrans" cxnId="{196FD095-764E-4DC6-A0E7-DE238C58C6E0}">
      <dgm:prSet/>
      <dgm:spPr/>
      <dgm:t>
        <a:bodyPr/>
        <a:lstStyle/>
        <a:p>
          <a:endParaRPr lang="en-US"/>
        </a:p>
      </dgm:t>
    </dgm:pt>
    <dgm:pt modelId="{B7227A09-49C9-4410-A4FF-FF25F15A23B3}" type="sibTrans" cxnId="{196FD095-764E-4DC6-A0E7-DE238C58C6E0}">
      <dgm:prSet/>
      <dgm:spPr/>
      <dgm:t>
        <a:bodyPr/>
        <a:lstStyle/>
        <a:p>
          <a:endParaRPr lang="en-US"/>
        </a:p>
      </dgm:t>
    </dgm:pt>
    <dgm:pt modelId="{69776286-AB1B-4B38-B960-38CB6D6C5A2A}" type="asst">
      <dgm:prSet phldrT="[Text]"/>
      <dgm:spPr>
        <a:solidFill>
          <a:schemeClr val="accent2"/>
        </a:solidFill>
      </dgm:spPr>
      <dgm:t>
        <a:bodyPr/>
        <a:lstStyle/>
        <a:p>
          <a:r>
            <a:rPr lang="en-US" dirty="0"/>
            <a:t>No Subset</a:t>
          </a:r>
        </a:p>
      </dgm:t>
    </dgm:pt>
    <dgm:pt modelId="{1BA4665F-D66B-4709-9105-394065680DA7}" type="parTrans" cxnId="{03B2ABA7-F706-455A-8FB3-43AD4DCE87D9}">
      <dgm:prSet/>
      <dgm:spPr/>
      <dgm:t>
        <a:bodyPr/>
        <a:lstStyle/>
        <a:p>
          <a:endParaRPr lang="en-US"/>
        </a:p>
      </dgm:t>
    </dgm:pt>
    <dgm:pt modelId="{96B47A30-4C58-4C6A-8982-92050C961F81}" type="sibTrans" cxnId="{03B2ABA7-F706-455A-8FB3-43AD4DCE87D9}">
      <dgm:prSet/>
      <dgm:spPr/>
      <dgm:t>
        <a:bodyPr/>
        <a:lstStyle/>
        <a:p>
          <a:endParaRPr lang="en-US"/>
        </a:p>
      </dgm:t>
    </dgm:pt>
    <dgm:pt modelId="{F7A12EBE-E1FE-4A3C-B29E-9FF2CB99D8BB}" type="pres">
      <dgm:prSet presAssocID="{FB3E0434-5D30-4F9D-B5CD-4DBC3ECFE546}" presName="hierChild1" presStyleCnt="0">
        <dgm:presLayoutVars>
          <dgm:orgChart val="1"/>
          <dgm:chPref val="1"/>
          <dgm:dir/>
          <dgm:animOne val="branch"/>
          <dgm:animLvl val="lvl"/>
          <dgm:resizeHandles/>
        </dgm:presLayoutVars>
      </dgm:prSet>
      <dgm:spPr/>
    </dgm:pt>
    <dgm:pt modelId="{B3F55FD6-29FB-4AAC-BB6C-77327983D4CD}" type="pres">
      <dgm:prSet presAssocID="{A0BF9B19-8BE8-478B-B07E-4C22767941A6}" presName="hierRoot1" presStyleCnt="0">
        <dgm:presLayoutVars>
          <dgm:hierBranch val="init"/>
        </dgm:presLayoutVars>
      </dgm:prSet>
      <dgm:spPr/>
    </dgm:pt>
    <dgm:pt modelId="{31EC26ED-990A-4BF5-A689-DA93A34C4851}" type="pres">
      <dgm:prSet presAssocID="{A0BF9B19-8BE8-478B-B07E-4C22767941A6}" presName="rootComposite1" presStyleCnt="0"/>
      <dgm:spPr/>
    </dgm:pt>
    <dgm:pt modelId="{BB45FBF8-BF0F-437C-ACC6-86F0D96CE87E}" type="pres">
      <dgm:prSet presAssocID="{A0BF9B19-8BE8-478B-B07E-4C22767941A6}" presName="rootText1" presStyleLbl="node0" presStyleIdx="0" presStyleCnt="1">
        <dgm:presLayoutVars>
          <dgm:chPref val="3"/>
        </dgm:presLayoutVars>
      </dgm:prSet>
      <dgm:spPr/>
    </dgm:pt>
    <dgm:pt modelId="{29366A19-5D3D-4CF7-97E0-1ABE01513D7C}" type="pres">
      <dgm:prSet presAssocID="{A0BF9B19-8BE8-478B-B07E-4C22767941A6}" presName="rootPict1" presStyleLbl="alignImgPlace1" presStyleIdx="0" presStyleCnt="9"/>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7000" r="-17000"/>
          </a:stretch>
        </a:blipFill>
      </dgm:spPr>
      <dgm:extLst>
        <a:ext uri="{E40237B7-FDA0-4F09-8148-C483321AD2D9}">
          <dgm14:cNvPr xmlns:dgm14="http://schemas.microsoft.com/office/drawing/2010/diagram" id="0" name="" descr="Bar chart"/>
        </a:ext>
      </dgm:extLst>
    </dgm:pt>
    <dgm:pt modelId="{9D4CA31F-D412-4334-B194-E9744CFFD478}" type="pres">
      <dgm:prSet presAssocID="{A0BF9B19-8BE8-478B-B07E-4C22767941A6}" presName="rootConnector1" presStyleLbl="node1" presStyleIdx="0" presStyleCnt="0"/>
      <dgm:spPr/>
    </dgm:pt>
    <dgm:pt modelId="{82821745-C7EA-41CF-AC08-C43B6E94DA7A}" type="pres">
      <dgm:prSet presAssocID="{A0BF9B19-8BE8-478B-B07E-4C22767941A6}" presName="hierChild2" presStyleCnt="0"/>
      <dgm:spPr/>
    </dgm:pt>
    <dgm:pt modelId="{C906CBF0-23C0-4F10-A95E-31A3B0A30AB1}" type="pres">
      <dgm:prSet presAssocID="{0B31A244-9CEF-4DA8-950A-1C1645A9AC03}" presName="Name37" presStyleLbl="parChTrans1D2" presStyleIdx="0" presStyleCnt="8"/>
      <dgm:spPr/>
    </dgm:pt>
    <dgm:pt modelId="{47E4AB93-C993-4EF5-A87E-E46645A42309}" type="pres">
      <dgm:prSet presAssocID="{34776E11-9AD3-451B-9110-100A7F7A0C38}" presName="hierRoot2" presStyleCnt="0">
        <dgm:presLayoutVars>
          <dgm:hierBranch val="init"/>
        </dgm:presLayoutVars>
      </dgm:prSet>
      <dgm:spPr/>
    </dgm:pt>
    <dgm:pt modelId="{A32694FC-0EE3-4DC9-8497-FC4E156A1A3B}" type="pres">
      <dgm:prSet presAssocID="{34776E11-9AD3-451B-9110-100A7F7A0C38}" presName="rootComposite" presStyleCnt="0"/>
      <dgm:spPr/>
    </dgm:pt>
    <dgm:pt modelId="{9C886591-BB9E-4C35-B22C-E2D172C6BD99}" type="pres">
      <dgm:prSet presAssocID="{34776E11-9AD3-451B-9110-100A7F7A0C38}" presName="rootText" presStyleLbl="node2" presStyleIdx="0" presStyleCnt="4">
        <dgm:presLayoutVars>
          <dgm:chPref val="3"/>
        </dgm:presLayoutVars>
      </dgm:prSet>
      <dgm:spPr/>
    </dgm:pt>
    <dgm:pt modelId="{22ADADDA-2464-41DA-8457-DC07889A9893}" type="pres">
      <dgm:prSet presAssocID="{34776E11-9AD3-451B-9110-100A7F7A0C38}" presName="rootPict" presStyleLbl="alignImgPlac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7000" r="-17000"/>
          </a:stretch>
        </a:blipFill>
      </dgm:spPr>
      <dgm:extLst>
        <a:ext uri="{E40237B7-FDA0-4F09-8148-C483321AD2D9}">
          <dgm14:cNvPr xmlns:dgm14="http://schemas.microsoft.com/office/drawing/2010/diagram" id="0" name="" descr="Shopping bag"/>
        </a:ext>
      </dgm:extLst>
    </dgm:pt>
    <dgm:pt modelId="{9FFE897E-3C60-417B-904C-6DC5E9E0F724}" type="pres">
      <dgm:prSet presAssocID="{34776E11-9AD3-451B-9110-100A7F7A0C38}" presName="rootConnector" presStyleLbl="node2" presStyleIdx="0" presStyleCnt="4"/>
      <dgm:spPr/>
    </dgm:pt>
    <dgm:pt modelId="{DE93EC3A-21C3-4680-AAC6-224D2C29879F}" type="pres">
      <dgm:prSet presAssocID="{34776E11-9AD3-451B-9110-100A7F7A0C38}" presName="hierChild4" presStyleCnt="0"/>
      <dgm:spPr/>
    </dgm:pt>
    <dgm:pt modelId="{615B1008-35F0-47B3-8F30-3D567ABC37D4}" type="pres">
      <dgm:prSet presAssocID="{34776E11-9AD3-451B-9110-100A7F7A0C38}" presName="hierChild5" presStyleCnt="0"/>
      <dgm:spPr/>
    </dgm:pt>
    <dgm:pt modelId="{96AD5AAA-A775-45F2-8706-85B971D768E5}" type="pres">
      <dgm:prSet presAssocID="{B3323521-C4C3-4C69-91DE-63398037886C}" presName="Name37" presStyleLbl="parChTrans1D2" presStyleIdx="1" presStyleCnt="8"/>
      <dgm:spPr/>
    </dgm:pt>
    <dgm:pt modelId="{872DB409-45D6-4348-B85C-B33CA3A10D7D}" type="pres">
      <dgm:prSet presAssocID="{4983EAC8-16AB-454D-8BFD-8204AB23FED8}" presName="hierRoot2" presStyleCnt="0">
        <dgm:presLayoutVars>
          <dgm:hierBranch val="init"/>
        </dgm:presLayoutVars>
      </dgm:prSet>
      <dgm:spPr/>
    </dgm:pt>
    <dgm:pt modelId="{A7167632-40D8-460F-93D5-D923EE75FBAF}" type="pres">
      <dgm:prSet presAssocID="{4983EAC8-16AB-454D-8BFD-8204AB23FED8}" presName="rootComposite" presStyleCnt="0"/>
      <dgm:spPr/>
    </dgm:pt>
    <dgm:pt modelId="{598B78F6-EAEB-479B-99B7-321D53229B74}" type="pres">
      <dgm:prSet presAssocID="{4983EAC8-16AB-454D-8BFD-8204AB23FED8}" presName="rootText" presStyleLbl="node2" presStyleIdx="1" presStyleCnt="4">
        <dgm:presLayoutVars>
          <dgm:chPref val="3"/>
        </dgm:presLayoutVars>
      </dgm:prSet>
      <dgm:spPr/>
    </dgm:pt>
    <dgm:pt modelId="{774D58E6-7B92-411E-81E9-AED28DE69D00}" type="pres">
      <dgm:prSet presAssocID="{4983EAC8-16AB-454D-8BFD-8204AB23FED8}" presName="rootPict" presStyleLbl="alignImgPlac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7000" r="-17000"/>
          </a:stretch>
        </a:blipFill>
      </dgm:spPr>
      <dgm:extLst>
        <a:ext uri="{E40237B7-FDA0-4F09-8148-C483321AD2D9}">
          <dgm14:cNvPr xmlns:dgm14="http://schemas.microsoft.com/office/drawing/2010/diagram" id="0" name="" descr="Table"/>
        </a:ext>
      </dgm:extLst>
    </dgm:pt>
    <dgm:pt modelId="{848303BF-5771-461A-BB32-DCAADBE43E3E}" type="pres">
      <dgm:prSet presAssocID="{4983EAC8-16AB-454D-8BFD-8204AB23FED8}" presName="rootConnector" presStyleLbl="node2" presStyleIdx="1" presStyleCnt="4"/>
      <dgm:spPr/>
    </dgm:pt>
    <dgm:pt modelId="{2E9405CB-6904-4A5C-ACD2-4A4F5328CE23}" type="pres">
      <dgm:prSet presAssocID="{4983EAC8-16AB-454D-8BFD-8204AB23FED8}" presName="hierChild4" presStyleCnt="0"/>
      <dgm:spPr/>
    </dgm:pt>
    <dgm:pt modelId="{298E4465-A73A-4208-8011-EAD5976751D7}" type="pres">
      <dgm:prSet presAssocID="{4983EAC8-16AB-454D-8BFD-8204AB23FED8}" presName="hierChild5" presStyleCnt="0"/>
      <dgm:spPr/>
    </dgm:pt>
    <dgm:pt modelId="{C45B444B-F7F6-4DC6-8F57-68DDE94A6854}" type="pres">
      <dgm:prSet presAssocID="{12700C20-29AC-4700-BB7C-FF226775500D}" presName="Name37" presStyleLbl="parChTrans1D2" presStyleIdx="2" presStyleCnt="8"/>
      <dgm:spPr/>
    </dgm:pt>
    <dgm:pt modelId="{0D69B0B6-C07F-4465-98C7-7228A72AF883}" type="pres">
      <dgm:prSet presAssocID="{EE34935D-2260-4852-934E-6AB9D46A7D51}" presName="hierRoot2" presStyleCnt="0">
        <dgm:presLayoutVars>
          <dgm:hierBranch val="init"/>
        </dgm:presLayoutVars>
      </dgm:prSet>
      <dgm:spPr/>
    </dgm:pt>
    <dgm:pt modelId="{A03479E1-677B-4B24-9CF4-131E70EA4B46}" type="pres">
      <dgm:prSet presAssocID="{EE34935D-2260-4852-934E-6AB9D46A7D51}" presName="rootComposite" presStyleCnt="0"/>
      <dgm:spPr/>
    </dgm:pt>
    <dgm:pt modelId="{6CCC7867-2C68-40DD-88B7-402DC97051F6}" type="pres">
      <dgm:prSet presAssocID="{EE34935D-2260-4852-934E-6AB9D46A7D51}" presName="rootText" presStyleLbl="node2" presStyleIdx="2" presStyleCnt="4">
        <dgm:presLayoutVars>
          <dgm:chPref val="3"/>
        </dgm:presLayoutVars>
      </dgm:prSet>
      <dgm:spPr/>
    </dgm:pt>
    <dgm:pt modelId="{CA125E10-82F5-4D14-A3CC-8EFEFFDFC6C2}" type="pres">
      <dgm:prSet presAssocID="{EE34935D-2260-4852-934E-6AB9D46A7D51}" presName="rootPict" presStyleLbl="alignImgPlac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7000" r="-17000"/>
          </a:stretch>
        </a:blipFill>
      </dgm:spPr>
      <dgm:extLst>
        <a:ext uri="{E40237B7-FDA0-4F09-8148-C483321AD2D9}">
          <dgm14:cNvPr xmlns:dgm14="http://schemas.microsoft.com/office/drawing/2010/diagram" id="0" name="" descr="Network"/>
        </a:ext>
      </dgm:extLst>
    </dgm:pt>
    <dgm:pt modelId="{4671CF8A-F6A4-4CC4-AF64-7C9353F7664A}" type="pres">
      <dgm:prSet presAssocID="{EE34935D-2260-4852-934E-6AB9D46A7D51}" presName="rootConnector" presStyleLbl="node2" presStyleIdx="2" presStyleCnt="4"/>
      <dgm:spPr/>
    </dgm:pt>
    <dgm:pt modelId="{03FB480F-E68B-42DD-9E3A-327EFF019A59}" type="pres">
      <dgm:prSet presAssocID="{EE34935D-2260-4852-934E-6AB9D46A7D51}" presName="hierChild4" presStyleCnt="0"/>
      <dgm:spPr/>
    </dgm:pt>
    <dgm:pt modelId="{0E0C71EE-638C-49F5-9B31-74DDAA377CF4}" type="pres">
      <dgm:prSet presAssocID="{EE34935D-2260-4852-934E-6AB9D46A7D51}" presName="hierChild5" presStyleCnt="0"/>
      <dgm:spPr/>
    </dgm:pt>
    <dgm:pt modelId="{B9A2162D-07A0-4DA7-9E84-559AAFD0D80E}" type="pres">
      <dgm:prSet presAssocID="{73A8DAF0-B27F-45C1-AC45-00A66F59E3BF}" presName="Name37" presStyleLbl="parChTrans1D2" presStyleIdx="3" presStyleCnt="8"/>
      <dgm:spPr/>
    </dgm:pt>
    <dgm:pt modelId="{CC906358-E852-4016-BEF1-7EC824DF2D9C}" type="pres">
      <dgm:prSet presAssocID="{35613E22-61C5-43CC-BC88-5923DA829834}" presName="hierRoot2" presStyleCnt="0">
        <dgm:presLayoutVars>
          <dgm:hierBranch val="init"/>
        </dgm:presLayoutVars>
      </dgm:prSet>
      <dgm:spPr/>
    </dgm:pt>
    <dgm:pt modelId="{39F97861-B648-4475-A9A0-AAFC8120C60C}" type="pres">
      <dgm:prSet presAssocID="{35613E22-61C5-43CC-BC88-5923DA829834}" presName="rootComposite" presStyleCnt="0"/>
      <dgm:spPr/>
    </dgm:pt>
    <dgm:pt modelId="{0DB6717F-91C0-4795-800E-2E2A1C02219B}" type="pres">
      <dgm:prSet presAssocID="{35613E22-61C5-43CC-BC88-5923DA829834}" presName="rootText" presStyleLbl="node2" presStyleIdx="3" presStyleCnt="4">
        <dgm:presLayoutVars>
          <dgm:chPref val="3"/>
        </dgm:presLayoutVars>
      </dgm:prSet>
      <dgm:spPr/>
    </dgm:pt>
    <dgm:pt modelId="{F59D486B-8C4A-43D1-9A61-2595C51E14DB}" type="pres">
      <dgm:prSet presAssocID="{35613E22-61C5-43CC-BC88-5923DA829834}" presName="rootPict" presStyleLbl="alignImgPlac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dgm:spPr>
      <dgm:extLst>
        <a:ext uri="{E40237B7-FDA0-4F09-8148-C483321AD2D9}">
          <dgm14:cNvPr xmlns:dgm14="http://schemas.microsoft.com/office/drawing/2010/diagram" id="0" name="" descr="Scatterplot"/>
        </a:ext>
      </dgm:extLst>
    </dgm:pt>
    <dgm:pt modelId="{D8EED82D-CA28-4E24-B572-A5959DDE5E43}" type="pres">
      <dgm:prSet presAssocID="{35613E22-61C5-43CC-BC88-5923DA829834}" presName="rootConnector" presStyleLbl="node2" presStyleIdx="3" presStyleCnt="4"/>
      <dgm:spPr/>
    </dgm:pt>
    <dgm:pt modelId="{FF8B4EFE-ADC4-4FB8-9829-CBBE758E753D}" type="pres">
      <dgm:prSet presAssocID="{35613E22-61C5-43CC-BC88-5923DA829834}" presName="hierChild4" presStyleCnt="0"/>
      <dgm:spPr/>
    </dgm:pt>
    <dgm:pt modelId="{B3D29D63-3AC5-400A-8013-4764CE39995D}" type="pres">
      <dgm:prSet presAssocID="{35613E22-61C5-43CC-BC88-5923DA829834}" presName="hierChild5" presStyleCnt="0"/>
      <dgm:spPr/>
    </dgm:pt>
    <dgm:pt modelId="{3E2E499F-B2BF-4572-B762-4260ADC66266}" type="pres">
      <dgm:prSet presAssocID="{A0BF9B19-8BE8-478B-B07E-4C22767941A6}" presName="hierChild3" presStyleCnt="0"/>
      <dgm:spPr/>
    </dgm:pt>
    <dgm:pt modelId="{1E9998A6-A8BF-4C0E-8532-18373D209D4D}" type="pres">
      <dgm:prSet presAssocID="{5D3E7CE3-D37F-4000-B388-C84C56670B62}" presName="Name111" presStyleLbl="parChTrans1D2" presStyleIdx="4" presStyleCnt="8"/>
      <dgm:spPr/>
    </dgm:pt>
    <dgm:pt modelId="{C022D988-0AF0-4926-8193-BDB353C0B6F7}" type="pres">
      <dgm:prSet presAssocID="{9A01C69C-EC3D-4770-8C80-56C875906560}" presName="hierRoot3" presStyleCnt="0">
        <dgm:presLayoutVars>
          <dgm:hierBranch val="init"/>
        </dgm:presLayoutVars>
      </dgm:prSet>
      <dgm:spPr/>
    </dgm:pt>
    <dgm:pt modelId="{BE9BB1E5-67F0-4EF8-95CA-3256033C9B96}" type="pres">
      <dgm:prSet presAssocID="{9A01C69C-EC3D-4770-8C80-56C875906560}" presName="rootComposite3" presStyleCnt="0"/>
      <dgm:spPr/>
    </dgm:pt>
    <dgm:pt modelId="{9EB84155-EF0F-4243-9F38-D1574C437994}" type="pres">
      <dgm:prSet presAssocID="{9A01C69C-EC3D-4770-8C80-56C875906560}" presName="rootText3" presStyleLbl="asst1" presStyleIdx="0" presStyleCnt="4">
        <dgm:presLayoutVars>
          <dgm:chPref val="3"/>
        </dgm:presLayoutVars>
      </dgm:prSet>
      <dgm:spPr/>
    </dgm:pt>
    <dgm:pt modelId="{8126FA5E-DFAB-486B-A9E8-19308556E08D}" type="pres">
      <dgm:prSet presAssocID="{9A01C69C-EC3D-4770-8C80-56C875906560}" presName="rootPict3" presStyleLbl="alignImgPlace1" presStyleIdx="5" presStyleCnt="9"/>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l="-17000" r="-17000"/>
          </a:stretch>
        </a:blipFill>
      </dgm:spPr>
      <dgm:extLst>
        <a:ext uri="{E40237B7-FDA0-4F09-8148-C483321AD2D9}">
          <dgm14:cNvPr xmlns:dgm14="http://schemas.microsoft.com/office/drawing/2010/diagram" id="0" name="" descr="Pencil"/>
        </a:ext>
      </dgm:extLst>
    </dgm:pt>
    <dgm:pt modelId="{8955D3B1-2E09-48CC-A7B4-2F3D2001AE6C}" type="pres">
      <dgm:prSet presAssocID="{9A01C69C-EC3D-4770-8C80-56C875906560}" presName="rootConnector3" presStyleLbl="asst1" presStyleIdx="0" presStyleCnt="4"/>
      <dgm:spPr/>
    </dgm:pt>
    <dgm:pt modelId="{E813A00D-2DF5-4B50-97A0-BF39172341BA}" type="pres">
      <dgm:prSet presAssocID="{9A01C69C-EC3D-4770-8C80-56C875906560}" presName="hierChild6" presStyleCnt="0"/>
      <dgm:spPr/>
    </dgm:pt>
    <dgm:pt modelId="{B2589B5F-6487-40D5-97C1-E3E582F0502C}" type="pres">
      <dgm:prSet presAssocID="{9A01C69C-EC3D-4770-8C80-56C875906560}" presName="hierChild7" presStyleCnt="0"/>
      <dgm:spPr/>
    </dgm:pt>
    <dgm:pt modelId="{335160BA-9962-4B71-B7A5-9674913C2BFD}" type="pres">
      <dgm:prSet presAssocID="{1BA4665F-D66B-4709-9105-394065680DA7}" presName="Name111" presStyleLbl="parChTrans1D2" presStyleIdx="5" presStyleCnt="8"/>
      <dgm:spPr/>
    </dgm:pt>
    <dgm:pt modelId="{19D6A156-13FC-4694-85C4-EEF843EE333F}" type="pres">
      <dgm:prSet presAssocID="{69776286-AB1B-4B38-B960-38CB6D6C5A2A}" presName="hierRoot3" presStyleCnt="0">
        <dgm:presLayoutVars>
          <dgm:hierBranch val="init"/>
        </dgm:presLayoutVars>
      </dgm:prSet>
      <dgm:spPr/>
    </dgm:pt>
    <dgm:pt modelId="{F190F5C3-354C-4FC0-9740-C1011F7C94AE}" type="pres">
      <dgm:prSet presAssocID="{69776286-AB1B-4B38-B960-38CB6D6C5A2A}" presName="rootComposite3" presStyleCnt="0"/>
      <dgm:spPr/>
    </dgm:pt>
    <dgm:pt modelId="{25F1F1D1-AA47-4606-A137-34EB0CD35C7B}" type="pres">
      <dgm:prSet presAssocID="{69776286-AB1B-4B38-B960-38CB6D6C5A2A}" presName="rootText3" presStyleLbl="asst1" presStyleIdx="1" presStyleCnt="4">
        <dgm:presLayoutVars>
          <dgm:chPref val="3"/>
        </dgm:presLayoutVars>
      </dgm:prSet>
      <dgm:spPr/>
    </dgm:pt>
    <dgm:pt modelId="{50E5D744-8C49-4FEE-B781-8E400E53399A}" type="pres">
      <dgm:prSet presAssocID="{69776286-AB1B-4B38-B960-38CB6D6C5A2A}" presName="rootPict3" presStyleLbl="alignImgPlace1" presStyleIdx="6" presStyleCnt="9"/>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l="-17000" r="-17000"/>
          </a:stretch>
        </a:blipFill>
      </dgm:spPr>
      <dgm:extLst>
        <a:ext uri="{E40237B7-FDA0-4F09-8148-C483321AD2D9}">
          <dgm14:cNvPr xmlns:dgm14="http://schemas.microsoft.com/office/drawing/2010/diagram" id="0" name="" descr="Close"/>
        </a:ext>
      </dgm:extLst>
    </dgm:pt>
    <dgm:pt modelId="{1A5BAB7E-459C-488A-91B0-8D81D01D244B}" type="pres">
      <dgm:prSet presAssocID="{69776286-AB1B-4B38-B960-38CB6D6C5A2A}" presName="rootConnector3" presStyleLbl="asst1" presStyleIdx="1" presStyleCnt="4"/>
      <dgm:spPr/>
    </dgm:pt>
    <dgm:pt modelId="{038FF687-CAB6-4AF2-B93E-ADED178706F4}" type="pres">
      <dgm:prSet presAssocID="{69776286-AB1B-4B38-B960-38CB6D6C5A2A}" presName="hierChild6" presStyleCnt="0"/>
      <dgm:spPr/>
    </dgm:pt>
    <dgm:pt modelId="{3E77E766-E2F9-4533-A1A4-C1EA8D9F3542}" type="pres">
      <dgm:prSet presAssocID="{69776286-AB1B-4B38-B960-38CB6D6C5A2A}" presName="hierChild7" presStyleCnt="0"/>
      <dgm:spPr/>
    </dgm:pt>
    <dgm:pt modelId="{91FB790D-9A46-416E-B9E2-05A2D63A512F}" type="pres">
      <dgm:prSet presAssocID="{320516D6-B5DD-45F6-AF1C-E80209B4A778}" presName="Name111" presStyleLbl="parChTrans1D2" presStyleIdx="6" presStyleCnt="8"/>
      <dgm:spPr/>
    </dgm:pt>
    <dgm:pt modelId="{13A1CD6C-E6A0-4FA7-93FB-F50573A02A01}" type="pres">
      <dgm:prSet presAssocID="{9B9C4352-93B5-44D3-8EB0-33CA16A49B07}" presName="hierRoot3" presStyleCnt="0">
        <dgm:presLayoutVars>
          <dgm:hierBranch val="init"/>
        </dgm:presLayoutVars>
      </dgm:prSet>
      <dgm:spPr/>
    </dgm:pt>
    <dgm:pt modelId="{18A3AF89-5E20-4F06-9B82-AB72A5F03C9F}" type="pres">
      <dgm:prSet presAssocID="{9B9C4352-93B5-44D3-8EB0-33CA16A49B07}" presName="rootComposite3" presStyleCnt="0"/>
      <dgm:spPr/>
    </dgm:pt>
    <dgm:pt modelId="{29A621FD-4001-4AC9-A72B-DC51485BB8B0}" type="pres">
      <dgm:prSet presAssocID="{9B9C4352-93B5-44D3-8EB0-33CA16A49B07}" presName="rootText3" presStyleLbl="asst1" presStyleIdx="2" presStyleCnt="4">
        <dgm:presLayoutVars>
          <dgm:chPref val="3"/>
        </dgm:presLayoutVars>
      </dgm:prSet>
      <dgm:spPr/>
    </dgm:pt>
    <dgm:pt modelId="{834BEDF1-89C5-490A-BDC1-B2FD3436E6B3}" type="pres">
      <dgm:prSet presAssocID="{9B9C4352-93B5-44D3-8EB0-33CA16A49B07}" presName="rootPict3" presStyleLbl="alignImgPlac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17000" r="-17000"/>
          </a:stretch>
        </a:blipFill>
      </dgm:spPr>
      <dgm:extLst>
        <a:ext uri="{E40237B7-FDA0-4F09-8148-C483321AD2D9}">
          <dgm14:cNvPr xmlns:dgm14="http://schemas.microsoft.com/office/drawing/2010/diagram" id="0" name="" descr="Pencil"/>
        </a:ext>
      </dgm:extLst>
    </dgm:pt>
    <dgm:pt modelId="{91926B0C-295B-4657-962D-D403CD34C6B1}" type="pres">
      <dgm:prSet presAssocID="{9B9C4352-93B5-44D3-8EB0-33CA16A49B07}" presName="rootConnector3" presStyleLbl="asst1" presStyleIdx="2" presStyleCnt="4"/>
      <dgm:spPr/>
    </dgm:pt>
    <dgm:pt modelId="{F84BD0EE-D9D8-4745-8E14-634D7D630782}" type="pres">
      <dgm:prSet presAssocID="{9B9C4352-93B5-44D3-8EB0-33CA16A49B07}" presName="hierChild6" presStyleCnt="0"/>
      <dgm:spPr/>
    </dgm:pt>
    <dgm:pt modelId="{27D0BA87-3F2C-482B-BB4B-EA6E995CB786}" type="pres">
      <dgm:prSet presAssocID="{9B9C4352-93B5-44D3-8EB0-33CA16A49B07}" presName="hierChild7" presStyleCnt="0"/>
      <dgm:spPr/>
    </dgm:pt>
    <dgm:pt modelId="{8B61D361-68A5-44A2-BCBE-C9296626EA14}" type="pres">
      <dgm:prSet presAssocID="{B9E74EC2-2BEF-4A46-B024-B54DFF19437E}" presName="Name111" presStyleLbl="parChTrans1D2" presStyleIdx="7" presStyleCnt="8"/>
      <dgm:spPr/>
    </dgm:pt>
    <dgm:pt modelId="{436E96B3-9FD6-4814-A811-FCABC0EED6A8}" type="pres">
      <dgm:prSet presAssocID="{B6F163AF-78D5-40F4-A581-5E0D0CAC7D11}" presName="hierRoot3" presStyleCnt="0">
        <dgm:presLayoutVars>
          <dgm:hierBranch val="init"/>
        </dgm:presLayoutVars>
      </dgm:prSet>
      <dgm:spPr/>
    </dgm:pt>
    <dgm:pt modelId="{4274096D-163D-47B8-9544-107CEE9BA794}" type="pres">
      <dgm:prSet presAssocID="{B6F163AF-78D5-40F4-A581-5E0D0CAC7D11}" presName="rootComposite3" presStyleCnt="0"/>
      <dgm:spPr/>
    </dgm:pt>
    <dgm:pt modelId="{631B9A8C-478A-436D-929F-5FD4E4ED0DEE}" type="pres">
      <dgm:prSet presAssocID="{B6F163AF-78D5-40F4-A581-5E0D0CAC7D11}" presName="rootText3" presStyleLbl="asst1" presStyleIdx="3" presStyleCnt="4">
        <dgm:presLayoutVars>
          <dgm:chPref val="3"/>
        </dgm:presLayoutVars>
      </dgm:prSet>
      <dgm:spPr/>
    </dgm:pt>
    <dgm:pt modelId="{316BF347-7E92-4257-91EE-F0935CBEE34D}" type="pres">
      <dgm:prSet presAssocID="{B6F163AF-78D5-40F4-A581-5E0D0CAC7D11}" presName="rootPict3" presStyleLbl="alignImgPlace1" presStyleIdx="8" presStyleCnt="9"/>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l="-17000" r="-17000"/>
          </a:stretch>
        </a:blipFill>
      </dgm:spPr>
      <dgm:extLst>
        <a:ext uri="{E40237B7-FDA0-4F09-8148-C483321AD2D9}">
          <dgm14:cNvPr xmlns:dgm14="http://schemas.microsoft.com/office/drawing/2010/diagram" id="0" name="" descr="No sign"/>
        </a:ext>
      </dgm:extLst>
    </dgm:pt>
    <dgm:pt modelId="{BB743391-97CA-489E-9C80-0F7AC408BBB2}" type="pres">
      <dgm:prSet presAssocID="{B6F163AF-78D5-40F4-A581-5E0D0CAC7D11}" presName="rootConnector3" presStyleLbl="asst1" presStyleIdx="3" presStyleCnt="4"/>
      <dgm:spPr/>
    </dgm:pt>
    <dgm:pt modelId="{B5528B9D-CCE1-4E4F-9F5A-0317F4498D23}" type="pres">
      <dgm:prSet presAssocID="{B6F163AF-78D5-40F4-A581-5E0D0CAC7D11}" presName="hierChild6" presStyleCnt="0"/>
      <dgm:spPr/>
    </dgm:pt>
    <dgm:pt modelId="{2217E6D7-5D1F-4C09-9C9D-52A8ED761620}" type="pres">
      <dgm:prSet presAssocID="{B6F163AF-78D5-40F4-A581-5E0D0CAC7D11}" presName="hierChild7" presStyleCnt="0"/>
      <dgm:spPr/>
    </dgm:pt>
  </dgm:ptLst>
  <dgm:cxnLst>
    <dgm:cxn modelId="{00787C02-167E-41B9-BA81-AA0EB0A400FD}" type="presOf" srcId="{35613E22-61C5-43CC-BC88-5923DA829834}" destId="{0DB6717F-91C0-4795-800E-2E2A1C02219B}" srcOrd="0" destOrd="0" presId="urn:microsoft.com/office/officeart/2005/8/layout/pictureOrgChart+Icon"/>
    <dgm:cxn modelId="{45D31A03-49EF-4B20-9F82-A2AA6EE03E7B}" srcId="{A0BF9B19-8BE8-478B-B07E-4C22767941A6}" destId="{EE34935D-2260-4852-934E-6AB9D46A7D51}" srcOrd="6" destOrd="0" parTransId="{12700C20-29AC-4700-BB7C-FF226775500D}" sibTransId="{6664454E-DE2C-4DFE-8433-CAE0510F3988}"/>
    <dgm:cxn modelId="{3F56F20C-851C-450C-9F2A-0480AA57BE90}" type="presOf" srcId="{9A01C69C-EC3D-4770-8C80-56C875906560}" destId="{8955D3B1-2E09-48CC-A7B4-2F3D2001AE6C}" srcOrd="1" destOrd="0" presId="urn:microsoft.com/office/officeart/2005/8/layout/pictureOrgChart+Icon"/>
    <dgm:cxn modelId="{86E8791A-F5E1-4D6C-9187-209D966570B2}" type="presOf" srcId="{4983EAC8-16AB-454D-8BFD-8204AB23FED8}" destId="{848303BF-5771-461A-BB32-DCAADBE43E3E}" srcOrd="1" destOrd="0" presId="urn:microsoft.com/office/officeart/2005/8/layout/pictureOrgChart+Icon"/>
    <dgm:cxn modelId="{83E9B31B-E098-4F2C-BB04-387E9740CBDB}" srcId="{A0BF9B19-8BE8-478B-B07E-4C22767941A6}" destId="{9A01C69C-EC3D-4770-8C80-56C875906560}" srcOrd="0" destOrd="0" parTransId="{5D3E7CE3-D37F-4000-B388-C84C56670B62}" sibTransId="{F52DE7B4-26FF-4259-A3FB-1B74A30921AA}"/>
    <dgm:cxn modelId="{F0498622-1951-4433-A1D5-19D34D68EBE9}" type="presOf" srcId="{1BA4665F-D66B-4709-9105-394065680DA7}" destId="{335160BA-9962-4B71-B7A5-9674913C2BFD}" srcOrd="0" destOrd="0" presId="urn:microsoft.com/office/officeart/2005/8/layout/pictureOrgChart+Icon"/>
    <dgm:cxn modelId="{5332D522-6B12-403B-804D-2F83BC7C3198}" type="presOf" srcId="{B9E74EC2-2BEF-4A46-B024-B54DFF19437E}" destId="{8B61D361-68A5-44A2-BCBE-C9296626EA14}" srcOrd="0" destOrd="0" presId="urn:microsoft.com/office/officeart/2005/8/layout/pictureOrgChart+Icon"/>
    <dgm:cxn modelId="{06ECA724-1C9B-4FAD-BCD4-283834E398A8}" type="presOf" srcId="{12700C20-29AC-4700-BB7C-FF226775500D}" destId="{C45B444B-F7F6-4DC6-8F57-68DDE94A6854}" srcOrd="0" destOrd="0" presId="urn:microsoft.com/office/officeart/2005/8/layout/pictureOrgChart+Icon"/>
    <dgm:cxn modelId="{AC2D162C-A03B-4364-B5FA-10D75AA9F52A}" type="presOf" srcId="{320516D6-B5DD-45F6-AF1C-E80209B4A778}" destId="{91FB790D-9A46-416E-B9E2-05A2D63A512F}" srcOrd="0" destOrd="0" presId="urn:microsoft.com/office/officeart/2005/8/layout/pictureOrgChart+Icon"/>
    <dgm:cxn modelId="{008D6E2F-7E45-4CB9-9EDF-4D9E4ED56692}" type="presOf" srcId="{5D3E7CE3-D37F-4000-B388-C84C56670B62}" destId="{1E9998A6-A8BF-4C0E-8532-18373D209D4D}" srcOrd="0" destOrd="0" presId="urn:microsoft.com/office/officeart/2005/8/layout/pictureOrgChart+Icon"/>
    <dgm:cxn modelId="{59D7D535-2D13-4F2C-AE8A-0FB5BA39C5AF}" srcId="{FB3E0434-5D30-4F9D-B5CD-4DBC3ECFE546}" destId="{A0BF9B19-8BE8-478B-B07E-4C22767941A6}" srcOrd="0" destOrd="0" parTransId="{E56EE721-2C11-4220-9C71-FA410FE3F762}" sibTransId="{C1B12FB1-750F-449B-B0B8-8FA755ED7F47}"/>
    <dgm:cxn modelId="{3D857E37-9F95-46C5-8F60-8F63B0BC5A6C}" srcId="{A0BF9B19-8BE8-478B-B07E-4C22767941A6}" destId="{35613E22-61C5-43CC-BC88-5923DA829834}" srcOrd="7" destOrd="0" parTransId="{73A8DAF0-B27F-45C1-AC45-00A66F59E3BF}" sibTransId="{757394FE-E068-4FB9-A86B-52EEC165D3ED}"/>
    <dgm:cxn modelId="{C636ED37-5BD6-4A73-ACAC-F685A49CF6A1}" type="presOf" srcId="{35613E22-61C5-43CC-BC88-5923DA829834}" destId="{D8EED82D-CA28-4E24-B572-A5959DDE5E43}" srcOrd="1" destOrd="0" presId="urn:microsoft.com/office/officeart/2005/8/layout/pictureOrgChart+Icon"/>
    <dgm:cxn modelId="{F3BA835F-D74A-49BC-8612-76A10FE53287}" type="presOf" srcId="{EE34935D-2260-4852-934E-6AB9D46A7D51}" destId="{6CCC7867-2C68-40DD-88B7-402DC97051F6}" srcOrd="0" destOrd="0" presId="urn:microsoft.com/office/officeart/2005/8/layout/pictureOrgChart+Icon"/>
    <dgm:cxn modelId="{ADD53C63-BA5B-4506-927A-09FABEFD1DC1}" type="presOf" srcId="{73A8DAF0-B27F-45C1-AC45-00A66F59E3BF}" destId="{B9A2162D-07A0-4DA7-9E84-559AAFD0D80E}" srcOrd="0" destOrd="0" presId="urn:microsoft.com/office/officeart/2005/8/layout/pictureOrgChart+Icon"/>
    <dgm:cxn modelId="{2BE6B445-505B-4246-B7BF-591CD283E707}" type="presOf" srcId="{34776E11-9AD3-451B-9110-100A7F7A0C38}" destId="{9FFE897E-3C60-417B-904C-6DC5E9E0F724}" srcOrd="1" destOrd="0" presId="urn:microsoft.com/office/officeart/2005/8/layout/pictureOrgChart+Icon"/>
    <dgm:cxn modelId="{72C18667-E09A-48DD-8131-3AB90DBCAC6D}" type="presOf" srcId="{9A01C69C-EC3D-4770-8C80-56C875906560}" destId="{9EB84155-EF0F-4243-9F38-D1574C437994}" srcOrd="0" destOrd="0" presId="urn:microsoft.com/office/officeart/2005/8/layout/pictureOrgChart+Icon"/>
    <dgm:cxn modelId="{64602249-0E65-4994-A4A6-28659B6A210F}" srcId="{A0BF9B19-8BE8-478B-B07E-4C22767941A6}" destId="{34776E11-9AD3-451B-9110-100A7F7A0C38}" srcOrd="4" destOrd="0" parTransId="{0B31A244-9CEF-4DA8-950A-1C1645A9AC03}" sibTransId="{B332BF09-EF19-48A4-98FA-E04FDFF69FD3}"/>
    <dgm:cxn modelId="{D0DF7D6B-5FA8-4B77-8D03-8148C5907476}" type="presOf" srcId="{34776E11-9AD3-451B-9110-100A7F7A0C38}" destId="{9C886591-BB9E-4C35-B22C-E2D172C6BD99}" srcOrd="0" destOrd="0" presId="urn:microsoft.com/office/officeart/2005/8/layout/pictureOrgChart+Icon"/>
    <dgm:cxn modelId="{10A62C71-81E0-4733-97C7-CE42BAD8F6DC}" type="presOf" srcId="{0B31A244-9CEF-4DA8-950A-1C1645A9AC03}" destId="{C906CBF0-23C0-4F10-A95E-31A3B0A30AB1}" srcOrd="0" destOrd="0" presId="urn:microsoft.com/office/officeart/2005/8/layout/pictureOrgChart+Icon"/>
    <dgm:cxn modelId="{022E0C59-7B75-411E-9208-987964517644}" type="presOf" srcId="{69776286-AB1B-4B38-B960-38CB6D6C5A2A}" destId="{1A5BAB7E-459C-488A-91B0-8D81D01D244B}" srcOrd="1" destOrd="0" presId="urn:microsoft.com/office/officeart/2005/8/layout/pictureOrgChart+Icon"/>
    <dgm:cxn modelId="{F065A27F-EC57-4B51-97A1-6B43E2962DBB}" type="presOf" srcId="{FB3E0434-5D30-4F9D-B5CD-4DBC3ECFE546}" destId="{F7A12EBE-E1FE-4A3C-B29E-9FF2CB99D8BB}" srcOrd="0" destOrd="0" presId="urn:microsoft.com/office/officeart/2005/8/layout/pictureOrgChart+Icon"/>
    <dgm:cxn modelId="{EB509882-647F-4E29-9F36-F9797147747F}" type="presOf" srcId="{4983EAC8-16AB-454D-8BFD-8204AB23FED8}" destId="{598B78F6-EAEB-479B-99B7-321D53229B74}" srcOrd="0" destOrd="0" presId="urn:microsoft.com/office/officeart/2005/8/layout/pictureOrgChart+Icon"/>
    <dgm:cxn modelId="{A259C393-549C-48DD-9542-11CEAC7D08D5}" type="presOf" srcId="{69776286-AB1B-4B38-B960-38CB6D6C5A2A}" destId="{25F1F1D1-AA47-4606-A137-34EB0CD35C7B}" srcOrd="0" destOrd="0" presId="urn:microsoft.com/office/officeart/2005/8/layout/pictureOrgChart+Icon"/>
    <dgm:cxn modelId="{196FD095-764E-4DC6-A0E7-DE238C58C6E0}" srcId="{A0BF9B19-8BE8-478B-B07E-4C22767941A6}" destId="{9B9C4352-93B5-44D3-8EB0-33CA16A49B07}" srcOrd="2" destOrd="0" parTransId="{320516D6-B5DD-45F6-AF1C-E80209B4A778}" sibTransId="{B7227A09-49C9-4410-A4FF-FF25F15A23B3}"/>
    <dgm:cxn modelId="{E60A17A7-5F81-483C-B6B6-6DC97CECF262}" type="presOf" srcId="{9B9C4352-93B5-44D3-8EB0-33CA16A49B07}" destId="{29A621FD-4001-4AC9-A72B-DC51485BB8B0}" srcOrd="0" destOrd="0" presId="urn:microsoft.com/office/officeart/2005/8/layout/pictureOrgChart+Icon"/>
    <dgm:cxn modelId="{03B2ABA7-F706-455A-8FB3-43AD4DCE87D9}" srcId="{A0BF9B19-8BE8-478B-B07E-4C22767941A6}" destId="{69776286-AB1B-4B38-B960-38CB6D6C5A2A}" srcOrd="1" destOrd="0" parTransId="{1BA4665F-D66B-4709-9105-394065680DA7}" sibTransId="{96B47A30-4C58-4C6A-8982-92050C961F81}"/>
    <dgm:cxn modelId="{53CB96BC-2FB3-494C-8151-F1AE78A9D893}" type="presOf" srcId="{B6F163AF-78D5-40F4-A581-5E0D0CAC7D11}" destId="{BB743391-97CA-489E-9C80-0F7AC408BBB2}" srcOrd="1" destOrd="0" presId="urn:microsoft.com/office/officeart/2005/8/layout/pictureOrgChart+Icon"/>
    <dgm:cxn modelId="{E1733BBE-9979-41EC-B4C3-B4F9CAFFA4B5}" type="presOf" srcId="{B3323521-C4C3-4C69-91DE-63398037886C}" destId="{96AD5AAA-A775-45F2-8706-85B971D768E5}" srcOrd="0" destOrd="0" presId="urn:microsoft.com/office/officeart/2005/8/layout/pictureOrgChart+Icon"/>
    <dgm:cxn modelId="{7F0F85C1-8430-4DB4-A1C0-E5117142DDF2}" srcId="{A0BF9B19-8BE8-478B-B07E-4C22767941A6}" destId="{B6F163AF-78D5-40F4-A581-5E0D0CAC7D11}" srcOrd="3" destOrd="0" parTransId="{B9E74EC2-2BEF-4A46-B024-B54DFF19437E}" sibTransId="{B23E5D92-86DD-4BE0-8071-52C262465527}"/>
    <dgm:cxn modelId="{E3E8EBCF-FAFF-4A2B-97D8-C45A75155500}" type="presOf" srcId="{B6F163AF-78D5-40F4-A581-5E0D0CAC7D11}" destId="{631B9A8C-478A-436D-929F-5FD4E4ED0DEE}" srcOrd="0" destOrd="0" presId="urn:microsoft.com/office/officeart/2005/8/layout/pictureOrgChart+Icon"/>
    <dgm:cxn modelId="{A3DF0BE2-14B7-46B6-A411-F9A2DDE41CD5}" srcId="{A0BF9B19-8BE8-478B-B07E-4C22767941A6}" destId="{4983EAC8-16AB-454D-8BFD-8204AB23FED8}" srcOrd="5" destOrd="0" parTransId="{B3323521-C4C3-4C69-91DE-63398037886C}" sibTransId="{DE0CFACD-4092-4EE2-81C4-AE0BC269BDDE}"/>
    <dgm:cxn modelId="{46323EE6-224B-41A6-891B-50522B4D166B}" type="presOf" srcId="{EE34935D-2260-4852-934E-6AB9D46A7D51}" destId="{4671CF8A-F6A4-4CC4-AF64-7C9353F7664A}" srcOrd="1" destOrd="0" presId="urn:microsoft.com/office/officeart/2005/8/layout/pictureOrgChart+Icon"/>
    <dgm:cxn modelId="{ADB43CEB-2896-455F-ABC2-A1C7A5595320}" type="presOf" srcId="{9B9C4352-93B5-44D3-8EB0-33CA16A49B07}" destId="{91926B0C-295B-4657-962D-D403CD34C6B1}" srcOrd="1" destOrd="0" presId="urn:microsoft.com/office/officeart/2005/8/layout/pictureOrgChart+Icon"/>
    <dgm:cxn modelId="{DCABFFEB-7730-4854-913D-16B80F2EDF30}" type="presOf" srcId="{A0BF9B19-8BE8-478B-B07E-4C22767941A6}" destId="{9D4CA31F-D412-4334-B194-E9744CFFD478}" srcOrd="1" destOrd="0" presId="urn:microsoft.com/office/officeart/2005/8/layout/pictureOrgChart+Icon"/>
    <dgm:cxn modelId="{2D83DEFD-CC4F-40DC-B139-1651C9BA9181}" type="presOf" srcId="{A0BF9B19-8BE8-478B-B07E-4C22767941A6}" destId="{BB45FBF8-BF0F-437C-ACC6-86F0D96CE87E}" srcOrd="0" destOrd="0" presId="urn:microsoft.com/office/officeart/2005/8/layout/pictureOrgChart+Icon"/>
    <dgm:cxn modelId="{45EB4B62-7C28-4EAE-ADEC-41BF567A8640}" type="presParOf" srcId="{F7A12EBE-E1FE-4A3C-B29E-9FF2CB99D8BB}" destId="{B3F55FD6-29FB-4AAC-BB6C-77327983D4CD}" srcOrd="0" destOrd="0" presId="urn:microsoft.com/office/officeart/2005/8/layout/pictureOrgChart+Icon"/>
    <dgm:cxn modelId="{9DAF4C08-B6F4-44A4-BFBD-94C4ADF7BD75}" type="presParOf" srcId="{B3F55FD6-29FB-4AAC-BB6C-77327983D4CD}" destId="{31EC26ED-990A-4BF5-A689-DA93A34C4851}" srcOrd="0" destOrd="0" presId="urn:microsoft.com/office/officeart/2005/8/layout/pictureOrgChart+Icon"/>
    <dgm:cxn modelId="{A25BCD30-D099-44B4-919F-D21D24D436A0}" type="presParOf" srcId="{31EC26ED-990A-4BF5-A689-DA93A34C4851}" destId="{BB45FBF8-BF0F-437C-ACC6-86F0D96CE87E}" srcOrd="0" destOrd="0" presId="urn:microsoft.com/office/officeart/2005/8/layout/pictureOrgChart+Icon"/>
    <dgm:cxn modelId="{8CB7F6FD-3DCF-46E4-8FD0-777973023911}" type="presParOf" srcId="{31EC26ED-990A-4BF5-A689-DA93A34C4851}" destId="{29366A19-5D3D-4CF7-97E0-1ABE01513D7C}" srcOrd="1" destOrd="0" presId="urn:microsoft.com/office/officeart/2005/8/layout/pictureOrgChart+Icon"/>
    <dgm:cxn modelId="{A63BEC0A-16EB-4AB8-8449-99579261A770}" type="presParOf" srcId="{31EC26ED-990A-4BF5-A689-DA93A34C4851}" destId="{9D4CA31F-D412-4334-B194-E9744CFFD478}" srcOrd="2" destOrd="0" presId="urn:microsoft.com/office/officeart/2005/8/layout/pictureOrgChart+Icon"/>
    <dgm:cxn modelId="{2BF11FE9-E4EF-45C5-86DB-72CACC56C0D7}" type="presParOf" srcId="{B3F55FD6-29FB-4AAC-BB6C-77327983D4CD}" destId="{82821745-C7EA-41CF-AC08-C43B6E94DA7A}" srcOrd="1" destOrd="0" presId="urn:microsoft.com/office/officeart/2005/8/layout/pictureOrgChart+Icon"/>
    <dgm:cxn modelId="{C83E2A8B-B2D9-46A8-AEBD-AB1B210EE632}" type="presParOf" srcId="{82821745-C7EA-41CF-AC08-C43B6E94DA7A}" destId="{C906CBF0-23C0-4F10-A95E-31A3B0A30AB1}" srcOrd="0" destOrd="0" presId="urn:microsoft.com/office/officeart/2005/8/layout/pictureOrgChart+Icon"/>
    <dgm:cxn modelId="{5FB29E8F-BEAC-461E-B4C8-D427DC308E32}" type="presParOf" srcId="{82821745-C7EA-41CF-AC08-C43B6E94DA7A}" destId="{47E4AB93-C993-4EF5-A87E-E46645A42309}" srcOrd="1" destOrd="0" presId="urn:microsoft.com/office/officeart/2005/8/layout/pictureOrgChart+Icon"/>
    <dgm:cxn modelId="{939F7263-104A-4B03-9807-44DCA55B2CB6}" type="presParOf" srcId="{47E4AB93-C993-4EF5-A87E-E46645A42309}" destId="{A32694FC-0EE3-4DC9-8497-FC4E156A1A3B}" srcOrd="0" destOrd="0" presId="urn:microsoft.com/office/officeart/2005/8/layout/pictureOrgChart+Icon"/>
    <dgm:cxn modelId="{7F6796D5-86CE-4DAC-941B-21822909F648}" type="presParOf" srcId="{A32694FC-0EE3-4DC9-8497-FC4E156A1A3B}" destId="{9C886591-BB9E-4C35-B22C-E2D172C6BD99}" srcOrd="0" destOrd="0" presId="urn:microsoft.com/office/officeart/2005/8/layout/pictureOrgChart+Icon"/>
    <dgm:cxn modelId="{3928DC78-615B-4DDB-998B-0B115C30CEB2}" type="presParOf" srcId="{A32694FC-0EE3-4DC9-8497-FC4E156A1A3B}" destId="{22ADADDA-2464-41DA-8457-DC07889A9893}" srcOrd="1" destOrd="0" presId="urn:microsoft.com/office/officeart/2005/8/layout/pictureOrgChart+Icon"/>
    <dgm:cxn modelId="{2E856226-F670-482A-8E86-9F38FED78688}" type="presParOf" srcId="{A32694FC-0EE3-4DC9-8497-FC4E156A1A3B}" destId="{9FFE897E-3C60-417B-904C-6DC5E9E0F724}" srcOrd="2" destOrd="0" presId="urn:microsoft.com/office/officeart/2005/8/layout/pictureOrgChart+Icon"/>
    <dgm:cxn modelId="{53EC94E8-4FF7-4D7C-B72A-8493CB3076D5}" type="presParOf" srcId="{47E4AB93-C993-4EF5-A87E-E46645A42309}" destId="{DE93EC3A-21C3-4680-AAC6-224D2C29879F}" srcOrd="1" destOrd="0" presId="urn:microsoft.com/office/officeart/2005/8/layout/pictureOrgChart+Icon"/>
    <dgm:cxn modelId="{B1DBA930-8024-462A-8196-03C5138C29B9}" type="presParOf" srcId="{47E4AB93-C993-4EF5-A87E-E46645A42309}" destId="{615B1008-35F0-47B3-8F30-3D567ABC37D4}" srcOrd="2" destOrd="0" presId="urn:microsoft.com/office/officeart/2005/8/layout/pictureOrgChart+Icon"/>
    <dgm:cxn modelId="{BC718BD4-8C12-4352-99DC-6544A664C1C8}" type="presParOf" srcId="{82821745-C7EA-41CF-AC08-C43B6E94DA7A}" destId="{96AD5AAA-A775-45F2-8706-85B971D768E5}" srcOrd="2" destOrd="0" presId="urn:microsoft.com/office/officeart/2005/8/layout/pictureOrgChart+Icon"/>
    <dgm:cxn modelId="{D0A52355-A8B3-477A-AA69-604415359743}" type="presParOf" srcId="{82821745-C7EA-41CF-AC08-C43B6E94DA7A}" destId="{872DB409-45D6-4348-B85C-B33CA3A10D7D}" srcOrd="3" destOrd="0" presId="urn:microsoft.com/office/officeart/2005/8/layout/pictureOrgChart+Icon"/>
    <dgm:cxn modelId="{03714166-6570-480E-983D-8C58147EABDB}" type="presParOf" srcId="{872DB409-45D6-4348-B85C-B33CA3A10D7D}" destId="{A7167632-40D8-460F-93D5-D923EE75FBAF}" srcOrd="0" destOrd="0" presId="urn:microsoft.com/office/officeart/2005/8/layout/pictureOrgChart+Icon"/>
    <dgm:cxn modelId="{548A7A08-D5BD-4C25-B055-28699DD67FB7}" type="presParOf" srcId="{A7167632-40D8-460F-93D5-D923EE75FBAF}" destId="{598B78F6-EAEB-479B-99B7-321D53229B74}" srcOrd="0" destOrd="0" presId="urn:microsoft.com/office/officeart/2005/8/layout/pictureOrgChart+Icon"/>
    <dgm:cxn modelId="{7E60680B-25C4-499A-8995-E30659D8ACC5}" type="presParOf" srcId="{A7167632-40D8-460F-93D5-D923EE75FBAF}" destId="{774D58E6-7B92-411E-81E9-AED28DE69D00}" srcOrd="1" destOrd="0" presId="urn:microsoft.com/office/officeart/2005/8/layout/pictureOrgChart+Icon"/>
    <dgm:cxn modelId="{34465C13-A42C-456A-9C8A-1E5DBE93197D}" type="presParOf" srcId="{A7167632-40D8-460F-93D5-D923EE75FBAF}" destId="{848303BF-5771-461A-BB32-DCAADBE43E3E}" srcOrd="2" destOrd="0" presId="urn:microsoft.com/office/officeart/2005/8/layout/pictureOrgChart+Icon"/>
    <dgm:cxn modelId="{74E41F5A-2590-4D52-AEC4-AE038460A4FD}" type="presParOf" srcId="{872DB409-45D6-4348-B85C-B33CA3A10D7D}" destId="{2E9405CB-6904-4A5C-ACD2-4A4F5328CE23}" srcOrd="1" destOrd="0" presId="urn:microsoft.com/office/officeart/2005/8/layout/pictureOrgChart+Icon"/>
    <dgm:cxn modelId="{03853897-E08C-49B7-B531-B24563DA44C9}" type="presParOf" srcId="{872DB409-45D6-4348-B85C-B33CA3A10D7D}" destId="{298E4465-A73A-4208-8011-EAD5976751D7}" srcOrd="2" destOrd="0" presId="urn:microsoft.com/office/officeart/2005/8/layout/pictureOrgChart+Icon"/>
    <dgm:cxn modelId="{7E6BC347-1701-49EC-8A5B-58151DC6AE1C}" type="presParOf" srcId="{82821745-C7EA-41CF-AC08-C43B6E94DA7A}" destId="{C45B444B-F7F6-4DC6-8F57-68DDE94A6854}" srcOrd="4" destOrd="0" presId="urn:microsoft.com/office/officeart/2005/8/layout/pictureOrgChart+Icon"/>
    <dgm:cxn modelId="{CEE85E62-FCB5-4D05-9134-DF5B587F3BF1}" type="presParOf" srcId="{82821745-C7EA-41CF-AC08-C43B6E94DA7A}" destId="{0D69B0B6-C07F-4465-98C7-7228A72AF883}" srcOrd="5" destOrd="0" presId="urn:microsoft.com/office/officeart/2005/8/layout/pictureOrgChart+Icon"/>
    <dgm:cxn modelId="{E1830FFD-C489-46CD-A041-E89F3AFB1A79}" type="presParOf" srcId="{0D69B0B6-C07F-4465-98C7-7228A72AF883}" destId="{A03479E1-677B-4B24-9CF4-131E70EA4B46}" srcOrd="0" destOrd="0" presId="urn:microsoft.com/office/officeart/2005/8/layout/pictureOrgChart+Icon"/>
    <dgm:cxn modelId="{D88C3D0D-9A40-4844-B37E-5AA8B07A3A1F}" type="presParOf" srcId="{A03479E1-677B-4B24-9CF4-131E70EA4B46}" destId="{6CCC7867-2C68-40DD-88B7-402DC97051F6}" srcOrd="0" destOrd="0" presId="urn:microsoft.com/office/officeart/2005/8/layout/pictureOrgChart+Icon"/>
    <dgm:cxn modelId="{82DD988F-46D7-417D-B69E-E9D16DC51597}" type="presParOf" srcId="{A03479E1-677B-4B24-9CF4-131E70EA4B46}" destId="{CA125E10-82F5-4D14-A3CC-8EFEFFDFC6C2}" srcOrd="1" destOrd="0" presId="urn:microsoft.com/office/officeart/2005/8/layout/pictureOrgChart+Icon"/>
    <dgm:cxn modelId="{4CFBD52E-B292-4CD1-BD39-F86EC2477EBF}" type="presParOf" srcId="{A03479E1-677B-4B24-9CF4-131E70EA4B46}" destId="{4671CF8A-F6A4-4CC4-AF64-7C9353F7664A}" srcOrd="2" destOrd="0" presId="urn:microsoft.com/office/officeart/2005/8/layout/pictureOrgChart+Icon"/>
    <dgm:cxn modelId="{61B96810-2C59-4E3D-8C2C-74F1DEDB3BE8}" type="presParOf" srcId="{0D69B0B6-C07F-4465-98C7-7228A72AF883}" destId="{03FB480F-E68B-42DD-9E3A-327EFF019A59}" srcOrd="1" destOrd="0" presId="urn:microsoft.com/office/officeart/2005/8/layout/pictureOrgChart+Icon"/>
    <dgm:cxn modelId="{7D06F7F0-E6E9-41DD-9753-AB980081846B}" type="presParOf" srcId="{0D69B0B6-C07F-4465-98C7-7228A72AF883}" destId="{0E0C71EE-638C-49F5-9B31-74DDAA377CF4}" srcOrd="2" destOrd="0" presId="urn:microsoft.com/office/officeart/2005/8/layout/pictureOrgChart+Icon"/>
    <dgm:cxn modelId="{5EE57464-4829-406E-AFDB-0C7AF305633D}" type="presParOf" srcId="{82821745-C7EA-41CF-AC08-C43B6E94DA7A}" destId="{B9A2162D-07A0-4DA7-9E84-559AAFD0D80E}" srcOrd="6" destOrd="0" presId="urn:microsoft.com/office/officeart/2005/8/layout/pictureOrgChart+Icon"/>
    <dgm:cxn modelId="{11CAA139-2E32-446D-8D2E-063CD6A01802}" type="presParOf" srcId="{82821745-C7EA-41CF-AC08-C43B6E94DA7A}" destId="{CC906358-E852-4016-BEF1-7EC824DF2D9C}" srcOrd="7" destOrd="0" presId="urn:microsoft.com/office/officeart/2005/8/layout/pictureOrgChart+Icon"/>
    <dgm:cxn modelId="{6A0D5927-E93E-4616-8566-A86D5C05A944}" type="presParOf" srcId="{CC906358-E852-4016-BEF1-7EC824DF2D9C}" destId="{39F97861-B648-4475-A9A0-AAFC8120C60C}" srcOrd="0" destOrd="0" presId="urn:microsoft.com/office/officeart/2005/8/layout/pictureOrgChart+Icon"/>
    <dgm:cxn modelId="{38E47F01-B66B-4002-9E22-796BFC13D87A}" type="presParOf" srcId="{39F97861-B648-4475-A9A0-AAFC8120C60C}" destId="{0DB6717F-91C0-4795-800E-2E2A1C02219B}" srcOrd="0" destOrd="0" presId="urn:microsoft.com/office/officeart/2005/8/layout/pictureOrgChart+Icon"/>
    <dgm:cxn modelId="{5694A457-B6C4-4BC3-B22E-AEDC938F8BEB}" type="presParOf" srcId="{39F97861-B648-4475-A9A0-AAFC8120C60C}" destId="{F59D486B-8C4A-43D1-9A61-2595C51E14DB}" srcOrd="1" destOrd="0" presId="urn:microsoft.com/office/officeart/2005/8/layout/pictureOrgChart+Icon"/>
    <dgm:cxn modelId="{461FCE1C-C983-408F-A436-D1C457C1776D}" type="presParOf" srcId="{39F97861-B648-4475-A9A0-AAFC8120C60C}" destId="{D8EED82D-CA28-4E24-B572-A5959DDE5E43}" srcOrd="2" destOrd="0" presId="urn:microsoft.com/office/officeart/2005/8/layout/pictureOrgChart+Icon"/>
    <dgm:cxn modelId="{62D8C99F-9952-474C-B8E1-BFCA3358C35A}" type="presParOf" srcId="{CC906358-E852-4016-BEF1-7EC824DF2D9C}" destId="{FF8B4EFE-ADC4-4FB8-9829-CBBE758E753D}" srcOrd="1" destOrd="0" presId="urn:microsoft.com/office/officeart/2005/8/layout/pictureOrgChart+Icon"/>
    <dgm:cxn modelId="{C5D402F7-FA5C-48B1-9B41-31A06029AD65}" type="presParOf" srcId="{CC906358-E852-4016-BEF1-7EC824DF2D9C}" destId="{B3D29D63-3AC5-400A-8013-4764CE39995D}" srcOrd="2" destOrd="0" presId="urn:microsoft.com/office/officeart/2005/8/layout/pictureOrgChart+Icon"/>
    <dgm:cxn modelId="{8A35476B-0DFD-45B5-B4A1-2FF6EA395C22}" type="presParOf" srcId="{B3F55FD6-29FB-4AAC-BB6C-77327983D4CD}" destId="{3E2E499F-B2BF-4572-B762-4260ADC66266}" srcOrd="2" destOrd="0" presId="urn:microsoft.com/office/officeart/2005/8/layout/pictureOrgChart+Icon"/>
    <dgm:cxn modelId="{A86EE997-3B4C-48C5-9D8F-B6277EC5B0A6}" type="presParOf" srcId="{3E2E499F-B2BF-4572-B762-4260ADC66266}" destId="{1E9998A6-A8BF-4C0E-8532-18373D209D4D}" srcOrd="0" destOrd="0" presId="urn:microsoft.com/office/officeart/2005/8/layout/pictureOrgChart+Icon"/>
    <dgm:cxn modelId="{E221957A-8BAA-48EF-834D-4920C621F7A2}" type="presParOf" srcId="{3E2E499F-B2BF-4572-B762-4260ADC66266}" destId="{C022D988-0AF0-4926-8193-BDB353C0B6F7}" srcOrd="1" destOrd="0" presId="urn:microsoft.com/office/officeart/2005/8/layout/pictureOrgChart+Icon"/>
    <dgm:cxn modelId="{4252A931-4AD7-4035-B4DF-DDDA62D9E5A2}" type="presParOf" srcId="{C022D988-0AF0-4926-8193-BDB353C0B6F7}" destId="{BE9BB1E5-67F0-4EF8-95CA-3256033C9B96}" srcOrd="0" destOrd="0" presId="urn:microsoft.com/office/officeart/2005/8/layout/pictureOrgChart+Icon"/>
    <dgm:cxn modelId="{0068D2BF-CEFA-4950-944B-9E171558BDD5}" type="presParOf" srcId="{BE9BB1E5-67F0-4EF8-95CA-3256033C9B96}" destId="{9EB84155-EF0F-4243-9F38-D1574C437994}" srcOrd="0" destOrd="0" presId="urn:microsoft.com/office/officeart/2005/8/layout/pictureOrgChart+Icon"/>
    <dgm:cxn modelId="{5C9A3D97-A70C-4E98-8640-3ED77114BD5D}" type="presParOf" srcId="{BE9BB1E5-67F0-4EF8-95CA-3256033C9B96}" destId="{8126FA5E-DFAB-486B-A9E8-19308556E08D}" srcOrd="1" destOrd="0" presId="urn:microsoft.com/office/officeart/2005/8/layout/pictureOrgChart+Icon"/>
    <dgm:cxn modelId="{39747008-FC0E-4C08-A090-D7FBD4B84E42}" type="presParOf" srcId="{BE9BB1E5-67F0-4EF8-95CA-3256033C9B96}" destId="{8955D3B1-2E09-48CC-A7B4-2F3D2001AE6C}" srcOrd="2" destOrd="0" presId="urn:microsoft.com/office/officeart/2005/8/layout/pictureOrgChart+Icon"/>
    <dgm:cxn modelId="{30BCAE4F-2E98-47A0-BE70-14AEEF96EC32}" type="presParOf" srcId="{C022D988-0AF0-4926-8193-BDB353C0B6F7}" destId="{E813A00D-2DF5-4B50-97A0-BF39172341BA}" srcOrd="1" destOrd="0" presId="urn:microsoft.com/office/officeart/2005/8/layout/pictureOrgChart+Icon"/>
    <dgm:cxn modelId="{C86EBBDE-A5AD-4005-8E72-28886FFC1776}" type="presParOf" srcId="{C022D988-0AF0-4926-8193-BDB353C0B6F7}" destId="{B2589B5F-6487-40D5-97C1-E3E582F0502C}" srcOrd="2" destOrd="0" presId="urn:microsoft.com/office/officeart/2005/8/layout/pictureOrgChart+Icon"/>
    <dgm:cxn modelId="{70791530-7E43-4790-BD7B-45B3D208A273}" type="presParOf" srcId="{3E2E499F-B2BF-4572-B762-4260ADC66266}" destId="{335160BA-9962-4B71-B7A5-9674913C2BFD}" srcOrd="2" destOrd="0" presId="urn:microsoft.com/office/officeart/2005/8/layout/pictureOrgChart+Icon"/>
    <dgm:cxn modelId="{E17DB336-895C-4734-B21A-2166D23A0264}" type="presParOf" srcId="{3E2E499F-B2BF-4572-B762-4260ADC66266}" destId="{19D6A156-13FC-4694-85C4-EEF843EE333F}" srcOrd="3" destOrd="0" presId="urn:microsoft.com/office/officeart/2005/8/layout/pictureOrgChart+Icon"/>
    <dgm:cxn modelId="{427D14AC-2278-4E1F-9D36-17219E8E2EDB}" type="presParOf" srcId="{19D6A156-13FC-4694-85C4-EEF843EE333F}" destId="{F190F5C3-354C-4FC0-9740-C1011F7C94AE}" srcOrd="0" destOrd="0" presId="urn:microsoft.com/office/officeart/2005/8/layout/pictureOrgChart+Icon"/>
    <dgm:cxn modelId="{DE83BC5B-B761-40C8-B685-CDF31B9DBD5E}" type="presParOf" srcId="{F190F5C3-354C-4FC0-9740-C1011F7C94AE}" destId="{25F1F1D1-AA47-4606-A137-34EB0CD35C7B}" srcOrd="0" destOrd="0" presId="urn:microsoft.com/office/officeart/2005/8/layout/pictureOrgChart+Icon"/>
    <dgm:cxn modelId="{B9F64F79-B888-4D03-898A-1C51E9C74ADC}" type="presParOf" srcId="{F190F5C3-354C-4FC0-9740-C1011F7C94AE}" destId="{50E5D744-8C49-4FEE-B781-8E400E53399A}" srcOrd="1" destOrd="0" presId="urn:microsoft.com/office/officeart/2005/8/layout/pictureOrgChart+Icon"/>
    <dgm:cxn modelId="{4A6756BD-7D94-4C10-B793-1E6C29FC5D50}" type="presParOf" srcId="{F190F5C3-354C-4FC0-9740-C1011F7C94AE}" destId="{1A5BAB7E-459C-488A-91B0-8D81D01D244B}" srcOrd="2" destOrd="0" presId="urn:microsoft.com/office/officeart/2005/8/layout/pictureOrgChart+Icon"/>
    <dgm:cxn modelId="{3986A2C3-9CCF-4B5B-92EA-67D454ECEE4E}" type="presParOf" srcId="{19D6A156-13FC-4694-85C4-EEF843EE333F}" destId="{038FF687-CAB6-4AF2-B93E-ADED178706F4}" srcOrd="1" destOrd="0" presId="urn:microsoft.com/office/officeart/2005/8/layout/pictureOrgChart+Icon"/>
    <dgm:cxn modelId="{EF30FE44-41F1-46F2-BD08-548E4A7DFE3E}" type="presParOf" srcId="{19D6A156-13FC-4694-85C4-EEF843EE333F}" destId="{3E77E766-E2F9-4533-A1A4-C1EA8D9F3542}" srcOrd="2" destOrd="0" presId="urn:microsoft.com/office/officeart/2005/8/layout/pictureOrgChart+Icon"/>
    <dgm:cxn modelId="{DC67EBBB-CCCB-43FE-AB7F-895C39EE9658}" type="presParOf" srcId="{3E2E499F-B2BF-4572-B762-4260ADC66266}" destId="{91FB790D-9A46-416E-B9E2-05A2D63A512F}" srcOrd="4" destOrd="0" presId="urn:microsoft.com/office/officeart/2005/8/layout/pictureOrgChart+Icon"/>
    <dgm:cxn modelId="{4A5EF21F-18D7-4B27-ABBC-455211294DA7}" type="presParOf" srcId="{3E2E499F-B2BF-4572-B762-4260ADC66266}" destId="{13A1CD6C-E6A0-4FA7-93FB-F50573A02A01}" srcOrd="5" destOrd="0" presId="urn:microsoft.com/office/officeart/2005/8/layout/pictureOrgChart+Icon"/>
    <dgm:cxn modelId="{B72A022B-7E20-449F-A779-8A829FF1F493}" type="presParOf" srcId="{13A1CD6C-E6A0-4FA7-93FB-F50573A02A01}" destId="{18A3AF89-5E20-4F06-9B82-AB72A5F03C9F}" srcOrd="0" destOrd="0" presId="urn:microsoft.com/office/officeart/2005/8/layout/pictureOrgChart+Icon"/>
    <dgm:cxn modelId="{AA3D5035-6643-4D36-A9F7-34BEB8B1A309}" type="presParOf" srcId="{18A3AF89-5E20-4F06-9B82-AB72A5F03C9F}" destId="{29A621FD-4001-4AC9-A72B-DC51485BB8B0}" srcOrd="0" destOrd="0" presId="urn:microsoft.com/office/officeart/2005/8/layout/pictureOrgChart+Icon"/>
    <dgm:cxn modelId="{B31A4118-9A7A-4164-88A6-3486601A27B3}" type="presParOf" srcId="{18A3AF89-5E20-4F06-9B82-AB72A5F03C9F}" destId="{834BEDF1-89C5-490A-BDC1-B2FD3436E6B3}" srcOrd="1" destOrd="0" presId="urn:microsoft.com/office/officeart/2005/8/layout/pictureOrgChart+Icon"/>
    <dgm:cxn modelId="{B22F5764-B92C-44BD-830B-24193D6AA8DE}" type="presParOf" srcId="{18A3AF89-5E20-4F06-9B82-AB72A5F03C9F}" destId="{91926B0C-295B-4657-962D-D403CD34C6B1}" srcOrd="2" destOrd="0" presId="urn:microsoft.com/office/officeart/2005/8/layout/pictureOrgChart+Icon"/>
    <dgm:cxn modelId="{1AEB217B-CCBB-4AF1-8CE6-3C04FA4484CF}" type="presParOf" srcId="{13A1CD6C-E6A0-4FA7-93FB-F50573A02A01}" destId="{F84BD0EE-D9D8-4745-8E14-634D7D630782}" srcOrd="1" destOrd="0" presId="urn:microsoft.com/office/officeart/2005/8/layout/pictureOrgChart+Icon"/>
    <dgm:cxn modelId="{CBE3E977-4FD8-4F30-BB8C-9023A996C8A5}" type="presParOf" srcId="{13A1CD6C-E6A0-4FA7-93FB-F50573A02A01}" destId="{27D0BA87-3F2C-482B-BB4B-EA6E995CB786}" srcOrd="2" destOrd="0" presId="urn:microsoft.com/office/officeart/2005/8/layout/pictureOrgChart+Icon"/>
    <dgm:cxn modelId="{E999ECB4-3FEA-41B7-BE55-ABEB7F52A544}" type="presParOf" srcId="{3E2E499F-B2BF-4572-B762-4260ADC66266}" destId="{8B61D361-68A5-44A2-BCBE-C9296626EA14}" srcOrd="6" destOrd="0" presId="urn:microsoft.com/office/officeart/2005/8/layout/pictureOrgChart+Icon"/>
    <dgm:cxn modelId="{886657C6-1D3D-43B6-B5E5-511783138BEF}" type="presParOf" srcId="{3E2E499F-B2BF-4572-B762-4260ADC66266}" destId="{436E96B3-9FD6-4814-A811-FCABC0EED6A8}" srcOrd="7" destOrd="0" presId="urn:microsoft.com/office/officeart/2005/8/layout/pictureOrgChart+Icon"/>
    <dgm:cxn modelId="{39930CA7-759F-4616-B084-28659A1FA282}" type="presParOf" srcId="{436E96B3-9FD6-4814-A811-FCABC0EED6A8}" destId="{4274096D-163D-47B8-9544-107CEE9BA794}" srcOrd="0" destOrd="0" presId="urn:microsoft.com/office/officeart/2005/8/layout/pictureOrgChart+Icon"/>
    <dgm:cxn modelId="{0364F4B6-4AAB-44A6-8D2F-9B04AD050FC5}" type="presParOf" srcId="{4274096D-163D-47B8-9544-107CEE9BA794}" destId="{631B9A8C-478A-436D-929F-5FD4E4ED0DEE}" srcOrd="0" destOrd="0" presId="urn:microsoft.com/office/officeart/2005/8/layout/pictureOrgChart+Icon"/>
    <dgm:cxn modelId="{C4B571D4-64BA-4FD9-88F0-325F059DB5BC}" type="presParOf" srcId="{4274096D-163D-47B8-9544-107CEE9BA794}" destId="{316BF347-7E92-4257-91EE-F0935CBEE34D}" srcOrd="1" destOrd="0" presId="urn:microsoft.com/office/officeart/2005/8/layout/pictureOrgChart+Icon"/>
    <dgm:cxn modelId="{D0AA4E5B-884F-4CC8-9C06-0E684A2158BB}" type="presParOf" srcId="{4274096D-163D-47B8-9544-107CEE9BA794}" destId="{BB743391-97CA-489E-9C80-0F7AC408BBB2}" srcOrd="2" destOrd="0" presId="urn:microsoft.com/office/officeart/2005/8/layout/pictureOrgChart+Icon"/>
    <dgm:cxn modelId="{52B1297F-6581-4E18-8540-FE71CF991A67}" type="presParOf" srcId="{436E96B3-9FD6-4814-A811-FCABC0EED6A8}" destId="{B5528B9D-CCE1-4E4F-9F5A-0317F4498D23}" srcOrd="1" destOrd="0" presId="urn:microsoft.com/office/officeart/2005/8/layout/pictureOrgChart+Icon"/>
    <dgm:cxn modelId="{F0C51F7E-742F-4478-B45C-88AC84791240}" type="presParOf" srcId="{436E96B3-9FD6-4814-A811-FCABC0EED6A8}" destId="{2217E6D7-5D1F-4C09-9C9D-52A8ED761620}" srcOrd="2" destOrd="0" presId="urn:microsoft.com/office/officeart/2005/8/layout/pictureOrgChar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AE9D50-C761-4B86-80FE-9EA41476F8A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AEB894C-0068-4E75-89D7-4EEB1F0D30B8}">
      <dgm:prSet/>
      <dgm:spPr/>
      <dgm:t>
        <a:bodyPr/>
        <a:lstStyle/>
        <a:p>
          <a:r>
            <a:rPr lang="en-US" dirty="0"/>
            <a:t>python</a:t>
          </a:r>
        </a:p>
      </dgm:t>
    </dgm:pt>
    <dgm:pt modelId="{6D8B190B-9E03-4295-9B85-BE4AAD5C2BAD}" type="parTrans" cxnId="{05AF9CE7-AB8D-4A98-8A0D-C31E23E57377}">
      <dgm:prSet/>
      <dgm:spPr/>
      <dgm:t>
        <a:bodyPr/>
        <a:lstStyle/>
        <a:p>
          <a:endParaRPr lang="en-US"/>
        </a:p>
      </dgm:t>
    </dgm:pt>
    <dgm:pt modelId="{A2F51D57-F6B5-4207-973A-78F5BBB6E229}" type="sibTrans" cxnId="{05AF9CE7-AB8D-4A98-8A0D-C31E23E57377}">
      <dgm:prSet/>
      <dgm:spPr/>
      <dgm:t>
        <a:bodyPr/>
        <a:lstStyle/>
        <a:p>
          <a:endParaRPr lang="en-US"/>
        </a:p>
      </dgm:t>
    </dgm:pt>
    <dgm:pt modelId="{1FB6D01D-140A-4635-92FB-93E4A3F47D2C}">
      <dgm:prSet/>
      <dgm:spPr/>
      <dgm:t>
        <a:bodyPr/>
        <a:lstStyle/>
        <a:p>
          <a:r>
            <a:rPr lang="en-US" dirty="0" err="1"/>
            <a:t>gensim</a:t>
          </a:r>
          <a:endParaRPr lang="en-US" dirty="0"/>
        </a:p>
      </dgm:t>
    </dgm:pt>
    <dgm:pt modelId="{BD2D3521-F6F8-4137-98BD-3998B5644BD1}" type="parTrans" cxnId="{95D1669D-8BA4-4218-9012-F06470D3BFF9}">
      <dgm:prSet/>
      <dgm:spPr/>
      <dgm:t>
        <a:bodyPr/>
        <a:lstStyle/>
        <a:p>
          <a:endParaRPr lang="en-US"/>
        </a:p>
      </dgm:t>
    </dgm:pt>
    <dgm:pt modelId="{55218839-5C32-4D40-A1C3-5BCF8391702B}" type="sibTrans" cxnId="{95D1669D-8BA4-4218-9012-F06470D3BFF9}">
      <dgm:prSet/>
      <dgm:spPr/>
      <dgm:t>
        <a:bodyPr/>
        <a:lstStyle/>
        <a:p>
          <a:endParaRPr lang="en-US"/>
        </a:p>
      </dgm:t>
    </dgm:pt>
    <dgm:pt modelId="{12AEB760-CBD3-4940-B1C6-D5799BBEE910}">
      <dgm:prSet/>
      <dgm:spPr/>
      <dgm:t>
        <a:bodyPr/>
        <a:lstStyle/>
        <a:p>
          <a:r>
            <a:rPr lang="en-US" dirty="0" err="1"/>
            <a:t>spaCy</a:t>
          </a:r>
          <a:endParaRPr lang="en-US" dirty="0"/>
        </a:p>
      </dgm:t>
    </dgm:pt>
    <dgm:pt modelId="{020A26B3-4D69-40F1-8554-6C51857938B0}" type="parTrans" cxnId="{82EB6BCE-CE9E-48C4-8731-F1D05EF6EF5C}">
      <dgm:prSet/>
      <dgm:spPr/>
      <dgm:t>
        <a:bodyPr/>
        <a:lstStyle/>
        <a:p>
          <a:endParaRPr lang="en-US"/>
        </a:p>
      </dgm:t>
    </dgm:pt>
    <dgm:pt modelId="{8100CACE-4D80-4C6F-A43F-1993500033D1}" type="sibTrans" cxnId="{82EB6BCE-CE9E-48C4-8731-F1D05EF6EF5C}">
      <dgm:prSet/>
      <dgm:spPr/>
      <dgm:t>
        <a:bodyPr/>
        <a:lstStyle/>
        <a:p>
          <a:endParaRPr lang="en-US"/>
        </a:p>
      </dgm:t>
    </dgm:pt>
    <dgm:pt modelId="{CEFF9B94-D45A-4348-8281-E2FBCFA63CAE}">
      <dgm:prSet/>
      <dgm:spPr/>
      <dgm:t>
        <a:bodyPr/>
        <a:lstStyle/>
        <a:p>
          <a:r>
            <a:rPr lang="en-US" dirty="0" err="1"/>
            <a:t>sklearn</a:t>
          </a:r>
          <a:endParaRPr lang="en-US" dirty="0"/>
        </a:p>
      </dgm:t>
    </dgm:pt>
    <dgm:pt modelId="{F35F26BB-6BFE-4079-9436-00D1FD8FB905}" type="parTrans" cxnId="{3E31CEDF-6FB1-45A0-91CF-56696F1D69CA}">
      <dgm:prSet/>
      <dgm:spPr/>
      <dgm:t>
        <a:bodyPr/>
        <a:lstStyle/>
        <a:p>
          <a:endParaRPr lang="en-US"/>
        </a:p>
      </dgm:t>
    </dgm:pt>
    <dgm:pt modelId="{18094737-3AB4-48B3-8B55-5A52E9F03D74}" type="sibTrans" cxnId="{3E31CEDF-6FB1-45A0-91CF-56696F1D69CA}">
      <dgm:prSet/>
      <dgm:spPr/>
      <dgm:t>
        <a:bodyPr/>
        <a:lstStyle/>
        <a:p>
          <a:endParaRPr lang="en-US"/>
        </a:p>
      </dgm:t>
    </dgm:pt>
    <dgm:pt modelId="{472161B7-FCE4-4872-8910-CE2655C260D7}" type="pres">
      <dgm:prSet presAssocID="{14AE9D50-C761-4B86-80FE-9EA41476F8A7}" presName="linear" presStyleCnt="0">
        <dgm:presLayoutVars>
          <dgm:animLvl val="lvl"/>
          <dgm:resizeHandles val="exact"/>
        </dgm:presLayoutVars>
      </dgm:prSet>
      <dgm:spPr/>
    </dgm:pt>
    <dgm:pt modelId="{4BD0996A-C6B4-462A-8EEA-4195C70D9556}" type="pres">
      <dgm:prSet presAssocID="{FAEB894C-0068-4E75-89D7-4EEB1F0D30B8}" presName="parentText" presStyleLbl="node1" presStyleIdx="0" presStyleCnt="4">
        <dgm:presLayoutVars>
          <dgm:chMax val="0"/>
          <dgm:bulletEnabled val="1"/>
        </dgm:presLayoutVars>
      </dgm:prSet>
      <dgm:spPr/>
    </dgm:pt>
    <dgm:pt modelId="{E1BCC6BC-18F9-473C-9989-1E825FDDDEA1}" type="pres">
      <dgm:prSet presAssocID="{A2F51D57-F6B5-4207-973A-78F5BBB6E229}" presName="spacer" presStyleCnt="0"/>
      <dgm:spPr/>
    </dgm:pt>
    <dgm:pt modelId="{06019E28-8F76-4910-9322-39AE19C2BFEE}" type="pres">
      <dgm:prSet presAssocID="{1FB6D01D-140A-4635-92FB-93E4A3F47D2C}" presName="parentText" presStyleLbl="node1" presStyleIdx="1" presStyleCnt="4">
        <dgm:presLayoutVars>
          <dgm:chMax val="0"/>
          <dgm:bulletEnabled val="1"/>
        </dgm:presLayoutVars>
      </dgm:prSet>
      <dgm:spPr/>
    </dgm:pt>
    <dgm:pt modelId="{5EA4D9F3-B347-4647-AF7B-723BD93BE605}" type="pres">
      <dgm:prSet presAssocID="{55218839-5C32-4D40-A1C3-5BCF8391702B}" presName="spacer" presStyleCnt="0"/>
      <dgm:spPr/>
    </dgm:pt>
    <dgm:pt modelId="{992EAF30-06EB-4D6D-8255-4274909061AC}" type="pres">
      <dgm:prSet presAssocID="{12AEB760-CBD3-4940-B1C6-D5799BBEE910}" presName="parentText" presStyleLbl="node1" presStyleIdx="2" presStyleCnt="4">
        <dgm:presLayoutVars>
          <dgm:chMax val="0"/>
          <dgm:bulletEnabled val="1"/>
        </dgm:presLayoutVars>
      </dgm:prSet>
      <dgm:spPr/>
    </dgm:pt>
    <dgm:pt modelId="{8C59495C-2F61-46EF-BBC3-65A904B5620B}" type="pres">
      <dgm:prSet presAssocID="{8100CACE-4D80-4C6F-A43F-1993500033D1}" presName="spacer" presStyleCnt="0"/>
      <dgm:spPr/>
    </dgm:pt>
    <dgm:pt modelId="{D727F4E0-2C73-4857-8846-E687E539408F}" type="pres">
      <dgm:prSet presAssocID="{CEFF9B94-D45A-4348-8281-E2FBCFA63CAE}" presName="parentText" presStyleLbl="node1" presStyleIdx="3" presStyleCnt="4">
        <dgm:presLayoutVars>
          <dgm:chMax val="0"/>
          <dgm:bulletEnabled val="1"/>
        </dgm:presLayoutVars>
      </dgm:prSet>
      <dgm:spPr/>
    </dgm:pt>
  </dgm:ptLst>
  <dgm:cxnLst>
    <dgm:cxn modelId="{0CF82516-43B6-4E9F-9E16-536C81F239FA}" type="presOf" srcId="{FAEB894C-0068-4E75-89D7-4EEB1F0D30B8}" destId="{4BD0996A-C6B4-462A-8EEA-4195C70D9556}" srcOrd="0" destOrd="0" presId="urn:microsoft.com/office/officeart/2005/8/layout/vList2"/>
    <dgm:cxn modelId="{7560B444-C87A-4BF3-8A34-CAB225A2B020}" type="presOf" srcId="{12AEB760-CBD3-4940-B1C6-D5799BBEE910}" destId="{992EAF30-06EB-4D6D-8255-4274909061AC}" srcOrd="0" destOrd="0" presId="urn:microsoft.com/office/officeart/2005/8/layout/vList2"/>
    <dgm:cxn modelId="{95D1669D-8BA4-4218-9012-F06470D3BFF9}" srcId="{14AE9D50-C761-4B86-80FE-9EA41476F8A7}" destId="{1FB6D01D-140A-4635-92FB-93E4A3F47D2C}" srcOrd="1" destOrd="0" parTransId="{BD2D3521-F6F8-4137-98BD-3998B5644BD1}" sibTransId="{55218839-5C32-4D40-A1C3-5BCF8391702B}"/>
    <dgm:cxn modelId="{FA4042AC-5C50-4FE8-9C3E-582112DFD7B4}" type="presOf" srcId="{1FB6D01D-140A-4635-92FB-93E4A3F47D2C}" destId="{06019E28-8F76-4910-9322-39AE19C2BFEE}" srcOrd="0" destOrd="0" presId="urn:microsoft.com/office/officeart/2005/8/layout/vList2"/>
    <dgm:cxn modelId="{262DDEC9-FB43-43F5-B1A9-1975DD5490BC}" type="presOf" srcId="{CEFF9B94-D45A-4348-8281-E2FBCFA63CAE}" destId="{D727F4E0-2C73-4857-8846-E687E539408F}" srcOrd="0" destOrd="0" presId="urn:microsoft.com/office/officeart/2005/8/layout/vList2"/>
    <dgm:cxn modelId="{82EB6BCE-CE9E-48C4-8731-F1D05EF6EF5C}" srcId="{14AE9D50-C761-4B86-80FE-9EA41476F8A7}" destId="{12AEB760-CBD3-4940-B1C6-D5799BBEE910}" srcOrd="2" destOrd="0" parTransId="{020A26B3-4D69-40F1-8554-6C51857938B0}" sibTransId="{8100CACE-4D80-4C6F-A43F-1993500033D1}"/>
    <dgm:cxn modelId="{3E31CEDF-6FB1-45A0-91CF-56696F1D69CA}" srcId="{14AE9D50-C761-4B86-80FE-9EA41476F8A7}" destId="{CEFF9B94-D45A-4348-8281-E2FBCFA63CAE}" srcOrd="3" destOrd="0" parTransId="{F35F26BB-6BFE-4079-9436-00D1FD8FB905}" sibTransId="{18094737-3AB4-48B3-8B55-5A52E9F03D74}"/>
    <dgm:cxn modelId="{E048BAE5-690E-4EB7-9F4F-C83966BD4278}" type="presOf" srcId="{14AE9D50-C761-4B86-80FE-9EA41476F8A7}" destId="{472161B7-FCE4-4872-8910-CE2655C260D7}" srcOrd="0" destOrd="0" presId="urn:microsoft.com/office/officeart/2005/8/layout/vList2"/>
    <dgm:cxn modelId="{05AF9CE7-AB8D-4A98-8A0D-C31E23E57377}" srcId="{14AE9D50-C761-4B86-80FE-9EA41476F8A7}" destId="{FAEB894C-0068-4E75-89D7-4EEB1F0D30B8}" srcOrd="0" destOrd="0" parTransId="{6D8B190B-9E03-4295-9B85-BE4AAD5C2BAD}" sibTransId="{A2F51D57-F6B5-4207-973A-78F5BBB6E229}"/>
    <dgm:cxn modelId="{9A362F5C-1CC9-4E28-B243-22F84DE447C0}" type="presParOf" srcId="{472161B7-FCE4-4872-8910-CE2655C260D7}" destId="{4BD0996A-C6B4-462A-8EEA-4195C70D9556}" srcOrd="0" destOrd="0" presId="urn:microsoft.com/office/officeart/2005/8/layout/vList2"/>
    <dgm:cxn modelId="{A92489D9-BDB7-4D72-8A43-001D73B5EC89}" type="presParOf" srcId="{472161B7-FCE4-4872-8910-CE2655C260D7}" destId="{E1BCC6BC-18F9-473C-9989-1E825FDDDEA1}" srcOrd="1" destOrd="0" presId="urn:microsoft.com/office/officeart/2005/8/layout/vList2"/>
    <dgm:cxn modelId="{6370E5F9-8A3C-4889-80E4-956A742B0E6B}" type="presParOf" srcId="{472161B7-FCE4-4872-8910-CE2655C260D7}" destId="{06019E28-8F76-4910-9322-39AE19C2BFEE}" srcOrd="2" destOrd="0" presId="urn:microsoft.com/office/officeart/2005/8/layout/vList2"/>
    <dgm:cxn modelId="{4E917676-C512-425D-9917-B53E3DC551BB}" type="presParOf" srcId="{472161B7-FCE4-4872-8910-CE2655C260D7}" destId="{5EA4D9F3-B347-4647-AF7B-723BD93BE605}" srcOrd="3" destOrd="0" presId="urn:microsoft.com/office/officeart/2005/8/layout/vList2"/>
    <dgm:cxn modelId="{86B3FDB8-5D56-46DE-8641-B926E01414B6}" type="presParOf" srcId="{472161B7-FCE4-4872-8910-CE2655C260D7}" destId="{992EAF30-06EB-4D6D-8255-4274909061AC}" srcOrd="4" destOrd="0" presId="urn:microsoft.com/office/officeart/2005/8/layout/vList2"/>
    <dgm:cxn modelId="{BE70E2EE-11D7-4512-A1EF-C226A301F2A0}" type="presParOf" srcId="{472161B7-FCE4-4872-8910-CE2655C260D7}" destId="{8C59495C-2F61-46EF-BBC3-65A904B5620B}" srcOrd="5" destOrd="0" presId="urn:microsoft.com/office/officeart/2005/8/layout/vList2"/>
    <dgm:cxn modelId="{1B3854F3-5529-44A2-8841-75F2ECC433C8}" type="presParOf" srcId="{472161B7-FCE4-4872-8910-CE2655C260D7}" destId="{D727F4E0-2C73-4857-8846-E687E539408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6FEF2-1A25-4A28-9328-561526215338}">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61791-CEFE-4CA8-BEF6-0AD18A81B80D}">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7F3E69-9C7B-4739-919F-65E42E5561B8}">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44550">
            <a:lnSpc>
              <a:spcPct val="100000"/>
            </a:lnSpc>
            <a:spcBef>
              <a:spcPct val="0"/>
            </a:spcBef>
            <a:spcAft>
              <a:spcPct val="35000"/>
            </a:spcAft>
            <a:buNone/>
          </a:pPr>
          <a:r>
            <a:rPr lang="en-US" sz="1900" kern="1200"/>
            <a:t>Rising Senior at The College of William &amp; Mary</a:t>
          </a:r>
        </a:p>
      </dsp:txBody>
      <dsp:txXfrm>
        <a:off x="1057476" y="1806"/>
        <a:ext cx="9458123" cy="915564"/>
      </dsp:txXfrm>
    </dsp:sp>
    <dsp:sp modelId="{CF19C323-C90D-4B76-B662-2ADBBDF2BF17}">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DE3A3-90D1-460B-BCDA-9E6E9B9EFA64}">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FDB8A4-5814-40CE-8594-F7726EE2D65B}">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44550">
            <a:lnSpc>
              <a:spcPct val="100000"/>
            </a:lnSpc>
            <a:spcBef>
              <a:spcPct val="0"/>
            </a:spcBef>
            <a:spcAft>
              <a:spcPct val="35000"/>
            </a:spcAft>
            <a:buNone/>
          </a:pPr>
          <a:r>
            <a:rPr lang="en-US" sz="1900" kern="1200"/>
            <a:t>Major: Data Science</a:t>
          </a:r>
        </a:p>
        <a:p>
          <a:pPr marL="0" lvl="0" indent="0" algn="l" defTabSz="844550">
            <a:lnSpc>
              <a:spcPct val="100000"/>
            </a:lnSpc>
            <a:spcBef>
              <a:spcPct val="0"/>
            </a:spcBef>
            <a:spcAft>
              <a:spcPct val="35000"/>
            </a:spcAft>
            <a:buNone/>
          </a:pPr>
          <a:r>
            <a:rPr lang="en-US" sz="1900" kern="1200"/>
            <a:t>Minor: Public Health</a:t>
          </a:r>
        </a:p>
      </dsp:txBody>
      <dsp:txXfrm>
        <a:off x="1057476" y="1146262"/>
        <a:ext cx="9458123" cy="915564"/>
      </dsp:txXfrm>
    </dsp:sp>
    <dsp:sp modelId="{AF72F088-BB99-4127-83C6-AB4979498234}">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8EDCF-1270-4AE9-8240-CC8180D629F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0F07F8-D98B-42F8-868F-F085D42FFA26}">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44550">
            <a:lnSpc>
              <a:spcPct val="100000"/>
            </a:lnSpc>
            <a:spcBef>
              <a:spcPct val="0"/>
            </a:spcBef>
            <a:spcAft>
              <a:spcPct val="35000"/>
            </a:spcAft>
            <a:buNone/>
          </a:pPr>
          <a:r>
            <a:rPr lang="en-US" sz="1900" kern="1200" dirty="0"/>
            <a:t>From Manassas, Virginia</a:t>
          </a:r>
        </a:p>
      </dsp:txBody>
      <dsp:txXfrm>
        <a:off x="1057476" y="2290717"/>
        <a:ext cx="9458123" cy="915564"/>
      </dsp:txXfrm>
    </dsp:sp>
    <dsp:sp modelId="{A15C5DFE-A36B-4D4D-8457-AFBD6A2347D1}">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1D2F1-FFE3-4E69-A590-F519113A6B01}">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1CE2A2-DDCA-4161-8CBC-C9CFB46D3636}">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44550">
            <a:lnSpc>
              <a:spcPct val="100000"/>
            </a:lnSpc>
            <a:spcBef>
              <a:spcPct val="0"/>
            </a:spcBef>
            <a:spcAft>
              <a:spcPct val="35000"/>
            </a:spcAft>
            <a:buNone/>
          </a:pPr>
          <a:r>
            <a:rPr lang="en-US" sz="1900" kern="1200" dirty="0"/>
            <a:t>Fun Fact: I have visited 9 National Parks in the U.S. </a:t>
          </a:r>
        </a:p>
      </dsp:txBody>
      <dsp:txXfrm>
        <a:off x="1057476" y="3435173"/>
        <a:ext cx="9458123" cy="915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6EE0E-DD14-4FD3-A170-AAF96A1B1C81}">
      <dsp:nvSpPr>
        <dsp:cNvPr id="0" name=""/>
        <dsp:cNvSpPr/>
      </dsp:nvSpPr>
      <dsp:spPr>
        <a:xfrm>
          <a:off x="0" y="371"/>
          <a:ext cx="10515600" cy="51197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FA033-1E90-47F8-8F86-06592E57C04B}">
      <dsp:nvSpPr>
        <dsp:cNvPr id="0" name=""/>
        <dsp:cNvSpPr/>
      </dsp:nvSpPr>
      <dsp:spPr>
        <a:xfrm>
          <a:off x="154872" y="115566"/>
          <a:ext cx="281587" cy="281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A2BEB3-2D5C-4560-9C57-62708927D326}">
      <dsp:nvSpPr>
        <dsp:cNvPr id="0" name=""/>
        <dsp:cNvSpPr/>
      </dsp:nvSpPr>
      <dsp:spPr>
        <a:xfrm>
          <a:off x="591332" y="371"/>
          <a:ext cx="4732020"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100000"/>
            </a:lnSpc>
            <a:spcBef>
              <a:spcPct val="0"/>
            </a:spcBef>
            <a:spcAft>
              <a:spcPct val="35000"/>
            </a:spcAft>
            <a:buNone/>
          </a:pPr>
          <a:r>
            <a:rPr lang="en-US" sz="1600" kern="1200"/>
            <a:t>Goal</a:t>
          </a:r>
        </a:p>
      </dsp:txBody>
      <dsp:txXfrm>
        <a:off x="591332" y="371"/>
        <a:ext cx="4732020" cy="511976"/>
      </dsp:txXfrm>
    </dsp:sp>
    <dsp:sp modelId="{E0A2AA97-FE0E-4F6C-B74F-1A738BB49D21}">
      <dsp:nvSpPr>
        <dsp:cNvPr id="0" name=""/>
        <dsp:cNvSpPr/>
      </dsp:nvSpPr>
      <dsp:spPr>
        <a:xfrm>
          <a:off x="5323352" y="371"/>
          <a:ext cx="519224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800100">
            <a:lnSpc>
              <a:spcPct val="100000"/>
            </a:lnSpc>
            <a:spcBef>
              <a:spcPct val="0"/>
            </a:spcBef>
            <a:spcAft>
              <a:spcPct val="35000"/>
            </a:spcAft>
            <a:buNone/>
          </a:pPr>
          <a:r>
            <a:rPr lang="en-US" sz="1800" kern="1200"/>
            <a:t>Discovering Unseen Patterns</a:t>
          </a:r>
        </a:p>
      </dsp:txBody>
      <dsp:txXfrm>
        <a:off x="5323352" y="371"/>
        <a:ext cx="5192247" cy="511976"/>
      </dsp:txXfrm>
    </dsp:sp>
    <dsp:sp modelId="{F8481483-2F92-41B2-AB5A-754B25D86840}">
      <dsp:nvSpPr>
        <dsp:cNvPr id="0" name=""/>
        <dsp:cNvSpPr/>
      </dsp:nvSpPr>
      <dsp:spPr>
        <a:xfrm>
          <a:off x="0" y="640342"/>
          <a:ext cx="10515600" cy="5119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91E061-A6A8-49CC-87F3-974975AF8C1B}">
      <dsp:nvSpPr>
        <dsp:cNvPr id="0" name=""/>
        <dsp:cNvSpPr/>
      </dsp:nvSpPr>
      <dsp:spPr>
        <a:xfrm>
          <a:off x="154872" y="755537"/>
          <a:ext cx="281587" cy="281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1A8D5-C207-402B-B732-86490F706595}">
      <dsp:nvSpPr>
        <dsp:cNvPr id="0" name=""/>
        <dsp:cNvSpPr/>
      </dsp:nvSpPr>
      <dsp:spPr>
        <a:xfrm>
          <a:off x="591332" y="640342"/>
          <a:ext cx="4732020"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100000"/>
            </a:lnSpc>
            <a:spcBef>
              <a:spcPct val="0"/>
            </a:spcBef>
            <a:spcAft>
              <a:spcPct val="35000"/>
            </a:spcAft>
            <a:buNone/>
          </a:pPr>
          <a:r>
            <a:rPr lang="en-US" sz="1600" kern="1200"/>
            <a:t>Challenge 1</a:t>
          </a:r>
        </a:p>
      </dsp:txBody>
      <dsp:txXfrm>
        <a:off x="591332" y="640342"/>
        <a:ext cx="4732020" cy="511976"/>
      </dsp:txXfrm>
    </dsp:sp>
    <dsp:sp modelId="{FC085749-77CB-4E57-9930-C640B85E9F25}">
      <dsp:nvSpPr>
        <dsp:cNvPr id="0" name=""/>
        <dsp:cNvSpPr/>
      </dsp:nvSpPr>
      <dsp:spPr>
        <a:xfrm>
          <a:off x="5323352" y="640342"/>
          <a:ext cx="519224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800100">
            <a:lnSpc>
              <a:spcPct val="100000"/>
            </a:lnSpc>
            <a:spcBef>
              <a:spcPct val="0"/>
            </a:spcBef>
            <a:spcAft>
              <a:spcPct val="35000"/>
            </a:spcAft>
            <a:buNone/>
          </a:pPr>
          <a:r>
            <a:rPr lang="en-US" sz="1800" kern="1200"/>
            <a:t>Representing Text as Data</a:t>
          </a:r>
        </a:p>
      </dsp:txBody>
      <dsp:txXfrm>
        <a:off x="5323352" y="640342"/>
        <a:ext cx="5192247" cy="511976"/>
      </dsp:txXfrm>
    </dsp:sp>
    <dsp:sp modelId="{A4E06F69-53BE-4D6C-A54A-9ADA5EFE9C6E}">
      <dsp:nvSpPr>
        <dsp:cNvPr id="0" name=""/>
        <dsp:cNvSpPr/>
      </dsp:nvSpPr>
      <dsp:spPr>
        <a:xfrm>
          <a:off x="0" y="1280313"/>
          <a:ext cx="10515600" cy="51197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64966-5606-4E15-8F75-5683854AFB0D}">
      <dsp:nvSpPr>
        <dsp:cNvPr id="0" name=""/>
        <dsp:cNvSpPr/>
      </dsp:nvSpPr>
      <dsp:spPr>
        <a:xfrm>
          <a:off x="154872" y="1395507"/>
          <a:ext cx="281587" cy="281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46405-EEB2-4A29-B943-1F11041C6653}">
      <dsp:nvSpPr>
        <dsp:cNvPr id="0" name=""/>
        <dsp:cNvSpPr/>
      </dsp:nvSpPr>
      <dsp:spPr>
        <a:xfrm>
          <a:off x="591332" y="1280313"/>
          <a:ext cx="4732020"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100000"/>
            </a:lnSpc>
            <a:spcBef>
              <a:spcPct val="0"/>
            </a:spcBef>
            <a:spcAft>
              <a:spcPct val="35000"/>
            </a:spcAft>
            <a:buNone/>
          </a:pPr>
          <a:r>
            <a:rPr lang="en-US" sz="1600" kern="1200"/>
            <a:t>Challenge 2</a:t>
          </a:r>
        </a:p>
      </dsp:txBody>
      <dsp:txXfrm>
        <a:off x="591332" y="1280313"/>
        <a:ext cx="4732020" cy="511976"/>
      </dsp:txXfrm>
    </dsp:sp>
    <dsp:sp modelId="{0DA01B37-0196-424C-80A4-2565A80BBB86}">
      <dsp:nvSpPr>
        <dsp:cNvPr id="0" name=""/>
        <dsp:cNvSpPr/>
      </dsp:nvSpPr>
      <dsp:spPr>
        <a:xfrm>
          <a:off x="5323352" y="1280313"/>
          <a:ext cx="519224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800100">
            <a:lnSpc>
              <a:spcPct val="100000"/>
            </a:lnSpc>
            <a:spcBef>
              <a:spcPct val="0"/>
            </a:spcBef>
            <a:spcAft>
              <a:spcPct val="35000"/>
            </a:spcAft>
            <a:buNone/>
          </a:pPr>
          <a:r>
            <a:rPr lang="en-US" sz="1800" kern="1200" dirty="0"/>
            <a:t>Length</a:t>
          </a:r>
          <a:r>
            <a:rPr lang="en-US" sz="1800" kern="1200" baseline="0" dirty="0"/>
            <a:t> of Calls</a:t>
          </a:r>
          <a:endParaRPr lang="en-US" sz="1800" kern="1200" dirty="0"/>
        </a:p>
      </dsp:txBody>
      <dsp:txXfrm>
        <a:off x="5323352" y="1280313"/>
        <a:ext cx="5192247" cy="511976"/>
      </dsp:txXfrm>
    </dsp:sp>
    <dsp:sp modelId="{26CED71C-A59F-42B1-815F-71E543A4D9D8}">
      <dsp:nvSpPr>
        <dsp:cNvPr id="0" name=""/>
        <dsp:cNvSpPr/>
      </dsp:nvSpPr>
      <dsp:spPr>
        <a:xfrm>
          <a:off x="0" y="1920283"/>
          <a:ext cx="10515600" cy="51197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C0546-7BF3-46D1-9B5B-3D9E31F880DE}">
      <dsp:nvSpPr>
        <dsp:cNvPr id="0" name=""/>
        <dsp:cNvSpPr/>
      </dsp:nvSpPr>
      <dsp:spPr>
        <a:xfrm>
          <a:off x="154872" y="2035478"/>
          <a:ext cx="281587" cy="281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C501BC-27D1-4E86-BEFA-99DC1CD6A042}">
      <dsp:nvSpPr>
        <dsp:cNvPr id="0" name=""/>
        <dsp:cNvSpPr/>
      </dsp:nvSpPr>
      <dsp:spPr>
        <a:xfrm>
          <a:off x="591332" y="1920283"/>
          <a:ext cx="4732020"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100000"/>
            </a:lnSpc>
            <a:spcBef>
              <a:spcPct val="0"/>
            </a:spcBef>
            <a:spcAft>
              <a:spcPct val="35000"/>
            </a:spcAft>
            <a:buNone/>
          </a:pPr>
          <a:r>
            <a:rPr lang="en-US" sz="1600" kern="1200"/>
            <a:t>Challenge 3</a:t>
          </a:r>
        </a:p>
      </dsp:txBody>
      <dsp:txXfrm>
        <a:off x="591332" y="1920283"/>
        <a:ext cx="4732020" cy="511976"/>
      </dsp:txXfrm>
    </dsp:sp>
    <dsp:sp modelId="{1B6DB267-8886-4D2E-BF21-1CBEA2BE2C55}">
      <dsp:nvSpPr>
        <dsp:cNvPr id="0" name=""/>
        <dsp:cNvSpPr/>
      </dsp:nvSpPr>
      <dsp:spPr>
        <a:xfrm>
          <a:off x="5323352" y="1920283"/>
          <a:ext cx="519224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800100">
            <a:lnSpc>
              <a:spcPct val="100000"/>
            </a:lnSpc>
            <a:spcBef>
              <a:spcPct val="0"/>
            </a:spcBef>
            <a:spcAft>
              <a:spcPct val="35000"/>
            </a:spcAft>
            <a:buNone/>
          </a:pPr>
          <a:r>
            <a:rPr lang="en-US" sz="1800" kern="1200" dirty="0"/>
            <a:t>Preprocessing Transcripts</a:t>
          </a:r>
        </a:p>
      </dsp:txBody>
      <dsp:txXfrm>
        <a:off x="5323352" y="1920283"/>
        <a:ext cx="5192247" cy="511976"/>
      </dsp:txXfrm>
    </dsp:sp>
    <dsp:sp modelId="{B1EB1F3F-7840-4361-8950-F23BC9499D36}">
      <dsp:nvSpPr>
        <dsp:cNvPr id="0" name=""/>
        <dsp:cNvSpPr/>
      </dsp:nvSpPr>
      <dsp:spPr>
        <a:xfrm>
          <a:off x="0" y="2560254"/>
          <a:ext cx="10515600" cy="51197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91B78-83D9-47B2-BE23-B693A233CA55}">
      <dsp:nvSpPr>
        <dsp:cNvPr id="0" name=""/>
        <dsp:cNvSpPr/>
      </dsp:nvSpPr>
      <dsp:spPr>
        <a:xfrm>
          <a:off x="154872" y="2675449"/>
          <a:ext cx="281587" cy="2815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76AB58-3EBD-497C-8770-5EE7E839486B}">
      <dsp:nvSpPr>
        <dsp:cNvPr id="0" name=""/>
        <dsp:cNvSpPr/>
      </dsp:nvSpPr>
      <dsp:spPr>
        <a:xfrm>
          <a:off x="591332" y="2560254"/>
          <a:ext cx="4732020"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100000"/>
            </a:lnSpc>
            <a:spcBef>
              <a:spcPct val="0"/>
            </a:spcBef>
            <a:spcAft>
              <a:spcPct val="35000"/>
            </a:spcAft>
            <a:buNone/>
          </a:pPr>
          <a:r>
            <a:rPr lang="en-US" sz="1600" kern="1200"/>
            <a:t>Challenge 4</a:t>
          </a:r>
        </a:p>
      </dsp:txBody>
      <dsp:txXfrm>
        <a:off x="591332" y="2560254"/>
        <a:ext cx="4732020" cy="511976"/>
      </dsp:txXfrm>
    </dsp:sp>
    <dsp:sp modelId="{187F5E9B-0F38-4EB1-B61D-9C824202C98D}">
      <dsp:nvSpPr>
        <dsp:cNvPr id="0" name=""/>
        <dsp:cNvSpPr/>
      </dsp:nvSpPr>
      <dsp:spPr>
        <a:xfrm>
          <a:off x="5323352" y="2560254"/>
          <a:ext cx="519224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800100">
            <a:lnSpc>
              <a:spcPct val="100000"/>
            </a:lnSpc>
            <a:spcBef>
              <a:spcPct val="0"/>
            </a:spcBef>
            <a:spcAft>
              <a:spcPct val="35000"/>
            </a:spcAft>
            <a:buNone/>
          </a:pPr>
          <a:r>
            <a:rPr lang="en-US" sz="1800" kern="1200"/>
            <a:t>Quality of CallMiner Transcripts</a:t>
          </a:r>
        </a:p>
      </dsp:txBody>
      <dsp:txXfrm>
        <a:off x="5323352" y="2560254"/>
        <a:ext cx="5192247" cy="511976"/>
      </dsp:txXfrm>
    </dsp:sp>
    <dsp:sp modelId="{C9F83192-8766-46F7-8089-7BBAC6399065}">
      <dsp:nvSpPr>
        <dsp:cNvPr id="0" name=""/>
        <dsp:cNvSpPr/>
      </dsp:nvSpPr>
      <dsp:spPr>
        <a:xfrm>
          <a:off x="0" y="3200224"/>
          <a:ext cx="10515600" cy="51197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12B2C-5B1E-419F-85E5-79CB23B18BFF}">
      <dsp:nvSpPr>
        <dsp:cNvPr id="0" name=""/>
        <dsp:cNvSpPr/>
      </dsp:nvSpPr>
      <dsp:spPr>
        <a:xfrm>
          <a:off x="154872" y="3315419"/>
          <a:ext cx="281587" cy="2815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E434B9-6792-4B48-8ABF-F5BF93BC7595}">
      <dsp:nvSpPr>
        <dsp:cNvPr id="0" name=""/>
        <dsp:cNvSpPr/>
      </dsp:nvSpPr>
      <dsp:spPr>
        <a:xfrm>
          <a:off x="591332" y="3200224"/>
          <a:ext cx="99242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100000"/>
            </a:lnSpc>
            <a:spcBef>
              <a:spcPct val="0"/>
            </a:spcBef>
            <a:spcAft>
              <a:spcPct val="35000"/>
            </a:spcAft>
            <a:buNone/>
          </a:pPr>
          <a:r>
            <a:rPr lang="en-US" sz="1600" kern="1200"/>
            <a:t>Data Pipeline</a:t>
          </a:r>
        </a:p>
      </dsp:txBody>
      <dsp:txXfrm>
        <a:off x="591332" y="3200224"/>
        <a:ext cx="9924267" cy="511976"/>
      </dsp:txXfrm>
    </dsp:sp>
    <dsp:sp modelId="{F9E86278-CC2F-4D1A-85C5-6323D0BB953C}">
      <dsp:nvSpPr>
        <dsp:cNvPr id="0" name=""/>
        <dsp:cNvSpPr/>
      </dsp:nvSpPr>
      <dsp:spPr>
        <a:xfrm>
          <a:off x="0" y="3840195"/>
          <a:ext cx="10515600" cy="5119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8071C-129F-49DB-91A3-B6E3F27A1595}">
      <dsp:nvSpPr>
        <dsp:cNvPr id="0" name=""/>
        <dsp:cNvSpPr/>
      </dsp:nvSpPr>
      <dsp:spPr>
        <a:xfrm>
          <a:off x="154872" y="3955390"/>
          <a:ext cx="281587" cy="2815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E8599B-2189-4A8C-8F88-53B0557359A7}">
      <dsp:nvSpPr>
        <dsp:cNvPr id="0" name=""/>
        <dsp:cNvSpPr/>
      </dsp:nvSpPr>
      <dsp:spPr>
        <a:xfrm>
          <a:off x="591332" y="3840195"/>
          <a:ext cx="99242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100000"/>
            </a:lnSpc>
            <a:spcBef>
              <a:spcPct val="0"/>
            </a:spcBef>
            <a:spcAft>
              <a:spcPct val="35000"/>
            </a:spcAft>
            <a:buNone/>
          </a:pPr>
          <a:r>
            <a:rPr lang="en-US" sz="1600" kern="1200" dirty="0"/>
            <a:t>Results</a:t>
          </a:r>
        </a:p>
      </dsp:txBody>
      <dsp:txXfrm>
        <a:off x="591332" y="3840195"/>
        <a:ext cx="9924267" cy="5119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94AA9-1E87-4B66-8FFB-5F8D28497B74}">
      <dsp:nvSpPr>
        <dsp:cNvPr id="0" name=""/>
        <dsp:cNvSpPr/>
      </dsp:nvSpPr>
      <dsp:spPr>
        <a:xfrm>
          <a:off x="0" y="0"/>
          <a:ext cx="3875511" cy="119387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Residential Data </a:t>
          </a:r>
          <a:r>
            <a:rPr lang="en-US" sz="1400" kern="1200" dirty="0"/>
            <a:t>– 300,000 Calls and 600+ columns                                                                           </a:t>
          </a:r>
          <a:r>
            <a:rPr lang="en-US" sz="1400" b="1" kern="1200" dirty="0"/>
            <a:t>Business Data </a:t>
          </a:r>
          <a:r>
            <a:rPr lang="en-US" sz="1400" kern="1200" dirty="0"/>
            <a:t>– 300,000 Calls and 300+ columns</a:t>
          </a:r>
        </a:p>
      </dsp:txBody>
      <dsp:txXfrm>
        <a:off x="34967" y="34967"/>
        <a:ext cx="2587227" cy="1123941"/>
      </dsp:txXfrm>
    </dsp:sp>
    <dsp:sp modelId="{3C61E7CA-6445-4E9B-ACDC-2A0F1C128B17}">
      <dsp:nvSpPr>
        <dsp:cNvPr id="0" name=""/>
        <dsp:cNvSpPr/>
      </dsp:nvSpPr>
      <dsp:spPr>
        <a:xfrm>
          <a:off x="341956" y="1392854"/>
          <a:ext cx="3875511" cy="119387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1" kern="1200" dirty="0"/>
            <a:t>Customer Segmentation </a:t>
          </a:r>
          <a:r>
            <a:rPr lang="en-US" sz="1400" kern="1200" dirty="0"/>
            <a:t>- the process of separating customers into groups to help market to each group effectively</a:t>
          </a:r>
        </a:p>
      </dsp:txBody>
      <dsp:txXfrm>
        <a:off x="376923" y="1427821"/>
        <a:ext cx="2687601" cy="1123941"/>
      </dsp:txXfrm>
    </dsp:sp>
    <dsp:sp modelId="{B47C1EF1-DEF8-4CD3-A508-1FACEDD7E997}">
      <dsp:nvSpPr>
        <dsp:cNvPr id="0" name=""/>
        <dsp:cNvSpPr/>
      </dsp:nvSpPr>
      <dsp:spPr>
        <a:xfrm>
          <a:off x="683913" y="2785709"/>
          <a:ext cx="3875511" cy="119387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kern="1200" dirty="0"/>
            <a:t>Can we cluster the customers into groups that will help this large telecom company understand how to better market to each one?</a:t>
          </a:r>
        </a:p>
      </dsp:txBody>
      <dsp:txXfrm>
        <a:off x="718880" y="2820676"/>
        <a:ext cx="2687601" cy="1123941"/>
      </dsp:txXfrm>
    </dsp:sp>
    <dsp:sp modelId="{71BF1EA4-59C5-44C7-AAC1-B132AFBE2C19}">
      <dsp:nvSpPr>
        <dsp:cNvPr id="0" name=""/>
        <dsp:cNvSpPr/>
      </dsp:nvSpPr>
      <dsp:spPr>
        <a:xfrm>
          <a:off x="3099492" y="905355"/>
          <a:ext cx="776019" cy="776019"/>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3274096" y="905355"/>
        <a:ext cx="426811" cy="583954"/>
      </dsp:txXfrm>
    </dsp:sp>
    <dsp:sp modelId="{5D96399B-AA4B-4DE4-B11A-1D4F66C90B87}">
      <dsp:nvSpPr>
        <dsp:cNvPr id="0" name=""/>
        <dsp:cNvSpPr/>
      </dsp:nvSpPr>
      <dsp:spPr>
        <a:xfrm>
          <a:off x="3441449" y="2290251"/>
          <a:ext cx="776019" cy="776019"/>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3616053" y="2290251"/>
        <a:ext cx="426811" cy="583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B3E33-B04C-4EE3-AD8F-99FB5C02145B}">
      <dsp:nvSpPr>
        <dsp:cNvPr id="0" name=""/>
        <dsp:cNvSpPr/>
      </dsp:nvSpPr>
      <dsp:spPr>
        <a:xfrm>
          <a:off x="679050" y="27178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A7C0A-4F96-4672-9D57-71D0350625E0}">
      <dsp:nvSpPr>
        <dsp:cNvPr id="0" name=""/>
        <dsp:cNvSpPr/>
      </dsp:nvSpPr>
      <dsp:spPr>
        <a:xfrm>
          <a:off x="1081237" y="67396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7F18A-533B-46BA-8802-782A0CC583B0}">
      <dsp:nvSpPr>
        <dsp:cNvPr id="0" name=""/>
        <dsp:cNvSpPr/>
      </dsp:nvSpPr>
      <dsp:spPr>
        <a:xfrm>
          <a:off x="75768" y="27467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Effect on Bag of Words</a:t>
          </a:r>
        </a:p>
      </dsp:txBody>
      <dsp:txXfrm>
        <a:off x="75768" y="2746781"/>
        <a:ext cx="3093750" cy="720000"/>
      </dsp:txXfrm>
    </dsp:sp>
    <dsp:sp modelId="{92BD6463-A8A3-439D-A4EF-40379A32998F}">
      <dsp:nvSpPr>
        <dsp:cNvPr id="0" name=""/>
        <dsp:cNvSpPr/>
      </dsp:nvSpPr>
      <dsp:spPr>
        <a:xfrm>
          <a:off x="4314206" y="271781"/>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1630E-5C62-4F67-834B-1A5E83736DA6}">
      <dsp:nvSpPr>
        <dsp:cNvPr id="0" name=""/>
        <dsp:cNvSpPr/>
      </dsp:nvSpPr>
      <dsp:spPr>
        <a:xfrm>
          <a:off x="4716393" y="67396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587F3C-786E-439E-A31A-281A89665B3C}">
      <dsp:nvSpPr>
        <dsp:cNvPr id="0" name=""/>
        <dsp:cNvSpPr/>
      </dsp:nvSpPr>
      <dsp:spPr>
        <a:xfrm>
          <a:off x="3710925" y="27467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Computation Time</a:t>
          </a:r>
        </a:p>
      </dsp:txBody>
      <dsp:txXfrm>
        <a:off x="3710925" y="2746781"/>
        <a:ext cx="3093750" cy="720000"/>
      </dsp:txXfrm>
    </dsp:sp>
    <dsp:sp modelId="{8BAE7AAB-55FE-421C-96F7-BEE440A6032F}">
      <dsp:nvSpPr>
        <dsp:cNvPr id="0" name=""/>
        <dsp:cNvSpPr/>
      </dsp:nvSpPr>
      <dsp:spPr>
        <a:xfrm>
          <a:off x="7949362" y="27178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5477F-2F49-46A5-9075-E8DE31DDECA6}">
      <dsp:nvSpPr>
        <dsp:cNvPr id="0" name=""/>
        <dsp:cNvSpPr/>
      </dsp:nvSpPr>
      <dsp:spPr>
        <a:xfrm>
          <a:off x="8351550" y="67396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F4A3C-6BF3-4EF1-BD1B-091298611E17}">
      <dsp:nvSpPr>
        <dsp:cNvPr id="0" name=""/>
        <dsp:cNvSpPr/>
      </dsp:nvSpPr>
      <dsp:spPr>
        <a:xfrm>
          <a:off x="7346081" y="27467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Memory Error</a:t>
          </a:r>
        </a:p>
      </dsp:txBody>
      <dsp:txXfrm>
        <a:off x="7346081" y="2746781"/>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1D361-68A5-44A2-BCBE-C9296626EA14}">
      <dsp:nvSpPr>
        <dsp:cNvPr id="0" name=""/>
        <dsp:cNvSpPr/>
      </dsp:nvSpPr>
      <dsp:spPr>
        <a:xfrm>
          <a:off x="4207669" y="873264"/>
          <a:ext cx="182827" cy="2037216"/>
        </a:xfrm>
        <a:custGeom>
          <a:avLst/>
          <a:gdLst/>
          <a:ahLst/>
          <a:cxnLst/>
          <a:rect l="0" t="0" r="0" b="0"/>
          <a:pathLst>
            <a:path>
              <a:moveTo>
                <a:pt x="0" y="0"/>
              </a:moveTo>
              <a:lnTo>
                <a:pt x="0" y="2037216"/>
              </a:lnTo>
              <a:lnTo>
                <a:pt x="182827" y="20372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FB790D-9A46-416E-B9E2-05A2D63A512F}">
      <dsp:nvSpPr>
        <dsp:cNvPr id="0" name=""/>
        <dsp:cNvSpPr/>
      </dsp:nvSpPr>
      <dsp:spPr>
        <a:xfrm>
          <a:off x="4024841" y="873264"/>
          <a:ext cx="182827" cy="2037216"/>
        </a:xfrm>
        <a:custGeom>
          <a:avLst/>
          <a:gdLst/>
          <a:ahLst/>
          <a:cxnLst/>
          <a:rect l="0" t="0" r="0" b="0"/>
          <a:pathLst>
            <a:path>
              <a:moveTo>
                <a:pt x="182827" y="0"/>
              </a:moveTo>
              <a:lnTo>
                <a:pt x="182827" y="2037216"/>
              </a:lnTo>
              <a:lnTo>
                <a:pt x="0" y="20372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5160BA-9962-4B71-B7A5-9674913C2BFD}">
      <dsp:nvSpPr>
        <dsp:cNvPr id="0" name=""/>
        <dsp:cNvSpPr/>
      </dsp:nvSpPr>
      <dsp:spPr>
        <a:xfrm>
          <a:off x="4207669" y="873264"/>
          <a:ext cx="182827" cy="800956"/>
        </a:xfrm>
        <a:custGeom>
          <a:avLst/>
          <a:gdLst/>
          <a:ahLst/>
          <a:cxnLst/>
          <a:rect l="0" t="0" r="0" b="0"/>
          <a:pathLst>
            <a:path>
              <a:moveTo>
                <a:pt x="0" y="0"/>
              </a:moveTo>
              <a:lnTo>
                <a:pt x="0" y="800956"/>
              </a:lnTo>
              <a:lnTo>
                <a:pt x="182827" y="8009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998A6-A8BF-4C0E-8532-18373D209D4D}">
      <dsp:nvSpPr>
        <dsp:cNvPr id="0" name=""/>
        <dsp:cNvSpPr/>
      </dsp:nvSpPr>
      <dsp:spPr>
        <a:xfrm>
          <a:off x="4024841" y="873264"/>
          <a:ext cx="182827" cy="800956"/>
        </a:xfrm>
        <a:custGeom>
          <a:avLst/>
          <a:gdLst/>
          <a:ahLst/>
          <a:cxnLst/>
          <a:rect l="0" t="0" r="0" b="0"/>
          <a:pathLst>
            <a:path>
              <a:moveTo>
                <a:pt x="182827" y="0"/>
              </a:moveTo>
              <a:lnTo>
                <a:pt x="182827" y="800956"/>
              </a:lnTo>
              <a:lnTo>
                <a:pt x="0" y="8009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A2162D-07A0-4DA7-9E84-559AAFD0D80E}">
      <dsp:nvSpPr>
        <dsp:cNvPr id="0" name=""/>
        <dsp:cNvSpPr/>
      </dsp:nvSpPr>
      <dsp:spPr>
        <a:xfrm>
          <a:off x="4207669" y="873264"/>
          <a:ext cx="3160297" cy="2838173"/>
        </a:xfrm>
        <a:custGeom>
          <a:avLst/>
          <a:gdLst/>
          <a:ahLst/>
          <a:cxnLst/>
          <a:rect l="0" t="0" r="0" b="0"/>
          <a:pathLst>
            <a:path>
              <a:moveTo>
                <a:pt x="0" y="0"/>
              </a:moveTo>
              <a:lnTo>
                <a:pt x="0" y="2655346"/>
              </a:lnTo>
              <a:lnTo>
                <a:pt x="3160297" y="2655346"/>
              </a:lnTo>
              <a:lnTo>
                <a:pt x="3160297" y="2838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5B444B-F7F6-4DC6-8F57-68DDE94A6854}">
      <dsp:nvSpPr>
        <dsp:cNvPr id="0" name=""/>
        <dsp:cNvSpPr/>
      </dsp:nvSpPr>
      <dsp:spPr>
        <a:xfrm>
          <a:off x="4207669" y="873264"/>
          <a:ext cx="1053432" cy="2838173"/>
        </a:xfrm>
        <a:custGeom>
          <a:avLst/>
          <a:gdLst/>
          <a:ahLst/>
          <a:cxnLst/>
          <a:rect l="0" t="0" r="0" b="0"/>
          <a:pathLst>
            <a:path>
              <a:moveTo>
                <a:pt x="0" y="0"/>
              </a:moveTo>
              <a:lnTo>
                <a:pt x="0" y="2655346"/>
              </a:lnTo>
              <a:lnTo>
                <a:pt x="1053432" y="2655346"/>
              </a:lnTo>
              <a:lnTo>
                <a:pt x="1053432" y="2838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AD5AAA-A775-45F2-8706-85B971D768E5}">
      <dsp:nvSpPr>
        <dsp:cNvPr id="0" name=""/>
        <dsp:cNvSpPr/>
      </dsp:nvSpPr>
      <dsp:spPr>
        <a:xfrm>
          <a:off x="3154236" y="873264"/>
          <a:ext cx="1053432" cy="2838173"/>
        </a:xfrm>
        <a:custGeom>
          <a:avLst/>
          <a:gdLst/>
          <a:ahLst/>
          <a:cxnLst/>
          <a:rect l="0" t="0" r="0" b="0"/>
          <a:pathLst>
            <a:path>
              <a:moveTo>
                <a:pt x="1053432" y="0"/>
              </a:moveTo>
              <a:lnTo>
                <a:pt x="1053432" y="2655346"/>
              </a:lnTo>
              <a:lnTo>
                <a:pt x="0" y="2655346"/>
              </a:lnTo>
              <a:lnTo>
                <a:pt x="0" y="2838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06CBF0-23C0-4F10-A95E-31A3B0A30AB1}">
      <dsp:nvSpPr>
        <dsp:cNvPr id="0" name=""/>
        <dsp:cNvSpPr/>
      </dsp:nvSpPr>
      <dsp:spPr>
        <a:xfrm>
          <a:off x="1047371" y="873264"/>
          <a:ext cx="3160297" cy="2838173"/>
        </a:xfrm>
        <a:custGeom>
          <a:avLst/>
          <a:gdLst/>
          <a:ahLst/>
          <a:cxnLst/>
          <a:rect l="0" t="0" r="0" b="0"/>
          <a:pathLst>
            <a:path>
              <a:moveTo>
                <a:pt x="3160297" y="0"/>
              </a:moveTo>
              <a:lnTo>
                <a:pt x="3160297" y="2655346"/>
              </a:lnTo>
              <a:lnTo>
                <a:pt x="0" y="2655346"/>
              </a:lnTo>
              <a:lnTo>
                <a:pt x="0" y="2838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45FBF8-BF0F-437C-ACC6-86F0D96CE87E}">
      <dsp:nvSpPr>
        <dsp:cNvPr id="0" name=""/>
        <dsp:cNvSpPr/>
      </dsp:nvSpPr>
      <dsp:spPr>
        <a:xfrm>
          <a:off x="3337063" y="2658"/>
          <a:ext cx="1741210" cy="87060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Raw Data</a:t>
          </a:r>
        </a:p>
      </dsp:txBody>
      <dsp:txXfrm>
        <a:off x="3337063" y="2658"/>
        <a:ext cx="1741210" cy="870605"/>
      </dsp:txXfrm>
    </dsp:sp>
    <dsp:sp modelId="{29366A19-5D3D-4CF7-97E0-1ABE01513D7C}">
      <dsp:nvSpPr>
        <dsp:cNvPr id="0" name=""/>
        <dsp:cNvSpPr/>
      </dsp:nvSpPr>
      <dsp:spPr>
        <a:xfrm>
          <a:off x="3424124" y="89719"/>
          <a:ext cx="522363" cy="69648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886591-BB9E-4C35-B22C-E2D172C6BD99}">
      <dsp:nvSpPr>
        <dsp:cNvPr id="0" name=""/>
        <dsp:cNvSpPr/>
      </dsp:nvSpPr>
      <dsp:spPr>
        <a:xfrm>
          <a:off x="176766" y="3711437"/>
          <a:ext cx="1741210" cy="87060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BoW</a:t>
          </a:r>
          <a:endParaRPr lang="en-US" sz="1500" kern="1200" dirty="0"/>
        </a:p>
      </dsp:txBody>
      <dsp:txXfrm>
        <a:off x="176766" y="3711437"/>
        <a:ext cx="1741210" cy="870605"/>
      </dsp:txXfrm>
    </dsp:sp>
    <dsp:sp modelId="{22ADADDA-2464-41DA-8457-DC07889A9893}">
      <dsp:nvSpPr>
        <dsp:cNvPr id="0" name=""/>
        <dsp:cNvSpPr/>
      </dsp:nvSpPr>
      <dsp:spPr>
        <a:xfrm>
          <a:off x="263826" y="3798498"/>
          <a:ext cx="522363" cy="6964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8B78F6-EAEB-479B-99B7-321D53229B74}">
      <dsp:nvSpPr>
        <dsp:cNvPr id="0" name=""/>
        <dsp:cNvSpPr/>
      </dsp:nvSpPr>
      <dsp:spPr>
        <a:xfrm>
          <a:off x="2283631" y="3711437"/>
          <a:ext cx="1741210" cy="87060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TF-IDF</a:t>
          </a:r>
        </a:p>
      </dsp:txBody>
      <dsp:txXfrm>
        <a:off x="2283631" y="3711437"/>
        <a:ext cx="1741210" cy="870605"/>
      </dsp:txXfrm>
    </dsp:sp>
    <dsp:sp modelId="{774D58E6-7B92-411E-81E9-AED28DE69D00}">
      <dsp:nvSpPr>
        <dsp:cNvPr id="0" name=""/>
        <dsp:cNvSpPr/>
      </dsp:nvSpPr>
      <dsp:spPr>
        <a:xfrm>
          <a:off x="2370691" y="3798498"/>
          <a:ext cx="522363" cy="6964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CC7867-2C68-40DD-88B7-402DC97051F6}">
      <dsp:nvSpPr>
        <dsp:cNvPr id="0" name=""/>
        <dsp:cNvSpPr/>
      </dsp:nvSpPr>
      <dsp:spPr>
        <a:xfrm>
          <a:off x="4390496" y="3711437"/>
          <a:ext cx="1741210" cy="87060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LDA</a:t>
          </a:r>
        </a:p>
      </dsp:txBody>
      <dsp:txXfrm>
        <a:off x="4390496" y="3711437"/>
        <a:ext cx="1741210" cy="870605"/>
      </dsp:txXfrm>
    </dsp:sp>
    <dsp:sp modelId="{CA125E10-82F5-4D14-A3CC-8EFEFFDFC6C2}">
      <dsp:nvSpPr>
        <dsp:cNvPr id="0" name=""/>
        <dsp:cNvSpPr/>
      </dsp:nvSpPr>
      <dsp:spPr>
        <a:xfrm>
          <a:off x="4477556" y="3798498"/>
          <a:ext cx="522363" cy="6964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B6717F-91C0-4795-800E-2E2A1C02219B}">
      <dsp:nvSpPr>
        <dsp:cNvPr id="0" name=""/>
        <dsp:cNvSpPr/>
      </dsp:nvSpPr>
      <dsp:spPr>
        <a:xfrm>
          <a:off x="6497361" y="3711437"/>
          <a:ext cx="1741210" cy="87060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Doc2Vec</a:t>
          </a:r>
        </a:p>
      </dsp:txBody>
      <dsp:txXfrm>
        <a:off x="6497361" y="3711437"/>
        <a:ext cx="1741210" cy="870605"/>
      </dsp:txXfrm>
    </dsp:sp>
    <dsp:sp modelId="{F59D486B-8C4A-43D1-9A61-2595C51E14DB}">
      <dsp:nvSpPr>
        <dsp:cNvPr id="0" name=""/>
        <dsp:cNvSpPr/>
      </dsp:nvSpPr>
      <dsp:spPr>
        <a:xfrm>
          <a:off x="6584421" y="3798498"/>
          <a:ext cx="522363" cy="6964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84155-EF0F-4243-9F38-D1574C437994}">
      <dsp:nvSpPr>
        <dsp:cNvPr id="0" name=""/>
        <dsp:cNvSpPr/>
      </dsp:nvSpPr>
      <dsp:spPr>
        <a:xfrm>
          <a:off x="2283631" y="1238918"/>
          <a:ext cx="1741210" cy="87060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Subset</a:t>
          </a:r>
        </a:p>
      </dsp:txBody>
      <dsp:txXfrm>
        <a:off x="2283631" y="1238918"/>
        <a:ext cx="1741210" cy="870605"/>
      </dsp:txXfrm>
    </dsp:sp>
    <dsp:sp modelId="{8126FA5E-DFAB-486B-A9E8-19308556E08D}">
      <dsp:nvSpPr>
        <dsp:cNvPr id="0" name=""/>
        <dsp:cNvSpPr/>
      </dsp:nvSpPr>
      <dsp:spPr>
        <a:xfrm>
          <a:off x="2370691" y="1325979"/>
          <a:ext cx="522363" cy="696484"/>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F1F1D1-AA47-4606-A137-34EB0CD35C7B}">
      <dsp:nvSpPr>
        <dsp:cNvPr id="0" name=""/>
        <dsp:cNvSpPr/>
      </dsp:nvSpPr>
      <dsp:spPr>
        <a:xfrm>
          <a:off x="4390496" y="1238918"/>
          <a:ext cx="1741210" cy="87060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No Subset</a:t>
          </a:r>
        </a:p>
      </dsp:txBody>
      <dsp:txXfrm>
        <a:off x="4390496" y="1238918"/>
        <a:ext cx="1741210" cy="870605"/>
      </dsp:txXfrm>
    </dsp:sp>
    <dsp:sp modelId="{50E5D744-8C49-4FEE-B781-8E400E53399A}">
      <dsp:nvSpPr>
        <dsp:cNvPr id="0" name=""/>
        <dsp:cNvSpPr/>
      </dsp:nvSpPr>
      <dsp:spPr>
        <a:xfrm>
          <a:off x="4477556" y="1325979"/>
          <a:ext cx="522363" cy="696484"/>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621FD-4001-4AC9-A72B-DC51485BB8B0}">
      <dsp:nvSpPr>
        <dsp:cNvPr id="0" name=""/>
        <dsp:cNvSpPr/>
      </dsp:nvSpPr>
      <dsp:spPr>
        <a:xfrm>
          <a:off x="2283631" y="2475178"/>
          <a:ext cx="1741210" cy="870605"/>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Preprocessing</a:t>
          </a:r>
        </a:p>
      </dsp:txBody>
      <dsp:txXfrm>
        <a:off x="2283631" y="2475178"/>
        <a:ext cx="1741210" cy="870605"/>
      </dsp:txXfrm>
    </dsp:sp>
    <dsp:sp modelId="{834BEDF1-89C5-490A-BDC1-B2FD3436E6B3}">
      <dsp:nvSpPr>
        <dsp:cNvPr id="0" name=""/>
        <dsp:cNvSpPr/>
      </dsp:nvSpPr>
      <dsp:spPr>
        <a:xfrm>
          <a:off x="2370691" y="2562238"/>
          <a:ext cx="522363" cy="69648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1B9A8C-478A-436D-929F-5FD4E4ED0DEE}">
      <dsp:nvSpPr>
        <dsp:cNvPr id="0" name=""/>
        <dsp:cNvSpPr/>
      </dsp:nvSpPr>
      <dsp:spPr>
        <a:xfrm>
          <a:off x="4390496" y="2475178"/>
          <a:ext cx="1741210" cy="870605"/>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973"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No Preprocessing</a:t>
          </a:r>
        </a:p>
      </dsp:txBody>
      <dsp:txXfrm>
        <a:off x="4390496" y="2475178"/>
        <a:ext cx="1741210" cy="870605"/>
      </dsp:txXfrm>
    </dsp:sp>
    <dsp:sp modelId="{316BF347-7E92-4257-91EE-F0935CBEE34D}">
      <dsp:nvSpPr>
        <dsp:cNvPr id="0" name=""/>
        <dsp:cNvSpPr/>
      </dsp:nvSpPr>
      <dsp:spPr>
        <a:xfrm>
          <a:off x="4477556" y="2562238"/>
          <a:ext cx="522363" cy="696484"/>
        </a:xfrm>
        <a:prstGeom prst="rect">
          <a:avLst/>
        </a:prstGeom>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0996A-C6B4-462A-8EEA-4195C70D9556}">
      <dsp:nvSpPr>
        <dsp:cNvPr id="0" name=""/>
        <dsp:cNvSpPr/>
      </dsp:nvSpPr>
      <dsp:spPr>
        <a:xfrm>
          <a:off x="0" y="33263"/>
          <a:ext cx="6263640" cy="12472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python</a:t>
          </a:r>
        </a:p>
      </dsp:txBody>
      <dsp:txXfrm>
        <a:off x="60884" y="94147"/>
        <a:ext cx="6141872" cy="1125452"/>
      </dsp:txXfrm>
    </dsp:sp>
    <dsp:sp modelId="{06019E28-8F76-4910-9322-39AE19C2BFEE}">
      <dsp:nvSpPr>
        <dsp:cNvPr id="0" name=""/>
        <dsp:cNvSpPr/>
      </dsp:nvSpPr>
      <dsp:spPr>
        <a:xfrm>
          <a:off x="0" y="1430243"/>
          <a:ext cx="6263640" cy="1247220"/>
        </a:xfrm>
        <a:prstGeom prst="roundRect">
          <a:avLst/>
        </a:prstGeom>
        <a:solidFill>
          <a:schemeClr val="accent2">
            <a:hueOff val="11784"/>
            <a:satOff val="-11496"/>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err="1"/>
            <a:t>gensim</a:t>
          </a:r>
          <a:endParaRPr lang="en-US" sz="5200" kern="1200" dirty="0"/>
        </a:p>
      </dsp:txBody>
      <dsp:txXfrm>
        <a:off x="60884" y="1491127"/>
        <a:ext cx="6141872" cy="1125452"/>
      </dsp:txXfrm>
    </dsp:sp>
    <dsp:sp modelId="{992EAF30-06EB-4D6D-8255-4274909061AC}">
      <dsp:nvSpPr>
        <dsp:cNvPr id="0" name=""/>
        <dsp:cNvSpPr/>
      </dsp:nvSpPr>
      <dsp:spPr>
        <a:xfrm>
          <a:off x="0" y="2827223"/>
          <a:ext cx="6263640" cy="1247220"/>
        </a:xfrm>
        <a:prstGeom prst="roundRect">
          <a:avLst/>
        </a:prstGeom>
        <a:solidFill>
          <a:schemeClr val="accent2">
            <a:hueOff val="23569"/>
            <a:satOff val="-2299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err="1"/>
            <a:t>spaCy</a:t>
          </a:r>
          <a:endParaRPr lang="en-US" sz="5200" kern="1200" dirty="0"/>
        </a:p>
      </dsp:txBody>
      <dsp:txXfrm>
        <a:off x="60884" y="2888107"/>
        <a:ext cx="6141872" cy="1125452"/>
      </dsp:txXfrm>
    </dsp:sp>
    <dsp:sp modelId="{D727F4E0-2C73-4857-8846-E687E539408F}">
      <dsp:nvSpPr>
        <dsp:cNvPr id="0" name=""/>
        <dsp:cNvSpPr/>
      </dsp:nvSpPr>
      <dsp:spPr>
        <a:xfrm>
          <a:off x="0" y="4224204"/>
          <a:ext cx="6263640" cy="1247220"/>
        </a:xfrm>
        <a:prstGeom prst="roundRect">
          <a:avLst/>
        </a:prstGeom>
        <a:solidFill>
          <a:schemeClr val="accent2">
            <a:hueOff val="35353"/>
            <a:satOff val="-34487"/>
            <a:lumOff val="-17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err="1"/>
            <a:t>sklearn</a:t>
          </a:r>
          <a:endParaRPr lang="en-US" sz="5200" kern="1200" dirty="0"/>
        </a:p>
      </dsp:txBody>
      <dsp:txXfrm>
        <a:off x="60884" y="4285088"/>
        <a:ext cx="6141872" cy="11254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1415F-EA55-4F1B-AAF7-8E9019BBAE69}"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8C668-7895-4F06-9937-5D9407C7B71D}" type="slidenum">
              <a:rPr lang="en-US" smtClean="0"/>
              <a:t>‹#›</a:t>
            </a:fld>
            <a:endParaRPr lang="en-US"/>
          </a:p>
        </p:txBody>
      </p:sp>
    </p:spTree>
    <p:extLst>
      <p:ext uri="{BB962C8B-B14F-4D97-AF65-F5344CB8AC3E}">
        <p14:creationId xmlns:p14="http://schemas.microsoft.com/office/powerpoint/2010/main" val="728509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Gianna Maniaci and I am the 2020 summer intern for </a:t>
            </a:r>
            <a:r>
              <a:rPr lang="en-US" dirty="0" err="1"/>
              <a:t>J.Lodge</a:t>
            </a:r>
            <a:r>
              <a:rPr lang="en-US" dirty="0"/>
              <a:t> Data Science and Analytics. </a:t>
            </a:r>
          </a:p>
        </p:txBody>
      </p:sp>
      <p:sp>
        <p:nvSpPr>
          <p:cNvPr id="4" name="Slide Number Placeholder 3"/>
          <p:cNvSpPr>
            <a:spLocks noGrp="1"/>
          </p:cNvSpPr>
          <p:nvPr>
            <p:ph type="sldNum" sz="quarter" idx="5"/>
          </p:nvPr>
        </p:nvSpPr>
        <p:spPr/>
        <p:txBody>
          <a:bodyPr/>
          <a:lstStyle/>
          <a:p>
            <a:fld id="{6388C668-7895-4F06-9937-5D9407C7B71D}" type="slidenum">
              <a:rPr lang="en-US" smtClean="0"/>
              <a:t>1</a:t>
            </a:fld>
            <a:endParaRPr lang="en-US"/>
          </a:p>
        </p:txBody>
      </p:sp>
    </p:spTree>
    <p:extLst>
      <p:ext uri="{BB962C8B-B14F-4D97-AF65-F5344CB8AC3E}">
        <p14:creationId xmlns:p14="http://schemas.microsoft.com/office/powerpoint/2010/main" val="729887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challenge I came across in my project, was the mere size of the data. The length of each call caused me a great deal of trouble, simply because as the calls got longer, it took much longer to perform computations, as well as used significantly more memory. The longer the calls got, the less information we could expect to get from the Bag of Words model as it is harder to distinguish the impact of having one word in the call vs another when the sheer magnitude of words is just way too large. The computation time also became a big problem. I installed a process called </a:t>
            </a:r>
            <a:r>
              <a:rPr lang="en-US" dirty="0" err="1"/>
              <a:t>subsetting</a:t>
            </a:r>
            <a:r>
              <a:rPr lang="en-US" dirty="0"/>
              <a:t> which would extract the first 100 and last 100 words from the call and basically create a new transcript with just this piece that would ignore the data in the middle. This definitely diminished the length of the call but may have dropped some important information along the way. Memory issues also impacted my work significantly. I did try to combat this by creating a transcript class that would load the calls in one piece at a time rather using the pandas implementation and loading all of the data into memory at once. This did help a little bit, however, as the project got into my final stages, it became more of an issue. </a:t>
            </a:r>
          </a:p>
        </p:txBody>
      </p:sp>
      <p:sp>
        <p:nvSpPr>
          <p:cNvPr id="4" name="Slide Number Placeholder 3"/>
          <p:cNvSpPr>
            <a:spLocks noGrp="1"/>
          </p:cNvSpPr>
          <p:nvPr>
            <p:ph type="sldNum" sz="quarter" idx="5"/>
          </p:nvPr>
        </p:nvSpPr>
        <p:spPr/>
        <p:txBody>
          <a:bodyPr/>
          <a:lstStyle/>
          <a:p>
            <a:fld id="{6388C668-7895-4F06-9937-5D9407C7B71D}" type="slidenum">
              <a:rPr lang="en-US" smtClean="0"/>
              <a:t>10</a:t>
            </a:fld>
            <a:endParaRPr lang="en-US"/>
          </a:p>
        </p:txBody>
      </p:sp>
    </p:spTree>
    <p:extLst>
      <p:ext uri="{BB962C8B-B14F-4D97-AF65-F5344CB8AC3E}">
        <p14:creationId xmlns:p14="http://schemas.microsoft.com/office/powerpoint/2010/main" val="303901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challenge was preprocessing the data. Preprocessing is an important part of every natural language processing project, as it allows the data to be put into a more digestible format so the machine learning algorithm can preform better. A few things I did to the data in this stage was expanded contractions, performed lemmatization, and conducted stop word removal. Expanding contractions finds words like “can’t”, “haven’t”, and “would’ve” and changes them to “can not”, “have not”, and “would have”. This initial expansion of contractions, although not too helpful on its own, makes the next preprocessing steps much more efficient. For example, lemmatization reverts all words back to their root. This is helpful for something like Bag of Words where instead of having a column for “change”, “changing”, “changes”, etc., it will only have a column for “change”. The last preprocessing step is stop word removal. This gets rid of commonly used words, such as </a:t>
            </a:r>
            <a:r>
              <a:rPr lang="en-US" b="0" i="0" dirty="0">
                <a:solidFill>
                  <a:srgbClr val="4D5156"/>
                </a:solidFill>
                <a:effectLst/>
                <a:latin typeface="Roboto"/>
              </a:rPr>
              <a:t>“the”, “a”, “an”, “in” which would again diminish the size of the Bag of Words Model and reduce computation time. </a:t>
            </a:r>
            <a:endParaRPr lang="en-US" dirty="0"/>
          </a:p>
        </p:txBody>
      </p:sp>
      <p:sp>
        <p:nvSpPr>
          <p:cNvPr id="4" name="Slide Number Placeholder 3"/>
          <p:cNvSpPr>
            <a:spLocks noGrp="1"/>
          </p:cNvSpPr>
          <p:nvPr>
            <p:ph type="sldNum" sz="quarter" idx="5"/>
          </p:nvPr>
        </p:nvSpPr>
        <p:spPr/>
        <p:txBody>
          <a:bodyPr/>
          <a:lstStyle/>
          <a:p>
            <a:fld id="{6388C668-7895-4F06-9937-5D9407C7B71D}" type="slidenum">
              <a:rPr lang="en-US" smtClean="0"/>
              <a:t>11</a:t>
            </a:fld>
            <a:endParaRPr lang="en-US"/>
          </a:p>
        </p:txBody>
      </p:sp>
    </p:spTree>
    <p:extLst>
      <p:ext uri="{BB962C8B-B14F-4D97-AF65-F5344CB8AC3E}">
        <p14:creationId xmlns:p14="http://schemas.microsoft.com/office/powerpoint/2010/main" val="3060045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challenge was just the quality of the </a:t>
            </a:r>
            <a:r>
              <a:rPr lang="en-US" dirty="0" err="1"/>
              <a:t>CallMiner</a:t>
            </a:r>
            <a:r>
              <a:rPr lang="en-US" dirty="0"/>
              <a:t> transcripts. This was something I could not really do much about but still had an impact on my final results. </a:t>
            </a:r>
            <a:r>
              <a:rPr lang="en-US" dirty="0" err="1"/>
              <a:t>CallMiner</a:t>
            </a:r>
            <a:r>
              <a:rPr lang="en-US" dirty="0"/>
              <a:t> only has one recording of all the voices on the call, instead of separating it by the customer and the agent. This means that every time the two people talk at the same time, it is very hard to create a clear transcript of the call. Also there are several other factors that may have affected this, such as, the connection quality, background noise, people’s accents, etc. </a:t>
            </a:r>
          </a:p>
        </p:txBody>
      </p:sp>
      <p:sp>
        <p:nvSpPr>
          <p:cNvPr id="4" name="Slide Number Placeholder 3"/>
          <p:cNvSpPr>
            <a:spLocks noGrp="1"/>
          </p:cNvSpPr>
          <p:nvPr>
            <p:ph type="sldNum" sz="quarter" idx="5"/>
          </p:nvPr>
        </p:nvSpPr>
        <p:spPr/>
        <p:txBody>
          <a:bodyPr/>
          <a:lstStyle/>
          <a:p>
            <a:fld id="{6388C668-7895-4F06-9937-5D9407C7B71D}" type="slidenum">
              <a:rPr lang="en-US" smtClean="0"/>
              <a:t>12</a:t>
            </a:fld>
            <a:endParaRPr lang="en-US"/>
          </a:p>
        </p:txBody>
      </p:sp>
    </p:spTree>
    <p:extLst>
      <p:ext uri="{BB962C8B-B14F-4D97-AF65-F5344CB8AC3E}">
        <p14:creationId xmlns:p14="http://schemas.microsoft.com/office/powerpoint/2010/main" val="83445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I have basically walked you through the main concepts and challenges of my project, I would like to show you the data pipeline that I spent a significant amount of time creating. This script starts out with the user feeding in the Raw Data. The user will specify what model they want to use as well as whether or not they want the transcripts to be preprocessed and if they want the data to be </a:t>
            </a:r>
            <a:r>
              <a:rPr lang="en-US" dirty="0" err="1"/>
              <a:t>subsetted</a:t>
            </a:r>
            <a:r>
              <a:rPr lang="en-US" dirty="0"/>
              <a:t>. The data will then get sent in. If the user requested the data to be </a:t>
            </a:r>
            <a:r>
              <a:rPr lang="en-US" dirty="0" err="1"/>
              <a:t>subsetted</a:t>
            </a:r>
            <a:r>
              <a:rPr lang="en-US" dirty="0"/>
              <a:t>, then only the first 100 and last 100 words of the data will be used. If preprocessing was requested, then the transcripts will be lemmatized, the contractions will be expanded, and all stop words will be removed. Next, the data gets sent to be reformatted into a vector format based off whatever model the user specified: </a:t>
            </a:r>
            <a:r>
              <a:rPr lang="en-US" dirty="0" err="1"/>
              <a:t>BoW</a:t>
            </a:r>
            <a:r>
              <a:rPr lang="en-US" dirty="0"/>
              <a:t>, TF-IDF, LDA, and Doc2Vec. Once this process is complete, a data frame will be made with this new vector and get combined with the raw data. This is the final data frame that will then be used for clustering. As you can see, this gives 32 possible combinations of data frames when including the fact that there is both business and residential datasets. The process of conducting preprocessing took about 10 hours for one dataset, so unfortunately I was unable to use the preprocessed data as it just took way too long. I also ended up only looking at the </a:t>
            </a:r>
            <a:r>
              <a:rPr lang="en-US" dirty="0" err="1"/>
              <a:t>subsetted</a:t>
            </a:r>
            <a:r>
              <a:rPr lang="en-US" dirty="0"/>
              <a:t> data to help with the lengthy computation time. This left me with 8 final data frames. If I had more time, I would love to go back and experiment with the other combinations as well.</a:t>
            </a:r>
          </a:p>
        </p:txBody>
      </p:sp>
      <p:sp>
        <p:nvSpPr>
          <p:cNvPr id="4" name="Slide Number Placeholder 3"/>
          <p:cNvSpPr>
            <a:spLocks noGrp="1"/>
          </p:cNvSpPr>
          <p:nvPr>
            <p:ph type="sldNum" sz="quarter" idx="5"/>
          </p:nvPr>
        </p:nvSpPr>
        <p:spPr/>
        <p:txBody>
          <a:bodyPr/>
          <a:lstStyle/>
          <a:p>
            <a:fld id="{6388C668-7895-4F06-9937-5D9407C7B71D}" type="slidenum">
              <a:rPr lang="en-US" smtClean="0"/>
              <a:t>13</a:t>
            </a:fld>
            <a:endParaRPr lang="en-US"/>
          </a:p>
        </p:txBody>
      </p:sp>
    </p:spTree>
    <p:extLst>
      <p:ext uri="{BB962C8B-B14F-4D97-AF65-F5344CB8AC3E}">
        <p14:creationId xmlns:p14="http://schemas.microsoft.com/office/powerpoint/2010/main" val="12239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my project I used python to create all my scripts, </a:t>
            </a:r>
            <a:r>
              <a:rPr lang="en-US" dirty="0" err="1"/>
              <a:t>gensim</a:t>
            </a:r>
            <a:r>
              <a:rPr lang="en-US" dirty="0"/>
              <a:t> and </a:t>
            </a:r>
            <a:r>
              <a:rPr lang="en-US" dirty="0" err="1"/>
              <a:t>spaCy</a:t>
            </a:r>
            <a:r>
              <a:rPr lang="en-US" dirty="0"/>
              <a:t> for all of my natural language processing needs. Then I used </a:t>
            </a:r>
            <a:r>
              <a:rPr lang="en-US" dirty="0" err="1"/>
              <a:t>sklearn</a:t>
            </a:r>
            <a:r>
              <a:rPr lang="en-US" dirty="0"/>
              <a:t> for the data analysis and final clustering portion of my project.</a:t>
            </a:r>
          </a:p>
        </p:txBody>
      </p:sp>
      <p:sp>
        <p:nvSpPr>
          <p:cNvPr id="4" name="Slide Number Placeholder 3"/>
          <p:cNvSpPr>
            <a:spLocks noGrp="1"/>
          </p:cNvSpPr>
          <p:nvPr>
            <p:ph type="sldNum" sz="quarter" idx="5"/>
          </p:nvPr>
        </p:nvSpPr>
        <p:spPr/>
        <p:txBody>
          <a:bodyPr/>
          <a:lstStyle/>
          <a:p>
            <a:fld id="{6388C668-7895-4F06-9937-5D9407C7B71D}" type="slidenum">
              <a:rPr lang="en-US" smtClean="0"/>
              <a:t>14</a:t>
            </a:fld>
            <a:endParaRPr lang="en-US"/>
          </a:p>
        </p:txBody>
      </p:sp>
    </p:spTree>
    <p:extLst>
      <p:ext uri="{BB962C8B-B14F-4D97-AF65-F5344CB8AC3E}">
        <p14:creationId xmlns:p14="http://schemas.microsoft.com/office/powerpoint/2010/main" val="4064268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had the 8 final </a:t>
            </a:r>
            <a:r>
              <a:rPr lang="en-US" dirty="0" err="1"/>
              <a:t>DataFrames</a:t>
            </a:r>
            <a:r>
              <a:rPr lang="en-US" dirty="0"/>
              <a:t> from my pipeline, I then used </a:t>
            </a:r>
            <a:r>
              <a:rPr lang="en-US" dirty="0" err="1"/>
              <a:t>Kmeans</a:t>
            </a:r>
            <a:r>
              <a:rPr lang="en-US" dirty="0"/>
              <a:t> clustering to try to find clusters in the data. I set the cluster number to 5, which was just a recommendation from Jake, but again, if I had more time I would have loved to try to find the optimal number of clusters. Above is a visual representation of the clusters created using T-SNE. I then began to analyze the clusters. I used min max scaling to reformat the data to be between a range of 1 and 0. This standardizes the data to allow it to be easier to compare from feature to feature. Then if you look at this chart, I organized the data by cluster, found the mean for each feature and then calculated the variance for each feature between the clusters. I then sorted the variances by greatest to smallest and used this information to decide which features had the greatest impact on each cluster’s final sales. </a:t>
            </a:r>
          </a:p>
        </p:txBody>
      </p:sp>
      <p:sp>
        <p:nvSpPr>
          <p:cNvPr id="4" name="Slide Number Placeholder 3"/>
          <p:cNvSpPr>
            <a:spLocks noGrp="1"/>
          </p:cNvSpPr>
          <p:nvPr>
            <p:ph type="sldNum" sz="quarter" idx="5"/>
          </p:nvPr>
        </p:nvSpPr>
        <p:spPr/>
        <p:txBody>
          <a:bodyPr/>
          <a:lstStyle/>
          <a:p>
            <a:fld id="{6388C668-7895-4F06-9937-5D9407C7B71D}" type="slidenum">
              <a:rPr lang="en-US" smtClean="0"/>
              <a:t>15</a:t>
            </a:fld>
            <a:endParaRPr lang="en-US"/>
          </a:p>
        </p:txBody>
      </p:sp>
    </p:spTree>
    <p:extLst>
      <p:ext uri="{BB962C8B-B14F-4D97-AF65-F5344CB8AC3E}">
        <p14:creationId xmlns:p14="http://schemas.microsoft.com/office/powerpoint/2010/main" val="2111281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the features that had the greatest variance among the clusters for both the residential and business data were basically different variations of sales, call duration, word count, and silence time. The transcripts did not provide much distinguishable information. Now this is not in any way, shape or form a disappointing find. It just means that I found which direction not to look in and am able to turn my attention to some of the other possible paths that I could take for this project. If I could continue in the future, I would love to take a look at the preprocessed version of the transcripts to maybe see if this would help narrow down the impactful pieces of the transcript. I think it would also be beneficial to take a look at the non-</a:t>
            </a:r>
            <a:r>
              <a:rPr lang="en-US" dirty="0" err="1"/>
              <a:t>subsetted</a:t>
            </a:r>
            <a:r>
              <a:rPr lang="en-US" dirty="0"/>
              <a:t> data as well as to find the optimal clusters, dimensions, and topics and then compare this with my results from this summer. Hopefully, someone will get a chance to look at my data and continue what I did not have time to investigate. I am really grateful for my experience this summer! Thank you to all of my teammates who have been so kind, helpful, and welcoming over the past 10 weeks. It has been a great experience! Thank you </a:t>
            </a:r>
            <a:r>
              <a:rPr lang="en-US"/>
              <a:t>for listening!</a:t>
            </a:r>
            <a:endParaRPr lang="en-US" dirty="0"/>
          </a:p>
        </p:txBody>
      </p:sp>
      <p:sp>
        <p:nvSpPr>
          <p:cNvPr id="4" name="Slide Number Placeholder 3"/>
          <p:cNvSpPr>
            <a:spLocks noGrp="1"/>
          </p:cNvSpPr>
          <p:nvPr>
            <p:ph type="sldNum" sz="quarter" idx="5"/>
          </p:nvPr>
        </p:nvSpPr>
        <p:spPr/>
        <p:txBody>
          <a:bodyPr/>
          <a:lstStyle/>
          <a:p>
            <a:fld id="{6388C668-7895-4F06-9937-5D9407C7B71D}" type="slidenum">
              <a:rPr lang="en-US" smtClean="0"/>
              <a:t>16</a:t>
            </a:fld>
            <a:endParaRPr lang="en-US"/>
          </a:p>
        </p:txBody>
      </p:sp>
    </p:spTree>
    <p:extLst>
      <p:ext uri="{BB962C8B-B14F-4D97-AF65-F5344CB8AC3E}">
        <p14:creationId xmlns:p14="http://schemas.microsoft.com/office/powerpoint/2010/main" val="263994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sources that helped me along the way!</a:t>
            </a:r>
          </a:p>
        </p:txBody>
      </p:sp>
      <p:sp>
        <p:nvSpPr>
          <p:cNvPr id="4" name="Slide Number Placeholder 3"/>
          <p:cNvSpPr>
            <a:spLocks noGrp="1"/>
          </p:cNvSpPr>
          <p:nvPr>
            <p:ph type="sldNum" sz="quarter" idx="5"/>
          </p:nvPr>
        </p:nvSpPr>
        <p:spPr/>
        <p:txBody>
          <a:bodyPr/>
          <a:lstStyle/>
          <a:p>
            <a:fld id="{6388C668-7895-4F06-9937-5D9407C7B71D}" type="slidenum">
              <a:rPr lang="en-US" smtClean="0"/>
              <a:t>17</a:t>
            </a:fld>
            <a:endParaRPr lang="en-US"/>
          </a:p>
        </p:txBody>
      </p:sp>
    </p:spTree>
    <p:extLst>
      <p:ext uri="{BB962C8B-B14F-4D97-AF65-F5344CB8AC3E}">
        <p14:creationId xmlns:p14="http://schemas.microsoft.com/office/powerpoint/2010/main" val="350974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little about me: I am a rising Senior at the College of William &amp; Mary with only one semester remaining (Exciting!), I am majoring in Data Science and minoring in Public health, I am from Manassas VA and one fun fact about me is that I have been to 9 US national parks and one item on my bucket list is to visit all 62 of them.</a:t>
            </a:r>
          </a:p>
        </p:txBody>
      </p:sp>
      <p:sp>
        <p:nvSpPr>
          <p:cNvPr id="4" name="Slide Number Placeholder 3"/>
          <p:cNvSpPr>
            <a:spLocks noGrp="1"/>
          </p:cNvSpPr>
          <p:nvPr>
            <p:ph type="sldNum" sz="quarter" idx="5"/>
          </p:nvPr>
        </p:nvSpPr>
        <p:spPr/>
        <p:txBody>
          <a:bodyPr/>
          <a:lstStyle/>
          <a:p>
            <a:fld id="{6388C668-7895-4F06-9937-5D9407C7B71D}" type="slidenum">
              <a:rPr lang="en-US" smtClean="0"/>
              <a:t>2</a:t>
            </a:fld>
            <a:endParaRPr lang="en-US"/>
          </a:p>
        </p:txBody>
      </p:sp>
    </p:spTree>
    <p:extLst>
      <p:ext uri="{BB962C8B-B14F-4D97-AF65-F5344CB8AC3E}">
        <p14:creationId xmlns:p14="http://schemas.microsoft.com/office/powerpoint/2010/main" val="157816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my presentation overview, I am excited to share with you a little about my project, some challenges I overcame and my final results.</a:t>
            </a:r>
          </a:p>
        </p:txBody>
      </p:sp>
      <p:sp>
        <p:nvSpPr>
          <p:cNvPr id="4" name="Slide Number Placeholder 3"/>
          <p:cNvSpPr>
            <a:spLocks noGrp="1"/>
          </p:cNvSpPr>
          <p:nvPr>
            <p:ph type="sldNum" sz="quarter" idx="5"/>
          </p:nvPr>
        </p:nvSpPr>
        <p:spPr/>
        <p:txBody>
          <a:bodyPr/>
          <a:lstStyle/>
          <a:p>
            <a:fld id="{6388C668-7895-4F06-9937-5D9407C7B71D}" type="slidenum">
              <a:rPr lang="en-US" smtClean="0"/>
              <a:t>3</a:t>
            </a:fld>
            <a:endParaRPr lang="en-US"/>
          </a:p>
        </p:txBody>
      </p:sp>
    </p:spTree>
    <p:extLst>
      <p:ext uri="{BB962C8B-B14F-4D97-AF65-F5344CB8AC3E}">
        <p14:creationId xmlns:p14="http://schemas.microsoft.com/office/powerpoint/2010/main" val="3309370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beginning of my internship, My manager Jake and I worked together to find a meaningful project in which I would be able to learn new skills but yet still make a beneficial contribution to the </a:t>
            </a:r>
            <a:r>
              <a:rPr lang="en-US" dirty="0" err="1"/>
              <a:t>J.Lodge</a:t>
            </a:r>
            <a:r>
              <a:rPr lang="en-US" dirty="0"/>
              <a:t> team. I was given 2 sets of data, Residential and Business. Each had about 300,000 calls. As I began discussing with Jake the goals of the summer, I spent some time researching Customer Segmentation. This is the process of separating customers into groups to help market to each group effectively. Jake and I decided to take a more in depth look at the transcripts and try to discover if there were patterns among the calls or the customers that would help this company market to the customers in the future. </a:t>
            </a:r>
          </a:p>
        </p:txBody>
      </p:sp>
      <p:sp>
        <p:nvSpPr>
          <p:cNvPr id="4" name="Slide Number Placeholder 3"/>
          <p:cNvSpPr>
            <a:spLocks noGrp="1"/>
          </p:cNvSpPr>
          <p:nvPr>
            <p:ph type="sldNum" sz="quarter" idx="5"/>
          </p:nvPr>
        </p:nvSpPr>
        <p:spPr/>
        <p:txBody>
          <a:bodyPr/>
          <a:lstStyle/>
          <a:p>
            <a:fld id="{6388C668-7895-4F06-9937-5D9407C7B71D}" type="slidenum">
              <a:rPr lang="en-US" smtClean="0"/>
              <a:t>4</a:t>
            </a:fld>
            <a:endParaRPr lang="en-US"/>
          </a:p>
        </p:txBody>
      </p:sp>
    </p:spTree>
    <p:extLst>
      <p:ext uri="{BB962C8B-B14F-4D97-AF65-F5344CB8AC3E}">
        <p14:creationId xmlns:p14="http://schemas.microsoft.com/office/powerpoint/2010/main" val="358458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began with a lot of research into Natural Language Processing. This is the science of extracting meaning and learning from text data. This was very exciting as I had not yet had a chance to work in this field of Data Science before and I can honestly say I have learned SO much over the course of my 10 weeks here. This leads to my first challenge, which is how to represent the text data as vectors. As you know, computers can not speak English, so it is important to reformat this textual information into numbers. There were four methods which could be used to complete this vectorization process; Bag of Words (</a:t>
            </a:r>
            <a:r>
              <a:rPr lang="en-US" dirty="0" err="1"/>
              <a:t>BoW</a:t>
            </a:r>
            <a:r>
              <a:rPr lang="en-US" dirty="0"/>
              <a:t>), Term Frequency – Inverse Document Frequency (TF-IDF), Latent Dirichlet Allocation (LDA), and Doc2Vec. </a:t>
            </a:r>
          </a:p>
        </p:txBody>
      </p:sp>
      <p:sp>
        <p:nvSpPr>
          <p:cNvPr id="4" name="Slide Number Placeholder 3"/>
          <p:cNvSpPr>
            <a:spLocks noGrp="1"/>
          </p:cNvSpPr>
          <p:nvPr>
            <p:ph type="sldNum" sz="quarter" idx="5"/>
          </p:nvPr>
        </p:nvSpPr>
        <p:spPr/>
        <p:txBody>
          <a:bodyPr/>
          <a:lstStyle/>
          <a:p>
            <a:fld id="{6388C668-7895-4F06-9937-5D9407C7B71D}" type="slidenum">
              <a:rPr lang="en-US" smtClean="0"/>
              <a:t>5</a:t>
            </a:fld>
            <a:endParaRPr lang="en-US"/>
          </a:p>
        </p:txBody>
      </p:sp>
    </p:spTree>
    <p:extLst>
      <p:ext uri="{BB962C8B-B14F-4D97-AF65-F5344CB8AC3E}">
        <p14:creationId xmlns:p14="http://schemas.microsoft.com/office/powerpoint/2010/main" val="425896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method for manipulating the transcripts into vectors is the Bag of Words model. The Bag of Words model finds each distinct word among all of the transcripts and makes a new column in the Data Frame for that word. If the word is used in that call, it will be marked with a count of how many times the term is present, whereas if it is not present, it will be marked as a 0. These are just a few example sentences to show how it works. Let’s look at the first one, “This movie is very scary and long”, you can see when you look at the data frame that there are 1s in all of the columns with the words used in this review and all the remaining words are marked as zero. None of these sentences were in my data, however, It is easy to see that these data frames have the potential to grow very quickly when using this method, even just when looking at one single phone call, let alone 300,000 phone conversations. The sheer amount of data in this model alone led to a few problems that I will mention in a bit!</a:t>
            </a:r>
          </a:p>
        </p:txBody>
      </p:sp>
      <p:sp>
        <p:nvSpPr>
          <p:cNvPr id="4" name="Slide Number Placeholder 3"/>
          <p:cNvSpPr>
            <a:spLocks noGrp="1"/>
          </p:cNvSpPr>
          <p:nvPr>
            <p:ph type="sldNum" sz="quarter" idx="5"/>
          </p:nvPr>
        </p:nvSpPr>
        <p:spPr/>
        <p:txBody>
          <a:bodyPr/>
          <a:lstStyle/>
          <a:p>
            <a:fld id="{6388C668-7895-4F06-9937-5D9407C7B71D}" type="slidenum">
              <a:rPr lang="en-US" smtClean="0"/>
              <a:t>6</a:t>
            </a:fld>
            <a:endParaRPr lang="en-US"/>
          </a:p>
        </p:txBody>
      </p:sp>
    </p:spTree>
    <p:extLst>
      <p:ext uri="{BB962C8B-B14F-4D97-AF65-F5344CB8AC3E}">
        <p14:creationId xmlns:p14="http://schemas.microsoft.com/office/powerpoint/2010/main" val="182143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method to transform the transcripts into a vector is using the TF-IDF model, which stands for Term Frequency – Inverse Document Frequency. The term frequency piece calculates how often a word is used in one call or document, as you can see, the formula is the number of times a specific term appeared in one document over the total number of terms in the entire document. The Inverse Document Frequency part calculates how “important” the term is in the document. Now when I say important, this is basically a representation of how many documents the specific word appeared in. Let’s look at the word “the” for example. The word “the” is likely to be in most of the calls. When you go to calculate the </a:t>
            </a:r>
            <a:r>
              <a:rPr lang="en-US" dirty="0" err="1"/>
              <a:t>idf</a:t>
            </a:r>
            <a:r>
              <a:rPr lang="en-US" dirty="0"/>
              <a:t> piece of the formula, it will put the number of documents over the number of documents with the word “the”. Since a large number will be going in the denominator of this formula, a smaller number will be outputted. Therefore “the” is not as important as other terms. Then to get the final score, you will multiply the TF value by the IDF value and get the final TF-IDF score. This is then stored in a data frame similar to the way the Bag of Words is stored but instead of the number of times the word appeared and 0s, it stores the TF-TDF score of the word and if the word is not present in the call it simply changes it to </a:t>
            </a:r>
            <a:r>
              <a:rPr lang="en-US" dirty="0" err="1"/>
              <a:t>NaN</a:t>
            </a:r>
            <a:r>
              <a:rPr lang="en-US" dirty="0"/>
              <a:t>, which I have replaced with 0s.</a:t>
            </a:r>
          </a:p>
        </p:txBody>
      </p:sp>
      <p:sp>
        <p:nvSpPr>
          <p:cNvPr id="4" name="Slide Number Placeholder 3"/>
          <p:cNvSpPr>
            <a:spLocks noGrp="1"/>
          </p:cNvSpPr>
          <p:nvPr>
            <p:ph type="sldNum" sz="quarter" idx="5"/>
          </p:nvPr>
        </p:nvSpPr>
        <p:spPr/>
        <p:txBody>
          <a:bodyPr/>
          <a:lstStyle/>
          <a:p>
            <a:fld id="{6388C668-7895-4F06-9937-5D9407C7B71D}" type="slidenum">
              <a:rPr lang="en-US" smtClean="0"/>
              <a:t>7</a:t>
            </a:fld>
            <a:endParaRPr lang="en-US"/>
          </a:p>
        </p:txBody>
      </p:sp>
    </p:spTree>
    <p:extLst>
      <p:ext uri="{BB962C8B-B14F-4D97-AF65-F5344CB8AC3E}">
        <p14:creationId xmlns:p14="http://schemas.microsoft.com/office/powerpoint/2010/main" val="105754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method is Latent Dirichlet Allocation. This topic modeling technique goes through each document and word in the document to try to form groups and categorize the document based on the words. The user inputs how many categories they would like the data to be grouped into and the computer gives each document a percentage based off how well the document would fit into each category. The percentages across the data frame for all the categories will add up to 100 for one call. I simply used the default number of topics, which is 100, but if I had more time, I would have loved to build a preparatory model to help distinguish the best number of topics to use.</a:t>
            </a:r>
          </a:p>
        </p:txBody>
      </p:sp>
      <p:sp>
        <p:nvSpPr>
          <p:cNvPr id="4" name="Slide Number Placeholder 3"/>
          <p:cNvSpPr>
            <a:spLocks noGrp="1"/>
          </p:cNvSpPr>
          <p:nvPr>
            <p:ph type="sldNum" sz="quarter" idx="5"/>
          </p:nvPr>
        </p:nvSpPr>
        <p:spPr/>
        <p:txBody>
          <a:bodyPr/>
          <a:lstStyle/>
          <a:p>
            <a:fld id="{6388C668-7895-4F06-9937-5D9407C7B71D}" type="slidenum">
              <a:rPr lang="en-US" smtClean="0"/>
              <a:t>8</a:t>
            </a:fld>
            <a:endParaRPr lang="en-US"/>
          </a:p>
        </p:txBody>
      </p:sp>
    </p:spTree>
    <p:extLst>
      <p:ext uri="{BB962C8B-B14F-4D97-AF65-F5344CB8AC3E}">
        <p14:creationId xmlns:p14="http://schemas.microsoft.com/office/powerpoint/2010/main" val="689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method of manipulating the transcripts into vector form is using Doc2Vec, now this method is a little harder to explain, but I will first explain it with words instead of documents (which is actually something called Word2Vec, but you do not need to know that right now) First, let’s look at this graph. This shows dots for “man”, “woman”, “king”, and “queen”. Word2Vec will plot each word in space near words that convey a similar meaning. So, in this case, </a:t>
            </a:r>
            <a:r>
              <a:rPr lang="en-US"/>
              <a:t>“king” </a:t>
            </a:r>
            <a:r>
              <a:rPr lang="en-US" dirty="0"/>
              <a:t>would be next to “queen” since they convey a similar meaning and “man” would be next to “woman” since those two words are more similar to each other. Doc2Vec works basically the same way, but it does this with entire documents rather than specific words. The final information returned from this model is the coordinate location of the document in space. This is easy to picture in 2 or 3 dimensions, but it begins to become much harder to understand when for example, it reaches 100 dimensions. I just used the default number of dimensions, 100, but in the future, if I had more time, I would love to find the optimal number of dimensions for this project.</a:t>
            </a:r>
          </a:p>
        </p:txBody>
      </p:sp>
      <p:sp>
        <p:nvSpPr>
          <p:cNvPr id="4" name="Slide Number Placeholder 3"/>
          <p:cNvSpPr>
            <a:spLocks noGrp="1"/>
          </p:cNvSpPr>
          <p:nvPr>
            <p:ph type="sldNum" sz="quarter" idx="5"/>
          </p:nvPr>
        </p:nvSpPr>
        <p:spPr/>
        <p:txBody>
          <a:bodyPr/>
          <a:lstStyle/>
          <a:p>
            <a:fld id="{6388C668-7895-4F06-9937-5D9407C7B71D}" type="slidenum">
              <a:rPr lang="en-US" smtClean="0"/>
              <a:t>9</a:t>
            </a:fld>
            <a:endParaRPr lang="en-US"/>
          </a:p>
        </p:txBody>
      </p:sp>
    </p:spTree>
    <p:extLst>
      <p:ext uri="{BB962C8B-B14F-4D97-AF65-F5344CB8AC3E}">
        <p14:creationId xmlns:p14="http://schemas.microsoft.com/office/powerpoint/2010/main" val="1927180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B413E-8F45-4B51-8D1F-BC23DFB942B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204114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B413E-8F45-4B51-8D1F-BC23DFB942B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198580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B413E-8F45-4B51-8D1F-BC23DFB942B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88600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B413E-8F45-4B51-8D1F-BC23DFB942B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278829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B413E-8F45-4B51-8D1F-BC23DFB942B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330262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B413E-8F45-4B51-8D1F-BC23DFB942B0}"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313147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B413E-8F45-4B51-8D1F-BC23DFB942B0}"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110546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B413E-8F45-4B51-8D1F-BC23DFB942B0}"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399489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B413E-8F45-4B51-8D1F-BC23DFB942B0}"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423456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B413E-8F45-4B51-8D1F-BC23DFB942B0}"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334739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B413E-8F45-4B51-8D1F-BC23DFB942B0}"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F2143-1B2B-4BF2-9CEE-881C5B1836B5}" type="slidenum">
              <a:rPr lang="en-US" smtClean="0"/>
              <a:t>‹#›</a:t>
            </a:fld>
            <a:endParaRPr lang="en-US"/>
          </a:p>
        </p:txBody>
      </p:sp>
    </p:spTree>
    <p:extLst>
      <p:ext uri="{BB962C8B-B14F-4D97-AF65-F5344CB8AC3E}">
        <p14:creationId xmlns:p14="http://schemas.microsoft.com/office/powerpoint/2010/main" val="115085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B413E-8F45-4B51-8D1F-BC23DFB942B0}" type="datetimeFigureOut">
              <a:rPr lang="en-US" smtClean="0"/>
              <a:t>3/26/2021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F2143-1B2B-4BF2-9CEE-881C5B1836B5}" type="slidenum">
              <a:rPr lang="en-US" smtClean="0"/>
              <a:t>‹#›</a:t>
            </a:fld>
            <a:endParaRPr lang="en-US"/>
          </a:p>
        </p:txBody>
      </p:sp>
    </p:spTree>
    <p:extLst>
      <p:ext uri="{BB962C8B-B14F-4D97-AF65-F5344CB8AC3E}">
        <p14:creationId xmlns:p14="http://schemas.microsoft.com/office/powerpoint/2010/main" val="23030594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7.xml.rels><?xml version="1.0" encoding="UTF-8" standalone="yes"?>
<Relationships xmlns="http://schemas.openxmlformats.org/package/2006/relationships"><Relationship Id="rId3" Type="http://schemas.openxmlformats.org/officeDocument/2006/relationships/hyperlink" Target="http://www.analyticsvidhya.com/blog/2020/04/beginnersguideexplorator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96594-7A5E-4D08-A2DB-F94CEB9EE873}"/>
              </a:ext>
            </a:extLst>
          </p:cNvPr>
          <p:cNvSpPr>
            <a:spLocks noGrp="1"/>
          </p:cNvSpPr>
          <p:nvPr>
            <p:ph type="ctrTitle"/>
          </p:nvPr>
        </p:nvSpPr>
        <p:spPr>
          <a:xfrm>
            <a:off x="1050106" y="1748702"/>
            <a:ext cx="4036334" cy="2387600"/>
          </a:xfrm>
        </p:spPr>
        <p:txBody>
          <a:bodyPr anchor="t">
            <a:normAutofit/>
          </a:bodyPr>
          <a:lstStyle/>
          <a:p>
            <a:pPr algn="l"/>
            <a:r>
              <a:rPr lang="en-US" sz="5400" dirty="0" err="1"/>
              <a:t>J.Lodge</a:t>
            </a:r>
            <a:r>
              <a:rPr lang="en-US" sz="5400" dirty="0"/>
              <a:t> Data Science &amp; Analytics</a:t>
            </a:r>
          </a:p>
        </p:txBody>
      </p:sp>
      <p:sp>
        <p:nvSpPr>
          <p:cNvPr id="3" name="Subtitle 2">
            <a:extLst>
              <a:ext uri="{FF2B5EF4-FFF2-40B4-BE49-F238E27FC236}">
                <a16:creationId xmlns:a16="http://schemas.microsoft.com/office/drawing/2014/main" id="{205E1A9B-1818-4D92-ACEE-8BF6C1142466}"/>
              </a:ext>
            </a:extLst>
          </p:cNvPr>
          <p:cNvSpPr>
            <a:spLocks noGrp="1"/>
          </p:cNvSpPr>
          <p:nvPr>
            <p:ph type="subTitle" idx="1"/>
          </p:nvPr>
        </p:nvSpPr>
        <p:spPr>
          <a:xfrm>
            <a:off x="1063058" y="3347370"/>
            <a:ext cx="4036333" cy="1709849"/>
          </a:xfrm>
        </p:spPr>
        <p:txBody>
          <a:bodyPr anchor="b">
            <a:normAutofit/>
          </a:bodyPr>
          <a:lstStyle/>
          <a:p>
            <a:pPr algn="l"/>
            <a:endParaRPr lang="en-US" sz="2000" dirty="0"/>
          </a:p>
          <a:p>
            <a:pPr algn="l"/>
            <a:r>
              <a:rPr lang="en-US" sz="2000" dirty="0"/>
              <a:t>Gianna Maniaci</a:t>
            </a:r>
          </a:p>
          <a:p>
            <a:pPr algn="l"/>
            <a:r>
              <a:rPr lang="en-US" sz="2000" dirty="0"/>
              <a:t>2020 Summer Intern Program </a:t>
            </a: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tatistics and Data Science | Majors">
            <a:extLst>
              <a:ext uri="{FF2B5EF4-FFF2-40B4-BE49-F238E27FC236}">
                <a16:creationId xmlns:a16="http://schemas.microsoft.com/office/drawing/2014/main" id="{11AEC40E-8ABC-4DD7-AF55-0F6682FA63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14" r="35148"/>
          <a:stretch/>
        </p:blipFill>
        <p:spPr bwMode="auto">
          <a:xfrm>
            <a:off x="5922492" y="666728"/>
            <a:ext cx="553600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25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AADCC51-0697-44CE-84AE-3CA7AA82D126}"/>
              </a:ext>
            </a:extLst>
          </p:cNvPr>
          <p:cNvGraphicFramePr>
            <a:graphicFrameLocks noGrp="1"/>
          </p:cNvGraphicFramePr>
          <p:nvPr>
            <p:ph idx="1"/>
            <p:extLst>
              <p:ext uri="{D42A27DB-BD31-4B8C-83A1-F6EECF244321}">
                <p14:modId xmlns:p14="http://schemas.microsoft.com/office/powerpoint/2010/main" val="4200883986"/>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7BFC05D5-8377-4DD1-A73C-035B2DD25F41}"/>
              </a:ext>
            </a:extLst>
          </p:cNvPr>
          <p:cNvSpPr>
            <a:spLocks noGrp="1"/>
          </p:cNvSpPr>
          <p:nvPr>
            <p:ph type="title"/>
          </p:nvPr>
        </p:nvSpPr>
        <p:spPr>
          <a:xfrm>
            <a:off x="838200" y="365125"/>
            <a:ext cx="10515600" cy="1325563"/>
          </a:xfrm>
        </p:spPr>
        <p:txBody>
          <a:bodyPr>
            <a:normAutofit/>
          </a:bodyPr>
          <a:lstStyle/>
          <a:p>
            <a:pPr algn="ctr"/>
            <a:r>
              <a:rPr lang="en-US" sz="4600" dirty="0">
                <a:solidFill>
                  <a:srgbClr val="FFFFFF"/>
                </a:solidFill>
              </a:rPr>
              <a:t>CHALLENGE 2: LENGTH OF CALLS</a:t>
            </a:r>
          </a:p>
        </p:txBody>
      </p:sp>
    </p:spTree>
    <p:extLst>
      <p:ext uri="{BB962C8B-B14F-4D97-AF65-F5344CB8AC3E}">
        <p14:creationId xmlns:p14="http://schemas.microsoft.com/office/powerpoint/2010/main" val="206243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B577-3AF8-4A57-9BC4-AFDEA89F8C09}"/>
              </a:ext>
            </a:extLst>
          </p:cNvPr>
          <p:cNvSpPr>
            <a:spLocks noGrp="1"/>
          </p:cNvSpPr>
          <p:nvPr>
            <p:ph type="title"/>
          </p:nvPr>
        </p:nvSpPr>
        <p:spPr>
          <a:xfrm>
            <a:off x="990600" y="4642583"/>
            <a:ext cx="10210800" cy="1099845"/>
          </a:xfrm>
        </p:spPr>
        <p:txBody>
          <a:bodyPr vert="horz" lIns="91440" tIns="45720" rIns="91440" bIns="45720" rtlCol="0" anchor="b">
            <a:normAutofit/>
          </a:bodyPr>
          <a:lstStyle/>
          <a:p>
            <a:pPr algn="ctr"/>
            <a:r>
              <a:rPr lang="en-US" sz="4700" dirty="0"/>
              <a:t>CHALLENGE 3: Preprocessing Transcripts</a:t>
            </a:r>
          </a:p>
        </p:txBody>
      </p:sp>
      <p:sp>
        <p:nvSpPr>
          <p:cNvPr id="7181" name="Rectangle 81">
            <a:extLst>
              <a:ext uri="{FF2B5EF4-FFF2-40B4-BE49-F238E27FC236}">
                <a16:creationId xmlns:a16="http://schemas.microsoft.com/office/drawing/2014/main" id="{FF638861-22F4-42BD-AB54-580F4FFF9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405745"/>
          </a:xfrm>
          <a:prstGeom prst="rect">
            <a:avLst/>
          </a:prstGeom>
          <a:solidFill>
            <a:srgbClr val="584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2588C1-DDF3-4C83-AF3B-DEE034525227}"/>
              </a:ext>
            </a:extLst>
          </p:cNvPr>
          <p:cNvSpPr/>
          <p:nvPr/>
        </p:nvSpPr>
        <p:spPr>
          <a:xfrm>
            <a:off x="0" y="0"/>
            <a:ext cx="12192000" cy="44057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Rounded Rectangle 26">
            <a:extLst>
              <a:ext uri="{FF2B5EF4-FFF2-40B4-BE49-F238E27FC236}">
                <a16:creationId xmlns:a16="http://schemas.microsoft.com/office/drawing/2014/main" id="{6CACE173-0A3A-4306-B76C-60A0714C3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3" y="320843"/>
            <a:ext cx="3657600" cy="370806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26">
            <a:extLst>
              <a:ext uri="{FF2B5EF4-FFF2-40B4-BE49-F238E27FC236}">
                <a16:creationId xmlns:a16="http://schemas.microsoft.com/office/drawing/2014/main" id="{BE5996B0-F3AC-4A78-A5EF-139FD3495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7198" y="320842"/>
            <a:ext cx="3657600" cy="370806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6" descr="Contractions - English Study Here">
            <a:extLst>
              <a:ext uri="{FF2B5EF4-FFF2-40B4-BE49-F238E27FC236}">
                <a16:creationId xmlns:a16="http://schemas.microsoft.com/office/drawing/2014/main" id="{4025A6E2-DC34-478F-9F3A-0EFDF2D7FB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1623" y="584384"/>
            <a:ext cx="2697480" cy="3236976"/>
          </a:xfrm>
          <a:prstGeom prst="rect">
            <a:avLst/>
          </a:prstGeom>
          <a:noFill/>
          <a:extLst>
            <a:ext uri="{909E8E84-426E-40DD-AFC4-6F175D3DCCD1}">
              <a14:hiddenFill xmlns:a14="http://schemas.microsoft.com/office/drawing/2010/main">
                <a:solidFill>
                  <a:srgbClr val="FFFFFF"/>
                </a:solidFill>
              </a14:hiddenFill>
            </a:ext>
          </a:extLst>
        </p:spPr>
      </p:pic>
      <p:sp>
        <p:nvSpPr>
          <p:cNvPr id="88" name="Rounded Rectangle 26">
            <a:extLst>
              <a:ext uri="{FF2B5EF4-FFF2-40B4-BE49-F238E27FC236}">
                <a16:creationId xmlns:a16="http://schemas.microsoft.com/office/drawing/2014/main" id="{347C85EF-9B88-46AF-B40D-70F2DDDE1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2834" y="320842"/>
            <a:ext cx="3657600" cy="370806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Stemming vs Lemmatization ?. A complete study on Stemming vs… | by ...">
            <a:extLst>
              <a:ext uri="{FF2B5EF4-FFF2-40B4-BE49-F238E27FC236}">
                <a16:creationId xmlns:a16="http://schemas.microsoft.com/office/drawing/2014/main" id="{49FC0DA0-382A-4E66-89CD-9A9B289EFC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096" t="-703" r="3041"/>
          <a:stretch/>
        </p:blipFill>
        <p:spPr bwMode="auto">
          <a:xfrm>
            <a:off x="4623088" y="584384"/>
            <a:ext cx="2945820" cy="32369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moving stop words with NLTK in Python - GeeksforGeeks">
            <a:extLst>
              <a:ext uri="{FF2B5EF4-FFF2-40B4-BE49-F238E27FC236}">
                <a16:creationId xmlns:a16="http://schemas.microsoft.com/office/drawing/2014/main" id="{0E72FA45-A3FC-4E99-A3E5-7CE433240FD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418574" y="1697524"/>
            <a:ext cx="3246120" cy="101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5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5F218A6E-A365-45D3-80AE-344CE85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2502049"/>
            <a:ext cx="2115455" cy="186629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Speaker Phone">
            <a:extLst>
              <a:ext uri="{FF2B5EF4-FFF2-40B4-BE49-F238E27FC236}">
                <a16:creationId xmlns:a16="http://schemas.microsoft.com/office/drawing/2014/main" id="{30719538-FE52-4656-A41B-50F9950A48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2310" y="2606351"/>
            <a:ext cx="1645297" cy="1645297"/>
          </a:xfrm>
          <a:prstGeom prst="rect">
            <a:avLst/>
          </a:prstGeom>
        </p:spPr>
      </p:pic>
      <p:sp>
        <p:nvSpPr>
          <p:cNvPr id="16" name="Rectangle 15">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0FDB876D-C7EF-4C6C-8EC7-8585A204E4C7}"/>
              </a:ext>
            </a:extLst>
          </p:cNvPr>
          <p:cNvSpPr>
            <a:spLocks noGrp="1"/>
          </p:cNvSpPr>
          <p:nvPr>
            <p:ph idx="1"/>
          </p:nvPr>
        </p:nvSpPr>
        <p:spPr>
          <a:xfrm>
            <a:off x="7658103" y="795548"/>
            <a:ext cx="3759198" cy="5275603"/>
          </a:xfrm>
        </p:spPr>
        <p:txBody>
          <a:bodyPr anchor="ctr">
            <a:normAutofit/>
          </a:bodyPr>
          <a:lstStyle/>
          <a:p>
            <a:r>
              <a:rPr lang="en-US" dirty="0">
                <a:ea typeface="Segoe UI Historic" panose="020B0502040204020203" pitchFamily="34" charset="0"/>
                <a:cs typeface="Segoe UI Historic" panose="020B0502040204020203" pitchFamily="34" charset="0"/>
              </a:rPr>
              <a:t>Only one recording for both the agent and the customer</a:t>
            </a:r>
          </a:p>
          <a:p>
            <a:r>
              <a:rPr lang="en-US" b="0" i="0" dirty="0">
                <a:effectLst/>
              </a:rPr>
              <a:t>Poor connection quality</a:t>
            </a:r>
          </a:p>
          <a:p>
            <a:r>
              <a:rPr lang="en-US" dirty="0"/>
              <a:t>B</a:t>
            </a:r>
            <a:r>
              <a:rPr lang="en-US" b="0" i="0" dirty="0">
                <a:effectLst/>
              </a:rPr>
              <a:t>ackground noise</a:t>
            </a:r>
          </a:p>
          <a:p>
            <a:r>
              <a:rPr lang="en-US" dirty="0"/>
              <a:t>Undiscernible accents</a:t>
            </a:r>
          </a:p>
          <a:p>
            <a:endParaRPr lang="en-US" sz="2000" b="0" i="0" dirty="0">
              <a:effectLst/>
              <a:latin typeface="Segoe UI" panose="020B0502040204020203" pitchFamily="34" charset="0"/>
            </a:endParaRPr>
          </a:p>
        </p:txBody>
      </p:sp>
      <p:sp>
        <p:nvSpPr>
          <p:cNvPr id="4" name="Rectangle 3">
            <a:extLst>
              <a:ext uri="{FF2B5EF4-FFF2-40B4-BE49-F238E27FC236}">
                <a16:creationId xmlns:a16="http://schemas.microsoft.com/office/drawing/2014/main" id="{F989DAF1-99A9-41A1-B762-D54678FA887F}"/>
              </a:ext>
            </a:extLst>
          </p:cNvPr>
          <p:cNvSpPr/>
          <p:nvPr/>
        </p:nvSpPr>
        <p:spPr>
          <a:xfrm>
            <a:off x="458921" y="4532784"/>
            <a:ext cx="6705483" cy="1866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086BF64-CF67-4E88-ACE0-8246BCB7D952}"/>
              </a:ext>
            </a:extLst>
          </p:cNvPr>
          <p:cNvSpPr/>
          <p:nvPr/>
        </p:nvSpPr>
        <p:spPr>
          <a:xfrm>
            <a:off x="413514" y="450220"/>
            <a:ext cx="4467069" cy="39181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04B64-7568-46DF-872D-56C34DA622EF}"/>
              </a:ext>
            </a:extLst>
          </p:cNvPr>
          <p:cNvSpPr>
            <a:spLocks noGrp="1"/>
          </p:cNvSpPr>
          <p:nvPr>
            <p:ph type="title"/>
          </p:nvPr>
        </p:nvSpPr>
        <p:spPr>
          <a:xfrm>
            <a:off x="774700" y="762000"/>
            <a:ext cx="3759200" cy="3340100"/>
          </a:xfrm>
        </p:spPr>
        <p:txBody>
          <a:bodyPr>
            <a:normAutofit/>
          </a:bodyPr>
          <a:lstStyle/>
          <a:p>
            <a:r>
              <a:rPr lang="en-US" dirty="0">
                <a:solidFill>
                  <a:srgbClr val="FFFFFF"/>
                </a:solidFill>
              </a:rPr>
              <a:t>CHALLENGE 4: Quality of </a:t>
            </a:r>
            <a:r>
              <a:rPr lang="en-US" dirty="0" err="1">
                <a:solidFill>
                  <a:srgbClr val="FFFFFF"/>
                </a:solidFill>
              </a:rPr>
              <a:t>CallMiner</a:t>
            </a:r>
            <a:r>
              <a:rPr lang="en-US" dirty="0">
                <a:solidFill>
                  <a:srgbClr val="FFFFFF"/>
                </a:solidFill>
              </a:rPr>
              <a:t> Transcript</a:t>
            </a:r>
          </a:p>
        </p:txBody>
      </p:sp>
      <p:sp>
        <p:nvSpPr>
          <p:cNvPr id="6" name="Rectangle 5">
            <a:extLst>
              <a:ext uri="{FF2B5EF4-FFF2-40B4-BE49-F238E27FC236}">
                <a16:creationId xmlns:a16="http://schemas.microsoft.com/office/drawing/2014/main" id="{C6908706-007D-4626-9C5F-ACD79AF4DACC}"/>
              </a:ext>
            </a:extLst>
          </p:cNvPr>
          <p:cNvSpPr/>
          <p:nvPr/>
        </p:nvSpPr>
        <p:spPr>
          <a:xfrm>
            <a:off x="5048949" y="450220"/>
            <a:ext cx="2115455" cy="1898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29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F1DB0859-0ED0-4BF5-A7B9-062FF8F66FE2}"/>
              </a:ext>
            </a:extLst>
          </p:cNvPr>
          <p:cNvGraphicFramePr/>
          <p:nvPr>
            <p:extLst>
              <p:ext uri="{D42A27DB-BD31-4B8C-83A1-F6EECF244321}">
                <p14:modId xmlns:p14="http://schemas.microsoft.com/office/powerpoint/2010/main" val="1798451492"/>
              </p:ext>
            </p:extLst>
          </p:nvPr>
        </p:nvGraphicFramePr>
        <p:xfrm>
          <a:off x="1888331" y="1908173"/>
          <a:ext cx="8415338" cy="4584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B237C18C-28BA-4434-8465-F598E686A330}"/>
              </a:ext>
            </a:extLst>
          </p:cNvPr>
          <p:cNvSpPr/>
          <p:nvPr/>
        </p:nvSpPr>
        <p:spPr>
          <a:xfrm>
            <a:off x="0" y="0"/>
            <a:ext cx="12192000" cy="169068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5CEDFA2-983C-443C-BA58-30C53FEFD763}"/>
              </a:ext>
            </a:extLst>
          </p:cNvPr>
          <p:cNvSpPr>
            <a:spLocks noGrp="1"/>
          </p:cNvSpPr>
          <p:nvPr>
            <p:ph type="title"/>
          </p:nvPr>
        </p:nvSpPr>
        <p:spPr/>
        <p:txBody>
          <a:bodyPr/>
          <a:lstStyle/>
          <a:p>
            <a:pPr algn="ctr"/>
            <a:r>
              <a:rPr lang="en-US" dirty="0">
                <a:solidFill>
                  <a:schemeClr val="bg1"/>
                </a:solidFill>
              </a:rPr>
              <a:t>Data Pipeline</a:t>
            </a:r>
          </a:p>
        </p:txBody>
      </p:sp>
    </p:spTree>
    <p:extLst>
      <p:ext uri="{BB962C8B-B14F-4D97-AF65-F5344CB8AC3E}">
        <p14:creationId xmlns:p14="http://schemas.microsoft.com/office/powerpoint/2010/main" val="311582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DC7D4BA6-F202-4AA6-B662-9848E0561BFC}"/>
              </a:ext>
            </a:extLst>
          </p:cNvPr>
          <p:cNvGraphicFramePr>
            <a:graphicFrameLocks noGrp="1"/>
          </p:cNvGraphicFramePr>
          <p:nvPr>
            <p:ph idx="1"/>
            <p:extLst>
              <p:ext uri="{D42A27DB-BD31-4B8C-83A1-F6EECF244321}">
                <p14:modId xmlns:p14="http://schemas.microsoft.com/office/powerpoint/2010/main" val="386376292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F1CD951C-28A2-4370-A8C3-D32A3D0663F1}"/>
              </a:ext>
            </a:extLst>
          </p:cNvPr>
          <p:cNvSpPr/>
          <p:nvPr/>
        </p:nvSpPr>
        <p:spPr>
          <a:xfrm>
            <a:off x="0" y="0"/>
            <a:ext cx="5093209"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2AC15-05D1-4908-AB26-56FA3639E63D}"/>
              </a:ext>
            </a:extLst>
          </p:cNvPr>
          <p:cNvSpPr>
            <a:spLocks noGrp="1"/>
          </p:cNvSpPr>
          <p:nvPr>
            <p:ph type="title"/>
          </p:nvPr>
        </p:nvSpPr>
        <p:spPr>
          <a:xfrm>
            <a:off x="524741" y="620392"/>
            <a:ext cx="3808268" cy="5504688"/>
          </a:xfrm>
        </p:spPr>
        <p:txBody>
          <a:bodyPr>
            <a:normAutofit/>
          </a:bodyPr>
          <a:lstStyle/>
          <a:p>
            <a:pPr algn="ctr"/>
            <a:r>
              <a:rPr lang="en-US" sz="6000" dirty="0">
                <a:solidFill>
                  <a:schemeClr val="bg1"/>
                </a:solidFill>
              </a:rPr>
              <a:t>Tools</a:t>
            </a:r>
          </a:p>
        </p:txBody>
      </p:sp>
    </p:spTree>
    <p:extLst>
      <p:ext uri="{BB962C8B-B14F-4D97-AF65-F5344CB8AC3E}">
        <p14:creationId xmlns:p14="http://schemas.microsoft.com/office/powerpoint/2010/main" val="2190322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0" name="Freeform: Shape 19">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D560AF40-6460-4BFE-986F-0B6588FB0D54}"/>
              </a:ext>
            </a:extLst>
          </p:cNvPr>
          <p:cNvPicPr>
            <a:picLocks noChangeAspect="1"/>
          </p:cNvPicPr>
          <p:nvPr/>
        </p:nvPicPr>
        <p:blipFill>
          <a:blip r:embed="rId3"/>
          <a:stretch>
            <a:fillRect/>
          </a:stretch>
        </p:blipFill>
        <p:spPr>
          <a:xfrm>
            <a:off x="4935255" y="2624409"/>
            <a:ext cx="7023311" cy="4055962"/>
          </a:xfrm>
          <a:custGeom>
            <a:avLst/>
            <a:gdLst/>
            <a:ahLst/>
            <a:cxnLst/>
            <a:rect l="l" t="t" r="r" b="b"/>
            <a:pathLst>
              <a:path w="4636009" h="5032375">
                <a:moveTo>
                  <a:pt x="0" y="0"/>
                </a:moveTo>
                <a:lnTo>
                  <a:pt x="4636009" y="0"/>
                </a:lnTo>
                <a:lnTo>
                  <a:pt x="4636009" y="5032375"/>
                </a:lnTo>
                <a:lnTo>
                  <a:pt x="0" y="5032375"/>
                </a:lnTo>
                <a:close/>
              </a:path>
            </a:pathLst>
          </a:custGeom>
        </p:spPr>
      </p:pic>
      <p:pic>
        <p:nvPicPr>
          <p:cNvPr id="7" name="Picture 6" descr="A screenshot of a cell phone&#10;&#10;Description automatically generated">
            <a:extLst>
              <a:ext uri="{FF2B5EF4-FFF2-40B4-BE49-F238E27FC236}">
                <a16:creationId xmlns:a16="http://schemas.microsoft.com/office/drawing/2014/main" id="{B2790EB4-F2FE-4173-8C7A-D2A475387C0A}"/>
              </a:ext>
            </a:extLst>
          </p:cNvPr>
          <p:cNvPicPr>
            <a:picLocks noChangeAspect="1"/>
          </p:cNvPicPr>
          <p:nvPr/>
        </p:nvPicPr>
        <p:blipFill>
          <a:blip r:embed="rId4"/>
          <a:stretch>
            <a:fillRect/>
          </a:stretch>
        </p:blipFill>
        <p:spPr>
          <a:xfrm>
            <a:off x="6677212" y="636887"/>
            <a:ext cx="5239385" cy="1755193"/>
          </a:xfrm>
          <a:custGeom>
            <a:avLst/>
            <a:gdLst/>
            <a:ahLst/>
            <a:cxnLst/>
            <a:rect l="l" t="t" r="r" b="b"/>
            <a:pathLst>
              <a:path w="4636009" h="5032375">
                <a:moveTo>
                  <a:pt x="0" y="0"/>
                </a:moveTo>
                <a:lnTo>
                  <a:pt x="4636009" y="0"/>
                </a:lnTo>
                <a:lnTo>
                  <a:pt x="4636009" y="5032375"/>
                </a:lnTo>
                <a:lnTo>
                  <a:pt x="0" y="5032375"/>
                </a:lnTo>
                <a:close/>
              </a:path>
            </a:pathLst>
          </a:custGeom>
        </p:spPr>
      </p:pic>
      <p:sp>
        <p:nvSpPr>
          <p:cNvPr id="22" name="Rectangle 21">
            <a:extLst>
              <a:ext uri="{FF2B5EF4-FFF2-40B4-BE49-F238E27FC236}">
                <a16:creationId xmlns:a16="http://schemas.microsoft.com/office/drawing/2014/main" id="{CD71DDB0-843D-4914-A936-96D3351B8C5A}"/>
              </a:ext>
            </a:extLst>
          </p:cNvPr>
          <p:cNvSpPr/>
          <p:nvPr/>
        </p:nvSpPr>
        <p:spPr>
          <a:xfrm>
            <a:off x="0" y="1691640"/>
            <a:ext cx="3568700" cy="5166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720D4AEC-2656-472C-A08B-1BBB4F682A6D}"/>
              </a:ext>
            </a:extLst>
          </p:cNvPr>
          <p:cNvSpPr/>
          <p:nvPr/>
        </p:nvSpPr>
        <p:spPr>
          <a:xfrm rot="10800000">
            <a:off x="1079499" y="1688460"/>
            <a:ext cx="4851955" cy="5166359"/>
          </a:xfrm>
          <a:prstGeom prst="triangle">
            <a:avLst>
              <a:gd name="adj" fmla="val 4895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3BF2BB7-D758-4554-8BD6-E72D513303C3}"/>
              </a:ext>
            </a:extLst>
          </p:cNvPr>
          <p:cNvSpPr>
            <a:spLocks noGrp="1"/>
          </p:cNvSpPr>
          <p:nvPr>
            <p:ph idx="1"/>
          </p:nvPr>
        </p:nvSpPr>
        <p:spPr>
          <a:xfrm>
            <a:off x="487960" y="1972919"/>
            <a:ext cx="3658155" cy="4052100"/>
          </a:xfrm>
        </p:spPr>
        <p:txBody>
          <a:bodyPr anchor="ctr">
            <a:normAutofit fontScale="92500" lnSpcReduction="10000"/>
          </a:bodyPr>
          <a:lstStyle/>
          <a:p>
            <a:r>
              <a:rPr lang="en-US" sz="2600" dirty="0" err="1"/>
              <a:t>KMeans</a:t>
            </a:r>
            <a:r>
              <a:rPr lang="en-US" sz="2600" dirty="0"/>
              <a:t> Clustering</a:t>
            </a:r>
          </a:p>
          <a:p>
            <a:r>
              <a:rPr lang="en-US" sz="2600" dirty="0"/>
              <a:t>Visualization using T-distributed  stochastic neighbor embedding (T-SNE)</a:t>
            </a:r>
          </a:p>
          <a:p>
            <a:r>
              <a:rPr lang="en-US" sz="2600" dirty="0"/>
              <a:t>Min Max Scaling used to rescale the range of features to between [0, 1]</a:t>
            </a:r>
          </a:p>
          <a:p>
            <a:r>
              <a:rPr lang="en-US" sz="2600" dirty="0"/>
              <a:t>Observed greatest variance among clusters per feature</a:t>
            </a:r>
          </a:p>
          <a:p>
            <a:endParaRPr lang="en-US" sz="2000" dirty="0">
              <a:solidFill>
                <a:srgbClr val="FFFFFF"/>
              </a:solidFill>
            </a:endParaRPr>
          </a:p>
        </p:txBody>
      </p:sp>
      <p:sp>
        <p:nvSpPr>
          <p:cNvPr id="40" name="Rectangle 39">
            <a:extLst>
              <a:ext uri="{FF2B5EF4-FFF2-40B4-BE49-F238E27FC236}">
                <a16:creationId xmlns:a16="http://schemas.microsoft.com/office/drawing/2014/main" id="{525B3F84-D678-4824-A8C2-A897E543CE32}"/>
              </a:ext>
            </a:extLst>
          </p:cNvPr>
          <p:cNvSpPr/>
          <p:nvPr/>
        </p:nvSpPr>
        <p:spPr>
          <a:xfrm>
            <a:off x="0" y="6357"/>
            <a:ext cx="6096000" cy="15081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8CF08-311E-431E-833D-80BEB20032AC}"/>
              </a:ext>
            </a:extLst>
          </p:cNvPr>
          <p:cNvSpPr>
            <a:spLocks noGrp="1"/>
          </p:cNvSpPr>
          <p:nvPr>
            <p:ph type="title"/>
          </p:nvPr>
        </p:nvSpPr>
        <p:spPr>
          <a:xfrm>
            <a:off x="838200" y="365125"/>
            <a:ext cx="5000812" cy="1143000"/>
          </a:xfrm>
        </p:spPr>
        <p:txBody>
          <a:bodyPr vert="horz" lIns="91440" tIns="45720" rIns="91440" bIns="45720" rtlCol="0">
            <a:normAutofit/>
          </a:bodyPr>
          <a:lstStyle/>
          <a:p>
            <a:r>
              <a:rPr lang="en-US" dirty="0">
                <a:solidFill>
                  <a:schemeClr val="bg1"/>
                </a:solidFill>
              </a:rPr>
              <a:t>Analysis</a:t>
            </a:r>
          </a:p>
        </p:txBody>
      </p:sp>
      <p:sp>
        <p:nvSpPr>
          <p:cNvPr id="41" name="Isosceles Triangle 40">
            <a:extLst>
              <a:ext uri="{FF2B5EF4-FFF2-40B4-BE49-F238E27FC236}">
                <a16:creationId xmlns:a16="http://schemas.microsoft.com/office/drawing/2014/main" id="{88DC515A-8DFD-4BBB-B852-BB1956E28520}"/>
              </a:ext>
            </a:extLst>
          </p:cNvPr>
          <p:cNvSpPr/>
          <p:nvPr/>
        </p:nvSpPr>
        <p:spPr>
          <a:xfrm rot="10800000">
            <a:off x="5499099" y="-3182"/>
            <a:ext cx="1194355" cy="15144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29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3" name="Rectangle 72">
            <a:extLst>
              <a:ext uri="{FF2B5EF4-FFF2-40B4-BE49-F238E27FC236}">
                <a16:creationId xmlns:a16="http://schemas.microsoft.com/office/drawing/2014/main" id="{75169340-65CE-40F2-B3C8-B9D474178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455365"/>
            <a:ext cx="4371502" cy="2776721"/>
          </a:xfrm>
          <a:prstGeom prst="rect">
            <a:avLst/>
          </a:prstGeom>
          <a:solidFill>
            <a:srgbClr val="D94824">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D94824">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Rectangle 7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2"/>
            <a:ext cx="1338257" cy="1417320"/>
          </a:xfrm>
          <a:prstGeom prst="rect">
            <a:avLst/>
          </a:prstGeom>
          <a:solidFill>
            <a:srgbClr val="65072B"/>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9" name="Rectangle 7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66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99BCE2C-6F7E-4BAA-9F54-885A02962B98}"/>
              </a:ext>
            </a:extLst>
          </p:cNvPr>
          <p:cNvSpPr txBox="1"/>
          <p:nvPr/>
        </p:nvSpPr>
        <p:spPr>
          <a:xfrm>
            <a:off x="2316516" y="3956516"/>
            <a:ext cx="4852487" cy="2610005"/>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2400" dirty="0"/>
              <a:t>Transcripts did not provide much distinguishable information</a:t>
            </a:r>
          </a:p>
          <a:p>
            <a:pPr marL="857250" lvl="1" indent="-342900" defTabSz="914400">
              <a:lnSpc>
                <a:spcPct val="90000"/>
              </a:lnSpc>
              <a:spcAft>
                <a:spcPts val="600"/>
              </a:spcAft>
              <a:buFont typeface="Wingdings" panose="05000000000000000000" pitchFamily="2" charset="2"/>
              <a:buChar char="Ø"/>
            </a:pPr>
            <a:r>
              <a:rPr lang="en-US" sz="2400" dirty="0"/>
              <a:t>Duration</a:t>
            </a:r>
          </a:p>
          <a:p>
            <a:pPr marL="857250" lvl="1" indent="-342900" defTabSz="914400">
              <a:lnSpc>
                <a:spcPct val="90000"/>
              </a:lnSpc>
              <a:spcAft>
                <a:spcPts val="600"/>
              </a:spcAft>
              <a:buFont typeface="Wingdings" panose="05000000000000000000" pitchFamily="2" charset="2"/>
              <a:buChar char="Ø"/>
            </a:pPr>
            <a:r>
              <a:rPr lang="en-US" sz="2400" dirty="0"/>
              <a:t>Sales</a:t>
            </a:r>
          </a:p>
          <a:p>
            <a:pPr marL="857250" lvl="1" indent="-342900" defTabSz="914400">
              <a:lnSpc>
                <a:spcPct val="90000"/>
              </a:lnSpc>
              <a:spcAft>
                <a:spcPts val="600"/>
              </a:spcAft>
              <a:buFont typeface="Wingdings" panose="05000000000000000000" pitchFamily="2" charset="2"/>
              <a:buChar char="Ø"/>
            </a:pPr>
            <a:r>
              <a:rPr lang="en-US" sz="2400" dirty="0"/>
              <a:t>Word count</a:t>
            </a:r>
          </a:p>
          <a:p>
            <a:pPr marL="857250" lvl="1" indent="-342900" defTabSz="914400">
              <a:lnSpc>
                <a:spcPct val="90000"/>
              </a:lnSpc>
              <a:spcAft>
                <a:spcPts val="600"/>
              </a:spcAft>
              <a:buFont typeface="Wingdings" panose="05000000000000000000" pitchFamily="2" charset="2"/>
              <a:buChar char="Ø"/>
            </a:pPr>
            <a:r>
              <a:rPr lang="en-US" sz="2400" dirty="0"/>
              <a:t>Silence Time</a:t>
            </a:r>
          </a:p>
          <a:p>
            <a:pPr marL="742950" lvl="1" indent="-228600" defTabSz="914400">
              <a:lnSpc>
                <a:spcPct val="90000"/>
              </a:lnSpc>
              <a:spcAft>
                <a:spcPts val="600"/>
              </a:spcAft>
              <a:buFont typeface="Arial" panose="020B0604020202020204" pitchFamily="34" charset="0"/>
              <a:buChar char="•"/>
            </a:pPr>
            <a:endParaRPr lang="en-US" sz="1900" dirty="0"/>
          </a:p>
          <a:p>
            <a:pPr marL="285750" indent="-228600" defTabSz="914400">
              <a:lnSpc>
                <a:spcPct val="90000"/>
              </a:lnSpc>
              <a:spcAft>
                <a:spcPts val="600"/>
              </a:spcAft>
              <a:buFont typeface="Arial" panose="020B0604020202020204" pitchFamily="34" charset="0"/>
              <a:buChar char="•"/>
            </a:pPr>
            <a:endParaRPr lang="en-US" sz="1900" dirty="0"/>
          </a:p>
        </p:txBody>
      </p:sp>
      <p:sp>
        <p:nvSpPr>
          <p:cNvPr id="81" name="Rectangle 80">
            <a:extLst>
              <a:ext uri="{FF2B5EF4-FFF2-40B4-BE49-F238E27FC236}">
                <a16:creationId xmlns:a16="http://schemas.microsoft.com/office/drawing/2014/main" id="{2656D4A3-B550-45B7-A4A3-7E1E52890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3390832"/>
            <a:ext cx="4371502" cy="2991680"/>
          </a:xfrm>
          <a:prstGeom prst="rect">
            <a:avLst/>
          </a:prstGeom>
          <a:solidFill>
            <a:srgbClr val="D94824">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F316A438-7238-467F-8A5E-26971D6EE1AC}"/>
              </a:ext>
            </a:extLst>
          </p:cNvPr>
          <p:cNvSpPr/>
          <p:nvPr/>
        </p:nvSpPr>
        <p:spPr>
          <a:xfrm>
            <a:off x="7358440" y="382220"/>
            <a:ext cx="4371502" cy="2826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0C632FC-C3A7-40A4-845B-7C9806197CD0}"/>
              </a:ext>
            </a:extLst>
          </p:cNvPr>
          <p:cNvPicPr>
            <a:picLocks noGrp="1" noChangeAspect="1"/>
          </p:cNvPicPr>
          <p:nvPr>
            <p:ph idx="1"/>
          </p:nvPr>
        </p:nvPicPr>
        <p:blipFill>
          <a:blip r:embed="rId3"/>
          <a:stretch>
            <a:fillRect/>
          </a:stretch>
        </p:blipFill>
        <p:spPr>
          <a:xfrm>
            <a:off x="7551721" y="1483413"/>
            <a:ext cx="3946237" cy="720188"/>
          </a:xfrm>
          <a:prstGeom prst="rect">
            <a:avLst/>
          </a:prstGeom>
        </p:spPr>
      </p:pic>
      <p:sp>
        <p:nvSpPr>
          <p:cNvPr id="8" name="Rectangle 7">
            <a:extLst>
              <a:ext uri="{FF2B5EF4-FFF2-40B4-BE49-F238E27FC236}">
                <a16:creationId xmlns:a16="http://schemas.microsoft.com/office/drawing/2014/main" id="{78946170-4145-40EE-803F-BAA04094D606}"/>
              </a:ext>
            </a:extLst>
          </p:cNvPr>
          <p:cNvSpPr/>
          <p:nvPr/>
        </p:nvSpPr>
        <p:spPr>
          <a:xfrm>
            <a:off x="7358440" y="3368785"/>
            <a:ext cx="4385406" cy="30066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AF7EDD-C881-4E51-8455-4ECE1E6F0F9D}"/>
              </a:ext>
            </a:extLst>
          </p:cNvPr>
          <p:cNvSpPr/>
          <p:nvPr/>
        </p:nvSpPr>
        <p:spPr>
          <a:xfrm>
            <a:off x="462054" y="4958126"/>
            <a:ext cx="1366746" cy="14243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A9CE99-9DBB-4BAA-BC18-EFBE5CF2B035}"/>
              </a:ext>
            </a:extLst>
          </p:cNvPr>
          <p:cNvSpPr/>
          <p:nvPr/>
        </p:nvSpPr>
        <p:spPr>
          <a:xfrm>
            <a:off x="440782" y="431907"/>
            <a:ext cx="6753571" cy="277672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666DA0-E918-4CD9-BE03-2D599362BBA8}"/>
              </a:ext>
            </a:extLst>
          </p:cNvPr>
          <p:cNvSpPr/>
          <p:nvPr/>
        </p:nvSpPr>
        <p:spPr>
          <a:xfrm>
            <a:off x="462054" y="3375851"/>
            <a:ext cx="1379446" cy="1437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9A243-EECA-4894-87B2-C3B12AEA7A3A}"/>
              </a:ext>
            </a:extLst>
          </p:cNvPr>
          <p:cNvSpPr>
            <a:spLocks noGrp="1"/>
          </p:cNvSpPr>
          <p:nvPr>
            <p:ph type="title"/>
          </p:nvPr>
        </p:nvSpPr>
        <p:spPr>
          <a:xfrm>
            <a:off x="774698" y="762000"/>
            <a:ext cx="6108725" cy="2144162"/>
          </a:xfrm>
        </p:spPr>
        <p:txBody>
          <a:bodyPr vert="horz" lIns="91440" tIns="45720" rIns="91440" bIns="45720" rtlCol="0" anchor="ctr">
            <a:normAutofit/>
          </a:bodyPr>
          <a:lstStyle/>
          <a:p>
            <a:r>
              <a:rPr lang="en-US" sz="6600" dirty="0">
                <a:solidFill>
                  <a:srgbClr val="FFFFFF"/>
                </a:solidFill>
              </a:rPr>
              <a:t>Results</a:t>
            </a:r>
          </a:p>
        </p:txBody>
      </p:sp>
      <p:pic>
        <p:nvPicPr>
          <p:cNvPr id="8196" name="Picture 4">
            <a:extLst>
              <a:ext uri="{FF2B5EF4-FFF2-40B4-BE49-F238E27FC236}">
                <a16:creationId xmlns:a16="http://schemas.microsoft.com/office/drawing/2014/main" id="{A892FCAA-B698-4CC9-8BDB-EC45566D0D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0" t="9979" r="600" b="6019"/>
          <a:stretch/>
        </p:blipFill>
        <p:spPr bwMode="auto">
          <a:xfrm>
            <a:off x="7325185" y="382220"/>
            <a:ext cx="4385406" cy="284986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55C1CFD-3BC1-41B8-87E0-FCA36CB4F4F0}"/>
              </a:ext>
            </a:extLst>
          </p:cNvPr>
          <p:cNvSpPr txBox="1"/>
          <p:nvPr/>
        </p:nvSpPr>
        <p:spPr>
          <a:xfrm>
            <a:off x="7474432" y="3993246"/>
            <a:ext cx="4139518" cy="2339102"/>
          </a:xfrm>
          <a:prstGeom prst="rect">
            <a:avLst/>
          </a:prstGeom>
          <a:noFill/>
        </p:spPr>
        <p:txBody>
          <a:bodyPr wrap="square" rtlCol="0">
            <a:spAutoFit/>
          </a:bodyPr>
          <a:lstStyle/>
          <a:p>
            <a:pPr marL="285750" indent="-228600" defTabSz="914400">
              <a:lnSpc>
                <a:spcPct val="90000"/>
              </a:lnSpc>
              <a:spcAft>
                <a:spcPts val="600"/>
              </a:spcAft>
              <a:buFont typeface="Arial" panose="020B0604020202020204" pitchFamily="34" charset="0"/>
              <a:buChar char="•"/>
            </a:pPr>
            <a:r>
              <a:rPr lang="en-US" sz="2400" b="1" dirty="0"/>
              <a:t>Future recommendations:</a:t>
            </a:r>
          </a:p>
          <a:p>
            <a:pPr marL="857250" lvl="1" indent="-342900" defTabSz="914400">
              <a:lnSpc>
                <a:spcPct val="90000"/>
              </a:lnSpc>
              <a:spcAft>
                <a:spcPts val="600"/>
              </a:spcAft>
              <a:buFont typeface="Wingdings" panose="05000000000000000000" pitchFamily="2" charset="2"/>
              <a:buChar char="Ø"/>
            </a:pPr>
            <a:r>
              <a:rPr lang="en-US" sz="2400" dirty="0"/>
              <a:t>Use preprocessed Data</a:t>
            </a:r>
          </a:p>
          <a:p>
            <a:pPr marL="857250" lvl="1" indent="-342900" defTabSz="914400">
              <a:lnSpc>
                <a:spcPct val="90000"/>
              </a:lnSpc>
              <a:spcAft>
                <a:spcPts val="600"/>
              </a:spcAft>
              <a:buFont typeface="Wingdings" panose="05000000000000000000" pitchFamily="2" charset="2"/>
              <a:buChar char="Ø"/>
            </a:pPr>
            <a:r>
              <a:rPr lang="en-US" sz="2400" dirty="0"/>
              <a:t>Use non-</a:t>
            </a:r>
            <a:r>
              <a:rPr lang="en-US" sz="2400" dirty="0" err="1"/>
              <a:t>subsetted</a:t>
            </a:r>
            <a:r>
              <a:rPr lang="en-US" sz="2400" dirty="0"/>
              <a:t> data</a:t>
            </a:r>
          </a:p>
          <a:p>
            <a:pPr marL="857250" lvl="1" indent="-342900" defTabSz="914400">
              <a:lnSpc>
                <a:spcPct val="90000"/>
              </a:lnSpc>
              <a:spcAft>
                <a:spcPts val="600"/>
              </a:spcAft>
              <a:buFont typeface="Wingdings" panose="05000000000000000000" pitchFamily="2" charset="2"/>
              <a:buChar char="Ø"/>
            </a:pPr>
            <a:r>
              <a:rPr lang="en-US" sz="2400" dirty="0"/>
              <a:t>Find optimal clusters, dimensions, and topics</a:t>
            </a:r>
          </a:p>
          <a:p>
            <a:endParaRPr lang="en-US" dirty="0"/>
          </a:p>
        </p:txBody>
      </p:sp>
    </p:spTree>
    <p:extLst>
      <p:ext uri="{BB962C8B-B14F-4D97-AF65-F5344CB8AC3E}">
        <p14:creationId xmlns:p14="http://schemas.microsoft.com/office/powerpoint/2010/main" val="80993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BEEE-4AEF-4D5A-980B-A6ED7DB9FC41}"/>
              </a:ext>
            </a:extLst>
          </p:cNvPr>
          <p:cNvSpPr>
            <a:spLocks noGrp="1"/>
          </p:cNvSpPr>
          <p:nvPr>
            <p:ph type="title"/>
          </p:nvPr>
        </p:nvSpPr>
        <p:spPr>
          <a:xfrm>
            <a:off x="1653363" y="365760"/>
            <a:ext cx="9367203" cy="1188720"/>
          </a:xfrm>
        </p:spPr>
        <p:txBody>
          <a:bodyPr>
            <a:normAutofit/>
          </a:bodyPr>
          <a:lstStyle/>
          <a:p>
            <a:r>
              <a:rPr lang="en-US" dirty="0"/>
              <a:t>Bibliography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A9CA527-3461-4E5A-AC7B-B910652CA6EA}"/>
              </a:ext>
            </a:extLst>
          </p:cNvPr>
          <p:cNvSpPr>
            <a:spLocks noGrp="1"/>
          </p:cNvSpPr>
          <p:nvPr>
            <p:ph idx="1"/>
          </p:nvPr>
        </p:nvSpPr>
        <p:spPr>
          <a:xfrm>
            <a:off x="1510859" y="2060045"/>
            <a:ext cx="9651946" cy="4426409"/>
          </a:xfrm>
        </p:spPr>
        <p:txBody>
          <a:bodyPr anchor="t">
            <a:normAutofit fontScale="92500" lnSpcReduction="10000"/>
          </a:bodyPr>
          <a:lstStyle/>
          <a:p>
            <a:pPr marL="0" indent="0">
              <a:buNone/>
            </a:pPr>
            <a:r>
              <a:rPr lang="en-US" sz="1600" dirty="0">
                <a:effectLst/>
              </a:rPr>
              <a:t>Abhishek </a:t>
            </a:r>
            <a:r>
              <a:rPr lang="en-US" sz="1600" dirty="0" err="1">
                <a:effectLst/>
              </a:rPr>
              <a:t>SharmaHe</a:t>
            </a:r>
            <a:r>
              <a:rPr lang="en-US" sz="1600" dirty="0">
                <a:effectLst/>
              </a:rPr>
              <a:t> is a data science aficionado. “Exploratory Data Analysis For Text Data: EDA Using Python.” 		</a:t>
            </a:r>
            <a:r>
              <a:rPr lang="en-US" sz="1600" i="1" dirty="0">
                <a:effectLst/>
              </a:rPr>
              <a:t>Analytics Vidhya</a:t>
            </a:r>
            <a:r>
              <a:rPr lang="en-US" sz="1600" dirty="0">
                <a:effectLst/>
              </a:rPr>
              <a:t>, 28 Apr. 2020, </a:t>
            </a:r>
            <a:r>
              <a:rPr lang="en-US" sz="1600" dirty="0">
                <a:effectLst/>
                <a:hlinkClick r:id="rId3"/>
              </a:rPr>
              <a:t>www.analyticsvidhya.com/blog/2020/04/beginnersguideexploratory</a:t>
            </a:r>
            <a:endParaRPr lang="en-US" sz="1600" dirty="0">
              <a:effectLst/>
            </a:endParaRPr>
          </a:p>
          <a:p>
            <a:pPr marL="0" indent="0">
              <a:buNone/>
            </a:pPr>
            <a:r>
              <a:rPr lang="en-US" sz="1600" dirty="0"/>
              <a:t>	</a:t>
            </a:r>
            <a:r>
              <a:rPr lang="en-US" sz="1600" dirty="0" err="1">
                <a:effectLst/>
              </a:rPr>
              <a:t>dataanalysis</a:t>
            </a:r>
            <a:r>
              <a:rPr lang="en-US" sz="1600" dirty="0">
                <a:effectLst/>
              </a:rPr>
              <a:t>-text-data/.</a:t>
            </a:r>
          </a:p>
          <a:p>
            <a:pPr marL="0" indent="0">
              <a:buNone/>
            </a:pPr>
            <a:r>
              <a:rPr lang="en-US" sz="1600" dirty="0">
                <a:effectLst/>
              </a:rPr>
              <a:t>“</a:t>
            </a:r>
            <a:r>
              <a:rPr lang="en-US" sz="1600" dirty="0" err="1">
                <a:effectLst/>
              </a:rPr>
              <a:t>Gensim</a:t>
            </a:r>
            <a:r>
              <a:rPr lang="en-US" sz="1600" dirty="0">
                <a:effectLst/>
              </a:rPr>
              <a:t>: Topic Modelling for Humans.” </a:t>
            </a:r>
            <a:r>
              <a:rPr lang="en-US" sz="1600" i="1" dirty="0" err="1">
                <a:effectLst/>
              </a:rPr>
              <a:t>Radim</a:t>
            </a:r>
            <a:r>
              <a:rPr lang="en-US" sz="1600" i="1" dirty="0" err="1"/>
              <a:t>rehurek</a:t>
            </a:r>
            <a:r>
              <a:rPr lang="en-US" sz="1600" i="1" dirty="0">
                <a:effectLst/>
              </a:rPr>
              <a:t>: Machine Learning Consulting</a:t>
            </a:r>
            <a:r>
              <a:rPr lang="en-US" sz="1600" dirty="0">
                <a:effectLst/>
              </a:rPr>
              <a:t>, 				radimrehurek.com/</a:t>
            </a:r>
            <a:r>
              <a:rPr lang="en-US" sz="1600" dirty="0" err="1">
                <a:effectLst/>
              </a:rPr>
              <a:t>gensim</a:t>
            </a:r>
            <a:r>
              <a:rPr lang="en-US" sz="1600" dirty="0">
                <a:effectLst/>
              </a:rPr>
              <a:t>/</a:t>
            </a:r>
            <a:r>
              <a:rPr lang="en-US" sz="1600" dirty="0" err="1">
                <a:effectLst/>
              </a:rPr>
              <a:t>auto_examples</a:t>
            </a:r>
            <a:r>
              <a:rPr lang="en-US" sz="1600" dirty="0">
                <a:effectLst/>
              </a:rPr>
              <a:t>/core/</a:t>
            </a:r>
            <a:r>
              <a:rPr lang="en-US" sz="1600" dirty="0" err="1">
                <a:effectLst/>
              </a:rPr>
              <a:t>run_core_concepts.html#sphx-glr-auto-examples-core-run</a:t>
            </a:r>
            <a:r>
              <a:rPr lang="en-US" sz="1600" dirty="0">
                <a:effectLst/>
              </a:rPr>
              <a:t>-	core-concepts-</a:t>
            </a:r>
            <a:r>
              <a:rPr lang="en-US" sz="1600" dirty="0" err="1">
                <a:effectLst/>
              </a:rPr>
              <a:t>py</a:t>
            </a:r>
            <a:r>
              <a:rPr lang="en-US" sz="1600" dirty="0">
                <a:effectLst/>
              </a:rPr>
              <a:t>.</a:t>
            </a:r>
          </a:p>
          <a:p>
            <a:pPr marL="0" indent="0">
              <a:buNone/>
            </a:pPr>
            <a:r>
              <a:rPr lang="en-US" sz="1600" dirty="0" err="1">
                <a:effectLst/>
              </a:rPr>
              <a:t>Kelechava</a:t>
            </a:r>
            <a:r>
              <a:rPr lang="en-US" sz="1600" dirty="0">
                <a:effectLst/>
              </a:rPr>
              <a:t>, Marc. “Using LDA Topic Models as a Classification Model Input.” </a:t>
            </a:r>
            <a:r>
              <a:rPr lang="en-US" sz="1600" i="1" dirty="0">
                <a:effectLst/>
              </a:rPr>
              <a:t>Medium</a:t>
            </a:r>
            <a:r>
              <a:rPr lang="en-US" sz="1600" dirty="0">
                <a:effectLst/>
              </a:rPr>
              <a:t>, Towards Data Science, 13 Apr. 2020, 	towardsdatascience.com/unsupervised-nlp-topic-models-as-a-supervised-learning-input-cf8ee9e5cf28.</a:t>
            </a:r>
          </a:p>
          <a:p>
            <a:pPr marL="0" indent="0">
              <a:buNone/>
            </a:pPr>
            <a:r>
              <a:rPr lang="en-US" sz="1600" dirty="0" err="1">
                <a:effectLst/>
              </a:rPr>
              <a:t>Naskar</a:t>
            </a:r>
            <a:r>
              <a:rPr lang="en-US" sz="1600" dirty="0">
                <a:effectLst/>
              </a:rPr>
              <a:t>, </a:t>
            </a:r>
            <a:r>
              <a:rPr lang="en-US" sz="1600" dirty="0" err="1">
                <a:effectLst/>
              </a:rPr>
              <a:t>Anindya</a:t>
            </a:r>
            <a:r>
              <a:rPr lang="en-US" sz="1600" dirty="0">
                <a:effectLst/>
              </a:rPr>
              <a:t>. “Latent Dirichlet Allocation for Beginners: A High Level Overview.” </a:t>
            </a:r>
            <a:r>
              <a:rPr lang="en-US" sz="1600" i="1" dirty="0">
                <a:effectLst/>
              </a:rPr>
              <a:t>Think </a:t>
            </a:r>
            <a:r>
              <a:rPr lang="en-US" sz="1600" i="1" dirty="0" err="1">
                <a:effectLst/>
              </a:rPr>
              <a:t>Infi</a:t>
            </a:r>
            <a:r>
              <a:rPr lang="en-US" sz="1600" dirty="0">
                <a:effectLst/>
              </a:rPr>
              <a:t>, 14 Feb. 2019, 		www.thinkinfi.com/2019/02/lda-theory.html.</a:t>
            </a:r>
          </a:p>
          <a:p>
            <a:pPr marL="0" indent="0">
              <a:buNone/>
            </a:pPr>
            <a:r>
              <a:rPr lang="en-US" sz="1600" dirty="0" err="1">
                <a:effectLst/>
              </a:rPr>
              <a:t>Purva</a:t>
            </a:r>
            <a:r>
              <a:rPr lang="en-US" sz="1600" dirty="0">
                <a:effectLst/>
              </a:rPr>
              <a:t> </a:t>
            </a:r>
            <a:r>
              <a:rPr lang="en-US" sz="1600" dirty="0" err="1">
                <a:effectLst/>
              </a:rPr>
              <a:t>HuilgolTrainee</a:t>
            </a:r>
            <a:r>
              <a:rPr lang="en-US" sz="1600" dirty="0">
                <a:effectLst/>
              </a:rPr>
              <a:t> Data Scientist at Analytics Vidhya. Pursuing Masters in Data Science from the University of 		Mumbai.“</a:t>
            </a:r>
            <a:r>
              <a:rPr lang="en-US" sz="1600" dirty="0" err="1">
                <a:effectLst/>
              </a:rPr>
              <a:t>BoW</a:t>
            </a:r>
            <a:r>
              <a:rPr lang="en-US" sz="1600" dirty="0">
                <a:effectLst/>
              </a:rPr>
              <a:t> Model and TF-IDF For Creating Feature From Text.” </a:t>
            </a:r>
            <a:r>
              <a:rPr lang="en-US" sz="1600" i="1" dirty="0">
                <a:effectLst/>
              </a:rPr>
              <a:t>Analytics Vidhya</a:t>
            </a:r>
            <a:r>
              <a:rPr lang="en-US" sz="1600" dirty="0">
                <a:effectLst/>
              </a:rPr>
              <a:t>, 25 June 2020, 	</a:t>
            </a:r>
            <a:r>
              <a:rPr lang="en-US" sz="1600">
                <a:effectLst/>
              </a:rPr>
              <a:t>	www</a:t>
            </a:r>
            <a:r>
              <a:rPr lang="en-US" sz="1600" dirty="0">
                <a:effectLst/>
              </a:rPr>
              <a:t>.analyticsvidhya.com/blog/2020/02/quick-introduction-bag-of-words-bow.</a:t>
            </a:r>
          </a:p>
          <a:p>
            <a:pPr marL="0" indent="0">
              <a:buNone/>
            </a:pPr>
            <a:r>
              <a:rPr lang="en-US" sz="1600" dirty="0" err="1">
                <a:effectLst/>
              </a:rPr>
              <a:t>Shivam</a:t>
            </a:r>
            <a:r>
              <a:rPr lang="en-US" sz="1600" dirty="0">
                <a:effectLst/>
              </a:rPr>
              <a:t> </a:t>
            </a:r>
            <a:r>
              <a:rPr lang="en-US" sz="1600" dirty="0" err="1">
                <a:effectLst/>
              </a:rPr>
              <a:t>BansalShivam</a:t>
            </a:r>
            <a:r>
              <a:rPr lang="en-US" sz="1600" dirty="0">
                <a:effectLst/>
              </a:rPr>
              <a:t> “Beginners Guide to Topic Modeling in Python and Feature Selection.” </a:t>
            </a:r>
            <a:r>
              <a:rPr lang="en-US" sz="1600" i="1" dirty="0">
                <a:effectLst/>
              </a:rPr>
              <a:t>Analytics Vidhya</a:t>
            </a:r>
            <a:r>
              <a:rPr lang="en-US" sz="1600" dirty="0">
                <a:effectLst/>
              </a:rPr>
              <a:t>, 	</a:t>
            </a:r>
          </a:p>
          <a:p>
            <a:pPr marL="0" indent="0">
              <a:buNone/>
            </a:pPr>
            <a:r>
              <a:rPr lang="en-US" sz="1600" dirty="0"/>
              <a:t>	</a:t>
            </a:r>
            <a:r>
              <a:rPr lang="en-US" sz="1600" dirty="0">
                <a:effectLst/>
              </a:rPr>
              <a:t>20 Jan. 2020, www.analyticsvidhya.com/blog/2016/08/beginners-guide-to-topic-modeling-in-python/.</a:t>
            </a:r>
          </a:p>
          <a:p>
            <a:pPr marL="0" indent="0">
              <a:buNone/>
            </a:pPr>
            <a:r>
              <a:rPr lang="en-US" sz="1600" dirty="0" err="1">
                <a:effectLst/>
              </a:rPr>
              <a:t>Shperber</a:t>
            </a:r>
            <a:r>
              <a:rPr lang="en-US" sz="1600" dirty="0">
                <a:effectLst/>
              </a:rPr>
              <a:t>, </a:t>
            </a:r>
            <a:r>
              <a:rPr lang="en-US" sz="1600" dirty="0" err="1">
                <a:effectLst/>
              </a:rPr>
              <a:t>Gidi</a:t>
            </a:r>
            <a:r>
              <a:rPr lang="en-US" sz="1600" dirty="0">
                <a:effectLst/>
              </a:rPr>
              <a:t>. “A Gentle Introduction to Doc2Vec.” </a:t>
            </a:r>
            <a:r>
              <a:rPr lang="en-US" sz="1600" i="1" dirty="0">
                <a:effectLst/>
              </a:rPr>
              <a:t>Medium</a:t>
            </a:r>
            <a:r>
              <a:rPr lang="en-US" sz="1600" dirty="0">
                <a:effectLst/>
              </a:rPr>
              <a:t>, </a:t>
            </a:r>
            <a:r>
              <a:rPr lang="en-US" sz="1600" dirty="0" err="1">
                <a:effectLst/>
              </a:rPr>
              <a:t>Wisio</a:t>
            </a:r>
            <a:r>
              <a:rPr lang="en-US" sz="1600" dirty="0">
                <a:effectLst/>
              </a:rPr>
              <a:t>, 5 Nov. 2019, medium.com/</a:t>
            </a:r>
            <a:r>
              <a:rPr lang="en-US" sz="1600" dirty="0" err="1">
                <a:effectLst/>
              </a:rPr>
              <a:t>wisio</a:t>
            </a:r>
            <a:r>
              <a:rPr lang="en-US" sz="1600" dirty="0">
                <a:effectLst/>
              </a:rPr>
              <a:t>/a-gentle-	introduction-to-doc2vec-db3e8c0cce5e.</a:t>
            </a:r>
          </a:p>
        </p:txBody>
      </p:sp>
      <p:sp>
        <p:nvSpPr>
          <p:cNvPr id="4" name="Isosceles Triangle 3">
            <a:extLst>
              <a:ext uri="{FF2B5EF4-FFF2-40B4-BE49-F238E27FC236}">
                <a16:creationId xmlns:a16="http://schemas.microsoft.com/office/drawing/2014/main" id="{2AA5013F-6D57-45D9-8C7D-84E2371FA920}"/>
              </a:ext>
            </a:extLst>
          </p:cNvPr>
          <p:cNvSpPr/>
          <p:nvPr/>
        </p:nvSpPr>
        <p:spPr>
          <a:xfrm rot="10800000">
            <a:off x="971654" y="3732"/>
            <a:ext cx="971655" cy="1558211"/>
          </a:xfrm>
          <a:prstGeom prst="triangle">
            <a:avLst>
              <a:gd name="adj" fmla="val 9046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0C6D25C-2F6D-42BA-A5B3-DF646E4F7140}"/>
              </a:ext>
            </a:extLst>
          </p:cNvPr>
          <p:cNvSpPr/>
          <p:nvPr/>
        </p:nvSpPr>
        <p:spPr>
          <a:xfrm>
            <a:off x="1" y="-3731"/>
            <a:ext cx="1080654" cy="1558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A2E8A7F3-5C1D-43F0-A471-AD5EBB0EB657}"/>
              </a:ext>
            </a:extLst>
          </p:cNvPr>
          <p:cNvSpPr/>
          <p:nvPr/>
        </p:nvSpPr>
        <p:spPr>
          <a:xfrm rot="10800000">
            <a:off x="0" y="1687908"/>
            <a:ext cx="971653" cy="2096979"/>
          </a:xfrm>
          <a:prstGeom prst="triangle">
            <a:avLst>
              <a:gd name="adj" fmla="val 10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7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30" name="Rectangle 2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6767B-5216-4511-87C3-F30C89F31C65}"/>
              </a:ext>
            </a:extLst>
          </p:cNvPr>
          <p:cNvSpPr>
            <a:spLocks noGrp="1"/>
          </p:cNvSpPr>
          <p:nvPr>
            <p:ph type="title"/>
          </p:nvPr>
        </p:nvSpPr>
        <p:spPr>
          <a:xfrm>
            <a:off x="838200" y="557188"/>
            <a:ext cx="10515600" cy="1133499"/>
          </a:xfrm>
        </p:spPr>
        <p:txBody>
          <a:bodyPr>
            <a:normAutofit/>
          </a:bodyPr>
          <a:lstStyle/>
          <a:p>
            <a:pPr algn="ctr"/>
            <a:r>
              <a:rPr lang="en-US" sz="5200"/>
              <a:t>About Me</a:t>
            </a:r>
          </a:p>
        </p:txBody>
      </p:sp>
      <p:graphicFrame>
        <p:nvGraphicFramePr>
          <p:cNvPr id="5" name="Content Placeholder 2">
            <a:extLst>
              <a:ext uri="{FF2B5EF4-FFF2-40B4-BE49-F238E27FC236}">
                <a16:creationId xmlns:a16="http://schemas.microsoft.com/office/drawing/2014/main" id="{A15A6E8F-9007-42E0-84DC-6D9F00D4E9A0}"/>
              </a:ext>
            </a:extLst>
          </p:cNvPr>
          <p:cNvGraphicFramePr>
            <a:graphicFrameLocks noGrp="1"/>
          </p:cNvGraphicFramePr>
          <p:nvPr>
            <p:ph idx="1"/>
            <p:extLst>
              <p:ext uri="{D42A27DB-BD31-4B8C-83A1-F6EECF244321}">
                <p14:modId xmlns:p14="http://schemas.microsoft.com/office/powerpoint/2010/main" val="203581493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91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87092-B040-42AC-8351-973076789909}"/>
              </a:ext>
            </a:extLst>
          </p:cNvPr>
          <p:cNvSpPr>
            <a:spLocks noGrp="1"/>
          </p:cNvSpPr>
          <p:nvPr>
            <p:ph type="title"/>
          </p:nvPr>
        </p:nvSpPr>
        <p:spPr>
          <a:xfrm>
            <a:off x="838200" y="557188"/>
            <a:ext cx="10515600" cy="1133499"/>
          </a:xfrm>
        </p:spPr>
        <p:txBody>
          <a:bodyPr>
            <a:normAutofit/>
          </a:bodyPr>
          <a:lstStyle/>
          <a:p>
            <a:pPr algn="ctr"/>
            <a:r>
              <a:rPr lang="en-US" sz="5200" dirty="0"/>
              <a:t>Agenda</a:t>
            </a:r>
          </a:p>
        </p:txBody>
      </p:sp>
      <p:graphicFrame>
        <p:nvGraphicFramePr>
          <p:cNvPr id="5" name="Content Placeholder 2">
            <a:extLst>
              <a:ext uri="{FF2B5EF4-FFF2-40B4-BE49-F238E27FC236}">
                <a16:creationId xmlns:a16="http://schemas.microsoft.com/office/drawing/2014/main" id="{125587F5-820C-4C5F-AB40-4172FE68E0E7}"/>
              </a:ext>
            </a:extLst>
          </p:cNvPr>
          <p:cNvGraphicFramePr>
            <a:graphicFrameLocks noGrp="1"/>
          </p:cNvGraphicFramePr>
          <p:nvPr>
            <p:ph idx="1"/>
            <p:extLst>
              <p:ext uri="{D42A27DB-BD31-4B8C-83A1-F6EECF244321}">
                <p14:modId xmlns:p14="http://schemas.microsoft.com/office/powerpoint/2010/main" val="346006261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05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8FBFE-3F51-405E-9A68-63403EBE597F}"/>
              </a:ext>
            </a:extLst>
          </p:cNvPr>
          <p:cNvSpPr>
            <a:spLocks noGrp="1"/>
          </p:cNvSpPr>
          <p:nvPr>
            <p:ph type="title"/>
          </p:nvPr>
        </p:nvSpPr>
        <p:spPr>
          <a:xfrm>
            <a:off x="589560" y="856180"/>
            <a:ext cx="4560584" cy="1128068"/>
          </a:xfrm>
        </p:spPr>
        <p:txBody>
          <a:bodyPr anchor="ctr">
            <a:normAutofit/>
          </a:bodyPr>
          <a:lstStyle/>
          <a:p>
            <a:r>
              <a:rPr lang="en-US" sz="3700"/>
              <a:t>GOAL: Discovering Unseen Patterns</a:t>
            </a:r>
          </a:p>
        </p:txBody>
      </p:sp>
      <p:grpSp>
        <p:nvGrpSpPr>
          <p:cNvPr id="93" name="Group 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4" name="Rectangle 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3" name="Rectangle 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4" name="Rectangle 1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839D549-654B-423D-8AB7-4DE6A490915A}"/>
              </a:ext>
            </a:extLst>
          </p:cNvPr>
          <p:cNvGraphicFramePr>
            <a:graphicFrameLocks noGrp="1"/>
          </p:cNvGraphicFramePr>
          <p:nvPr>
            <p:ph idx="1"/>
            <p:extLst>
              <p:ext uri="{D42A27DB-BD31-4B8C-83A1-F6EECF244321}">
                <p14:modId xmlns:p14="http://schemas.microsoft.com/office/powerpoint/2010/main" val="2224801285"/>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4" descr="Image for post">
            <a:extLst>
              <a:ext uri="{FF2B5EF4-FFF2-40B4-BE49-F238E27FC236}">
                <a16:creationId xmlns:a16="http://schemas.microsoft.com/office/drawing/2014/main" id="{8F8EA267-E5D6-4B6E-8710-15B901139DA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229" t="1279" r="21982"/>
          <a:stretch/>
        </p:blipFill>
        <p:spPr bwMode="auto">
          <a:xfrm>
            <a:off x="6137793" y="778767"/>
            <a:ext cx="5105399" cy="529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28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14D8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4" name="Picture 6" descr="Image for post">
            <a:extLst>
              <a:ext uri="{FF2B5EF4-FFF2-40B4-BE49-F238E27FC236}">
                <a16:creationId xmlns:a16="http://schemas.microsoft.com/office/drawing/2014/main" id="{9C687289-3DC3-417C-AF35-9815C6501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47" y="321733"/>
            <a:ext cx="7052524" cy="39454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C77B8F0-8B0B-4A8B-8356-3D7A52FEAB25}"/>
              </a:ext>
            </a:extLst>
          </p:cNvPr>
          <p:cNvSpPr/>
          <p:nvPr/>
        </p:nvSpPr>
        <p:spPr>
          <a:xfrm>
            <a:off x="327547" y="4572000"/>
            <a:ext cx="7052524" cy="1964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F12AD-4603-47B0-A023-434B1E7C114E}"/>
              </a:ext>
            </a:extLst>
          </p:cNvPr>
          <p:cNvSpPr>
            <a:spLocks noGrp="1"/>
          </p:cNvSpPr>
          <p:nvPr>
            <p:ph type="title"/>
          </p:nvPr>
        </p:nvSpPr>
        <p:spPr>
          <a:xfrm>
            <a:off x="556714" y="4741528"/>
            <a:ext cx="6594189" cy="1625210"/>
          </a:xfrm>
        </p:spPr>
        <p:txBody>
          <a:bodyPr vert="horz" lIns="91440" tIns="45720" rIns="91440" bIns="45720" rtlCol="0">
            <a:normAutofit/>
          </a:bodyPr>
          <a:lstStyle/>
          <a:p>
            <a:pPr algn="r"/>
            <a:r>
              <a:rPr lang="en-US" kern="1200" dirty="0">
                <a:solidFill>
                  <a:srgbClr val="FFFFFF"/>
                </a:solidFill>
                <a:latin typeface="+mj-lt"/>
                <a:ea typeface="+mj-ea"/>
                <a:cs typeface="+mj-cs"/>
              </a:rPr>
              <a:t>CHALLENGE 1:</a:t>
            </a:r>
            <a:br>
              <a:rPr lang="en-US" kern="1200" dirty="0">
                <a:solidFill>
                  <a:srgbClr val="FFFFFF"/>
                </a:solidFill>
                <a:latin typeface="+mj-lt"/>
                <a:ea typeface="+mj-ea"/>
                <a:cs typeface="+mj-cs"/>
              </a:rPr>
            </a:br>
            <a:r>
              <a:rPr lang="en-US" kern="1200" dirty="0">
                <a:solidFill>
                  <a:srgbClr val="FFFFFF"/>
                </a:solidFill>
                <a:latin typeface="+mj-lt"/>
                <a:ea typeface="+mj-ea"/>
                <a:cs typeface="+mj-cs"/>
              </a:rPr>
              <a:t>Representing Text as </a:t>
            </a:r>
            <a:r>
              <a:rPr lang="en-US" dirty="0">
                <a:solidFill>
                  <a:srgbClr val="FFFFFF"/>
                </a:solidFill>
              </a:rPr>
              <a:t>Vectors</a:t>
            </a:r>
            <a:endParaRPr lang="en-US" kern="1200" dirty="0">
              <a:solidFill>
                <a:srgbClr val="FFFFFF"/>
              </a:solidFill>
              <a:latin typeface="+mj-lt"/>
              <a:ea typeface="+mj-ea"/>
              <a:cs typeface="+mj-cs"/>
            </a:endParaRPr>
          </a:p>
        </p:txBody>
      </p:sp>
      <p:sp>
        <p:nvSpPr>
          <p:cNvPr id="19" name="Rectangle 18">
            <a:extLst>
              <a:ext uri="{FF2B5EF4-FFF2-40B4-BE49-F238E27FC236}">
                <a16:creationId xmlns:a16="http://schemas.microsoft.com/office/drawing/2014/main" id="{C0DDFC5C-A2FA-431A-850D-C844AFA0147B}"/>
              </a:ext>
            </a:extLst>
          </p:cNvPr>
          <p:cNvSpPr/>
          <p:nvPr/>
        </p:nvSpPr>
        <p:spPr>
          <a:xfrm>
            <a:off x="7534655" y="321732"/>
            <a:ext cx="4329798" cy="62145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ACD0FC-3995-41ED-8945-C5959D1A616B}"/>
              </a:ext>
            </a:extLst>
          </p:cNvPr>
          <p:cNvSpPr>
            <a:spLocks noGrp="1"/>
          </p:cNvSpPr>
          <p:nvPr>
            <p:ph idx="1"/>
          </p:nvPr>
        </p:nvSpPr>
        <p:spPr>
          <a:xfrm>
            <a:off x="8029319" y="917725"/>
            <a:ext cx="3424739" cy="4852362"/>
          </a:xfrm>
        </p:spPr>
        <p:txBody>
          <a:bodyPr vert="horz" lIns="91440" tIns="45720" rIns="91440" bIns="45720" rtlCol="0" anchor="ctr">
            <a:normAutofit/>
          </a:bodyPr>
          <a:lstStyle/>
          <a:p>
            <a:endParaRPr lang="en-US" sz="2000" dirty="0">
              <a:solidFill>
                <a:srgbClr val="FFFFFF"/>
              </a:solidFill>
            </a:endParaRPr>
          </a:p>
          <a:p>
            <a:pPr marL="0" indent="0">
              <a:buNone/>
            </a:pPr>
            <a:r>
              <a:rPr lang="en-US" sz="2000" b="1" dirty="0">
                <a:solidFill>
                  <a:srgbClr val="FFFFFF"/>
                </a:solidFill>
              </a:rPr>
              <a:t>Natural Language Processing : </a:t>
            </a:r>
          </a:p>
          <a:p>
            <a:pPr marL="0" indent="0">
              <a:buNone/>
            </a:pPr>
            <a:r>
              <a:rPr lang="en-US" sz="2000" dirty="0">
                <a:solidFill>
                  <a:srgbClr val="FFFFFF"/>
                </a:solidFill>
                <a:effectLst/>
              </a:rPr>
              <a:t>the science of extracting meaning and learning from text data</a:t>
            </a:r>
          </a:p>
          <a:p>
            <a:pPr marL="0" indent="0">
              <a:buNone/>
            </a:pPr>
            <a:endParaRPr lang="en-US" sz="2000" dirty="0">
              <a:solidFill>
                <a:srgbClr val="FFFFFF"/>
              </a:solidFill>
              <a:effectLst/>
            </a:endParaRPr>
          </a:p>
          <a:p>
            <a:pPr marL="0" indent="0" defTabSz="914400">
              <a:spcAft>
                <a:spcPts val="600"/>
              </a:spcAft>
              <a:buNone/>
            </a:pPr>
            <a:r>
              <a:rPr lang="en-US" sz="2000" b="1" dirty="0">
                <a:solidFill>
                  <a:srgbClr val="FFFFFF"/>
                </a:solidFill>
              </a:rPr>
              <a:t>4 Methods of Data Manipulation</a:t>
            </a:r>
          </a:p>
          <a:p>
            <a:pPr marL="285750" indent="-228600" defTabSz="914400">
              <a:spcAft>
                <a:spcPts val="600"/>
              </a:spcAft>
              <a:buFont typeface="Arial" panose="020B0604020202020204" pitchFamily="34" charset="0"/>
              <a:buChar char="•"/>
            </a:pPr>
            <a:r>
              <a:rPr lang="en-US" sz="2000" dirty="0">
                <a:solidFill>
                  <a:srgbClr val="FFFFFF"/>
                </a:solidFill>
              </a:rPr>
              <a:t>Bag of Words</a:t>
            </a:r>
          </a:p>
          <a:p>
            <a:pPr marL="285750" indent="-228600" defTabSz="914400">
              <a:spcAft>
                <a:spcPts val="600"/>
              </a:spcAft>
              <a:buFont typeface="Arial" panose="020B0604020202020204" pitchFamily="34" charset="0"/>
              <a:buChar char="•"/>
            </a:pPr>
            <a:r>
              <a:rPr lang="en-US" sz="2000" dirty="0">
                <a:solidFill>
                  <a:srgbClr val="FFFFFF"/>
                </a:solidFill>
              </a:rPr>
              <a:t>TF-IDF</a:t>
            </a:r>
          </a:p>
          <a:p>
            <a:pPr marL="285750" indent="-228600" defTabSz="914400">
              <a:spcAft>
                <a:spcPts val="600"/>
              </a:spcAft>
              <a:buFont typeface="Arial" panose="020B0604020202020204" pitchFamily="34" charset="0"/>
              <a:buChar char="•"/>
            </a:pPr>
            <a:r>
              <a:rPr lang="en-US" sz="2000" dirty="0">
                <a:solidFill>
                  <a:srgbClr val="FFFFFF"/>
                </a:solidFill>
              </a:rPr>
              <a:t>LDA</a:t>
            </a:r>
          </a:p>
          <a:p>
            <a:pPr marL="285750" indent="-228600" defTabSz="914400">
              <a:spcAft>
                <a:spcPts val="600"/>
              </a:spcAft>
              <a:buFont typeface="Arial" panose="020B0604020202020204" pitchFamily="34" charset="0"/>
              <a:buChar char="•"/>
            </a:pPr>
            <a:r>
              <a:rPr lang="en-US" sz="2000" dirty="0">
                <a:solidFill>
                  <a:srgbClr val="FFFFFF"/>
                </a:solidFill>
              </a:rPr>
              <a:t>Doc2Vec</a:t>
            </a:r>
          </a:p>
          <a:p>
            <a:pPr marL="0" indent="0">
              <a:buNone/>
            </a:pPr>
            <a:endParaRPr lang="en-US" sz="2000" dirty="0">
              <a:solidFill>
                <a:srgbClr val="FFFFFF"/>
              </a:solidFill>
            </a:endParaRPr>
          </a:p>
          <a:p>
            <a:pPr marL="0"/>
            <a:endParaRPr lang="en-US" sz="2000" dirty="0">
              <a:solidFill>
                <a:srgbClr val="FFFFFF"/>
              </a:solidFill>
            </a:endParaRPr>
          </a:p>
        </p:txBody>
      </p:sp>
    </p:spTree>
    <p:extLst>
      <p:ext uri="{BB962C8B-B14F-4D97-AF65-F5344CB8AC3E}">
        <p14:creationId xmlns:p14="http://schemas.microsoft.com/office/powerpoint/2010/main" val="78207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3531840"/>
          </a:xfrm>
          <a:prstGeom prst="rect">
            <a:avLst/>
          </a:prstGeom>
          <a:solidFill>
            <a:srgbClr val="595959">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3" name="Rectangle 72">
            <a:extLst>
              <a:ext uri="{FF2B5EF4-FFF2-40B4-BE49-F238E27FC236}">
                <a16:creationId xmlns:a16="http://schemas.microsoft.com/office/drawing/2014/main" id="{FB2B6738-30C2-42E0-92BA-500EEE519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70" y="448056"/>
            <a:ext cx="7196328" cy="3538728"/>
          </a:xfrm>
          <a:prstGeom prst="rect">
            <a:avLst/>
          </a:prstGeom>
          <a:solidFill>
            <a:srgbClr val="A4886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145670"/>
            <a:ext cx="2391411" cy="226210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6">
            <a:extLst>
              <a:ext uri="{FF2B5EF4-FFF2-40B4-BE49-F238E27FC236}">
                <a16:creationId xmlns:a16="http://schemas.microsoft.com/office/drawing/2014/main" id="{E346CB63-7C6F-4620-89FB-904AF263150D}"/>
              </a:ext>
            </a:extLst>
          </p:cNvPr>
          <p:cNvPicPr>
            <a:picLocks noChangeAspect="1"/>
          </p:cNvPicPr>
          <p:nvPr/>
        </p:nvPicPr>
        <p:blipFill>
          <a:blip r:embed="rId3"/>
          <a:stretch>
            <a:fillRect/>
          </a:stretch>
        </p:blipFill>
        <p:spPr>
          <a:xfrm>
            <a:off x="4707260" y="1319807"/>
            <a:ext cx="6814180" cy="1788722"/>
          </a:xfrm>
          <a:prstGeom prst="rect">
            <a:avLst/>
          </a:prstGeom>
        </p:spPr>
      </p:pic>
      <p:sp>
        <p:nvSpPr>
          <p:cNvPr id="77" name="Rectangle 76">
            <a:extLst>
              <a:ext uri="{FF2B5EF4-FFF2-40B4-BE49-F238E27FC236}">
                <a16:creationId xmlns:a16="http://schemas.microsoft.com/office/drawing/2014/main" id="{736FE8F5-3FB3-48E6-995A-0B23EE9E1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8353" y="4146797"/>
            <a:ext cx="1351062" cy="1060960"/>
          </a:xfrm>
          <a:prstGeom prst="rect">
            <a:avLst/>
          </a:prstGeom>
          <a:solidFill>
            <a:srgbClr val="675C4F">
              <a:alpha val="20000"/>
            </a:srgbClr>
          </a:solidFill>
          <a:ln w="25400">
            <a:solidFill>
              <a:srgbClr val="675C4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sp>
        <p:nvSpPr>
          <p:cNvPr id="79" name="Rectangle 78">
            <a:extLst>
              <a:ext uri="{FF2B5EF4-FFF2-40B4-BE49-F238E27FC236}">
                <a16:creationId xmlns:a16="http://schemas.microsoft.com/office/drawing/2014/main" id="{A4977D79-90D9-48E1-B887-CE7ABE7A7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7136" y="4142232"/>
            <a:ext cx="3520440" cy="2267712"/>
          </a:xfrm>
          <a:prstGeom prst="rect">
            <a:avLst/>
          </a:prstGeom>
          <a:solidFill>
            <a:srgbClr val="A4886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5350513"/>
            <a:ext cx="1351062" cy="1060960"/>
          </a:xfrm>
          <a:prstGeom prst="rect">
            <a:avLst/>
          </a:prstGeom>
          <a:solidFill>
            <a:srgbClr val="675C4F"/>
          </a:solidFill>
          <a:ln w="25400">
            <a:solidFill>
              <a:srgbClr val="675C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5" name="Picture 4" descr="A picture containing table, holding, board, bird&#10;&#10;Description automatically generated">
            <a:extLst>
              <a:ext uri="{FF2B5EF4-FFF2-40B4-BE49-F238E27FC236}">
                <a16:creationId xmlns:a16="http://schemas.microsoft.com/office/drawing/2014/main" id="{B0EF0432-C930-470D-B7BD-0DF79054C994}"/>
              </a:ext>
            </a:extLst>
          </p:cNvPr>
          <p:cNvPicPr>
            <a:picLocks noChangeAspect="1"/>
          </p:cNvPicPr>
          <p:nvPr/>
        </p:nvPicPr>
        <p:blipFill>
          <a:blip r:embed="rId4"/>
          <a:stretch>
            <a:fillRect/>
          </a:stretch>
        </p:blipFill>
        <p:spPr>
          <a:xfrm>
            <a:off x="4707260" y="4865878"/>
            <a:ext cx="3140191" cy="847851"/>
          </a:xfrm>
          <a:prstGeom prst="rect">
            <a:avLst/>
          </a:prstGeom>
        </p:spPr>
      </p:pic>
      <p:sp>
        <p:nvSpPr>
          <p:cNvPr id="83" name="Rectangle 82">
            <a:extLst>
              <a:ext uri="{FF2B5EF4-FFF2-40B4-BE49-F238E27FC236}">
                <a16:creationId xmlns:a16="http://schemas.microsoft.com/office/drawing/2014/main" id="{05B90C22-87CC-4834-9BCA-D90C15710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024" y="4142232"/>
            <a:ext cx="3520440" cy="2267712"/>
          </a:xfrm>
          <a:prstGeom prst="rect">
            <a:avLst/>
          </a:prstGeom>
          <a:solidFill>
            <a:srgbClr val="A4886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122" name="Picture 2" descr="An Introduction to Bag-of-Words in NLP | by Jocelyn D'Souza ...">
            <a:extLst>
              <a:ext uri="{FF2B5EF4-FFF2-40B4-BE49-F238E27FC236}">
                <a16:creationId xmlns:a16="http://schemas.microsoft.com/office/drawing/2014/main" id="{3289ECCA-4AEF-410A-8F23-05E17100BD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132" t="3580" r="23238" b="1"/>
          <a:stretch/>
        </p:blipFill>
        <p:spPr bwMode="auto">
          <a:xfrm>
            <a:off x="8948015" y="4247845"/>
            <a:ext cx="1638299" cy="19198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A477FF-F7FA-4DE2-9978-D899BE03B594}"/>
              </a:ext>
            </a:extLst>
          </p:cNvPr>
          <p:cNvSpPr/>
          <p:nvPr/>
        </p:nvSpPr>
        <p:spPr>
          <a:xfrm>
            <a:off x="462058" y="4142232"/>
            <a:ext cx="2446242" cy="22621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221FD15-E865-4479-895D-E78EB67656A5}"/>
              </a:ext>
            </a:extLst>
          </p:cNvPr>
          <p:cNvSpPr/>
          <p:nvPr/>
        </p:nvSpPr>
        <p:spPr>
          <a:xfrm>
            <a:off x="459286" y="430642"/>
            <a:ext cx="3902420" cy="35514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0DD01-2F00-46F4-B878-096CD8C7CF9A}"/>
              </a:ext>
            </a:extLst>
          </p:cNvPr>
          <p:cNvSpPr>
            <a:spLocks noGrp="1"/>
          </p:cNvSpPr>
          <p:nvPr>
            <p:ph type="title"/>
          </p:nvPr>
        </p:nvSpPr>
        <p:spPr>
          <a:xfrm>
            <a:off x="734664" y="882679"/>
            <a:ext cx="3361677" cy="2662980"/>
          </a:xfrm>
        </p:spPr>
        <p:txBody>
          <a:bodyPr vert="horz" lIns="91440" tIns="45720" rIns="91440" bIns="45720" rtlCol="0" anchor="ctr">
            <a:normAutofit/>
          </a:bodyPr>
          <a:lstStyle/>
          <a:p>
            <a:r>
              <a:rPr lang="en-US" dirty="0">
                <a:solidFill>
                  <a:srgbClr val="FFFFFF"/>
                </a:solidFill>
              </a:rPr>
              <a:t>Bag of Words  (</a:t>
            </a:r>
            <a:r>
              <a:rPr lang="en-US" dirty="0" err="1">
                <a:solidFill>
                  <a:srgbClr val="FFFFFF"/>
                </a:solidFill>
              </a:rPr>
              <a:t>BoW</a:t>
            </a:r>
            <a:r>
              <a:rPr lang="en-US" dirty="0">
                <a:solidFill>
                  <a:srgbClr val="FFFFFF"/>
                </a:solidFill>
              </a:rPr>
              <a:t>)</a:t>
            </a:r>
          </a:p>
        </p:txBody>
      </p:sp>
      <p:sp>
        <p:nvSpPr>
          <p:cNvPr id="6" name="Rectangle 5">
            <a:extLst>
              <a:ext uri="{FF2B5EF4-FFF2-40B4-BE49-F238E27FC236}">
                <a16:creationId xmlns:a16="http://schemas.microsoft.com/office/drawing/2014/main" id="{DB673FD3-0430-4443-B917-147C1670DB2C}"/>
              </a:ext>
            </a:extLst>
          </p:cNvPr>
          <p:cNvSpPr/>
          <p:nvPr/>
        </p:nvSpPr>
        <p:spPr>
          <a:xfrm>
            <a:off x="3001190" y="5337788"/>
            <a:ext cx="1405710" cy="10864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1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FFDF-D2A4-4AEB-ADC4-8B673F1BE101}"/>
              </a:ext>
            </a:extLst>
          </p:cNvPr>
          <p:cNvSpPr>
            <a:spLocks noGrp="1"/>
          </p:cNvSpPr>
          <p:nvPr>
            <p:ph type="title"/>
          </p:nvPr>
        </p:nvSpPr>
        <p:spPr>
          <a:xfrm>
            <a:off x="8019286" y="481264"/>
            <a:ext cx="3702251" cy="3907856"/>
          </a:xfrm>
        </p:spPr>
        <p:txBody>
          <a:bodyPr vert="horz" lIns="91440" tIns="45720" rIns="91440" bIns="45720" rtlCol="0" anchor="b">
            <a:normAutofit fontScale="90000"/>
          </a:bodyPr>
          <a:lstStyle/>
          <a:p>
            <a:r>
              <a:rPr lang="en-US" sz="5100" dirty="0"/>
              <a:t>Term Frequency – Inverse Document Frequency </a:t>
            </a:r>
            <a:br>
              <a:rPr lang="en-US" sz="5100" dirty="0"/>
            </a:br>
            <a:r>
              <a:rPr lang="en-US" sz="5100" dirty="0"/>
              <a:t>(TF-IDF)</a:t>
            </a:r>
          </a:p>
        </p:txBody>
      </p:sp>
      <p:sp>
        <p:nvSpPr>
          <p:cNvPr id="41" name="Rectangle 40">
            <a:extLst>
              <a:ext uri="{FF2B5EF4-FFF2-40B4-BE49-F238E27FC236}">
                <a16:creationId xmlns:a16="http://schemas.microsoft.com/office/drawing/2014/main" id="{9584E7D4-A2F5-41A9-A4AE-B84BD1346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6858000"/>
          </a:xfrm>
          <a:prstGeom prst="rect">
            <a:avLst/>
          </a:prstGeom>
          <a:solidFill>
            <a:srgbClr val="634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2531D6-F318-49BD-859A-0B2B71594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481264"/>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3A78525-353D-47EB-B839-E380DBD7D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7760" y="481264"/>
            <a:ext cx="3207226"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36C932-B8B8-4A70-8A0D-1A4AD0A9F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7334" y="3538308"/>
            <a:ext cx="3217652" cy="28624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02AD82C0-24F3-4083-849D-D281174AF2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4459986"/>
            <a:ext cx="3291840" cy="0"/>
          </a:xfrm>
          <a:prstGeom prst="line">
            <a:avLst/>
          </a:prstGeom>
          <a:ln w="19050">
            <a:solidFill>
              <a:srgbClr val="63433B"/>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EC760C0-2D8A-4DE5-9990-FA96D59E5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3538308"/>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839B645-9F19-4264-8E62-F1134AFE79E0}"/>
              </a:ext>
            </a:extLst>
          </p:cNvPr>
          <p:cNvSpPr/>
          <p:nvPr/>
        </p:nvSpPr>
        <p:spPr>
          <a:xfrm>
            <a:off x="-3" y="0"/>
            <a:ext cx="753465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EA81AF0-E4EB-4057-8336-53A83527086A}"/>
              </a:ext>
            </a:extLst>
          </p:cNvPr>
          <p:cNvPicPr>
            <a:picLocks noChangeAspect="1"/>
          </p:cNvPicPr>
          <p:nvPr/>
        </p:nvPicPr>
        <p:blipFill>
          <a:blip r:embed="rId3"/>
          <a:stretch>
            <a:fillRect/>
          </a:stretch>
        </p:blipFill>
        <p:spPr>
          <a:xfrm>
            <a:off x="334145" y="3884938"/>
            <a:ext cx="4624685" cy="1179295"/>
          </a:xfrm>
          <a:prstGeom prst="rect">
            <a:avLst/>
          </a:prstGeom>
        </p:spPr>
      </p:pic>
      <p:sp>
        <p:nvSpPr>
          <p:cNvPr id="4" name="Rectangle 3">
            <a:extLst>
              <a:ext uri="{FF2B5EF4-FFF2-40B4-BE49-F238E27FC236}">
                <a16:creationId xmlns:a16="http://schemas.microsoft.com/office/drawing/2014/main" id="{0A71BBE3-8E62-4417-A38F-B7E0EA07608B}"/>
              </a:ext>
            </a:extLst>
          </p:cNvPr>
          <p:cNvSpPr/>
          <p:nvPr/>
        </p:nvSpPr>
        <p:spPr>
          <a:xfrm>
            <a:off x="1174886" y="328538"/>
            <a:ext cx="5880100" cy="325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4D55E8-2467-4A79-A43F-C464A3BA798F}"/>
              </a:ext>
            </a:extLst>
          </p:cNvPr>
          <p:cNvPicPr>
            <a:picLocks noChangeAspect="1"/>
          </p:cNvPicPr>
          <p:nvPr/>
        </p:nvPicPr>
        <p:blipFill>
          <a:blip r:embed="rId4"/>
          <a:stretch>
            <a:fillRect/>
          </a:stretch>
        </p:blipFill>
        <p:spPr>
          <a:xfrm>
            <a:off x="2401968" y="5410863"/>
            <a:ext cx="4653018" cy="1209783"/>
          </a:xfrm>
          <a:prstGeom prst="rect">
            <a:avLst/>
          </a:prstGeom>
        </p:spPr>
      </p:pic>
      <p:sp>
        <p:nvSpPr>
          <p:cNvPr id="7" name="TextBox 6">
            <a:extLst>
              <a:ext uri="{FF2B5EF4-FFF2-40B4-BE49-F238E27FC236}">
                <a16:creationId xmlns:a16="http://schemas.microsoft.com/office/drawing/2014/main" id="{2FC938A0-6EB9-44A5-980F-2407EB2F8309}"/>
              </a:ext>
            </a:extLst>
          </p:cNvPr>
          <p:cNvSpPr txBox="1"/>
          <p:nvPr/>
        </p:nvSpPr>
        <p:spPr>
          <a:xfrm>
            <a:off x="1840052" y="1996920"/>
            <a:ext cx="4653018" cy="1209783"/>
          </a:xfrm>
          <a:prstGeom prst="rect">
            <a:avLst/>
          </a:prstGeom>
          <a:solidFill>
            <a:schemeClr val="bg1"/>
          </a:solidFill>
        </p:spPr>
        <p:txBody>
          <a:bodyPr wrap="square" rtlCol="0">
            <a:spAutoFit/>
          </a:bodyPr>
          <a:lstStyle/>
          <a:p>
            <a:pPr algn="ctr"/>
            <a:r>
              <a:rPr lang="en-US" dirty="0"/>
              <a:t>Here, in the numerator, n is the number of times “t” appears in the document “d”. Thus, each document and term would have its own TF value.</a:t>
            </a:r>
          </a:p>
        </p:txBody>
      </p:sp>
      <p:sp>
        <p:nvSpPr>
          <p:cNvPr id="10" name="Rectangle 9">
            <a:extLst>
              <a:ext uri="{FF2B5EF4-FFF2-40B4-BE49-F238E27FC236}">
                <a16:creationId xmlns:a16="http://schemas.microsoft.com/office/drawing/2014/main" id="{5666E6E8-620E-4DE7-BC46-D20EB1688218}"/>
              </a:ext>
            </a:extLst>
          </p:cNvPr>
          <p:cNvSpPr/>
          <p:nvPr/>
        </p:nvSpPr>
        <p:spPr>
          <a:xfrm>
            <a:off x="329226" y="5398547"/>
            <a:ext cx="1762622" cy="12220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EE2D5EE-ECA3-488F-907B-5B4A87858F60}"/>
              </a:ext>
            </a:extLst>
          </p:cNvPr>
          <p:cNvSpPr/>
          <p:nvPr/>
        </p:nvSpPr>
        <p:spPr>
          <a:xfrm>
            <a:off x="5292977" y="3884938"/>
            <a:ext cx="1762008" cy="1179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2991C9-6FD4-4539-8441-5E41C3D440FD}"/>
              </a:ext>
            </a:extLst>
          </p:cNvPr>
          <p:cNvSpPr/>
          <p:nvPr/>
        </p:nvSpPr>
        <p:spPr>
          <a:xfrm>
            <a:off x="334145" y="328538"/>
            <a:ext cx="570201" cy="3251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screenshot of a cell phone&#10;&#10;Description automatically generated">
            <a:extLst>
              <a:ext uri="{FF2B5EF4-FFF2-40B4-BE49-F238E27FC236}">
                <a16:creationId xmlns:a16="http://schemas.microsoft.com/office/drawing/2014/main" id="{0D5EED34-09F6-4CA8-92EC-D01F1630A4F9}"/>
              </a:ext>
            </a:extLst>
          </p:cNvPr>
          <p:cNvPicPr>
            <a:picLocks noChangeAspect="1"/>
          </p:cNvPicPr>
          <p:nvPr/>
        </p:nvPicPr>
        <p:blipFill rotWithShape="1">
          <a:blip r:embed="rId5"/>
          <a:srcRect l="32125" r="31585" b="48242"/>
          <a:stretch/>
        </p:blipFill>
        <p:spPr>
          <a:xfrm>
            <a:off x="1497621" y="740890"/>
            <a:ext cx="5234629" cy="1175862"/>
          </a:xfrm>
          <a:prstGeom prst="rect">
            <a:avLst/>
          </a:prstGeom>
        </p:spPr>
      </p:pic>
    </p:spTree>
    <p:extLst>
      <p:ext uri="{BB962C8B-B14F-4D97-AF65-F5344CB8AC3E}">
        <p14:creationId xmlns:p14="http://schemas.microsoft.com/office/powerpoint/2010/main" val="386476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46A11F39-4EB0-4D34-ADD5-F8C7AA071BA1}"/>
              </a:ext>
            </a:extLst>
          </p:cNvPr>
          <p:cNvSpPr/>
          <p:nvPr/>
        </p:nvSpPr>
        <p:spPr>
          <a:xfrm>
            <a:off x="6266809" y="4667477"/>
            <a:ext cx="2895599" cy="2206364"/>
          </a:xfrm>
          <a:prstGeom prst="triangle">
            <a:avLst>
              <a:gd name="adj" fmla="val 3421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8" descr="Image for post">
            <a:extLst>
              <a:ext uri="{FF2B5EF4-FFF2-40B4-BE49-F238E27FC236}">
                <a16:creationId xmlns:a16="http://schemas.microsoft.com/office/drawing/2014/main" id="{0665B697-7189-44E9-8E25-762EBEEF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640080"/>
            <a:ext cx="5946366" cy="3341676"/>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88449ECA-0DCE-4184-9924-1F287AB67E6B}"/>
              </a:ext>
            </a:extLst>
          </p:cNvPr>
          <p:cNvSpPr/>
          <p:nvPr/>
        </p:nvSpPr>
        <p:spPr>
          <a:xfrm>
            <a:off x="-578" y="-11"/>
            <a:ext cx="546854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853E2-781E-4CF5-9190-ED481F4E2AD3}"/>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dirty="0">
                <a:solidFill>
                  <a:srgbClr val="FFFFFF"/>
                </a:solidFill>
                <a:latin typeface="+mj-lt"/>
                <a:ea typeface="+mj-ea"/>
                <a:cs typeface="+mj-cs"/>
              </a:rPr>
              <a:t>Latent Dirichlet Allocation (LDA)</a:t>
            </a:r>
          </a:p>
        </p:txBody>
      </p:sp>
      <p:cxnSp>
        <p:nvCxnSpPr>
          <p:cNvPr id="25" name="Straight Connector 24">
            <a:extLst>
              <a:ext uri="{FF2B5EF4-FFF2-40B4-BE49-F238E27FC236}">
                <a16:creationId xmlns:a16="http://schemas.microsoft.com/office/drawing/2014/main" id="{102BE4B3-82F7-475C-8F4F-25B36CE7FFC7}"/>
              </a:ext>
            </a:extLst>
          </p:cNvPr>
          <p:cNvCxnSpPr/>
          <p:nvPr/>
        </p:nvCxnSpPr>
        <p:spPr>
          <a:xfrm>
            <a:off x="5114925" y="2423149"/>
            <a:ext cx="0" cy="20116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9B1E85-B4DD-42CF-9E1C-51E0FDAAF984}"/>
              </a:ext>
            </a:extLst>
          </p:cNvPr>
          <p:cNvSpPr txBox="1"/>
          <p:nvPr/>
        </p:nvSpPr>
        <p:spPr>
          <a:xfrm>
            <a:off x="5905500" y="4434829"/>
            <a:ext cx="594636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Topic Modeling Technique</a:t>
            </a:r>
          </a:p>
          <a:p>
            <a:pPr marL="285750" indent="-285750">
              <a:buFont typeface="Arial" panose="020B0604020202020204" pitchFamily="34" charset="0"/>
              <a:buChar char="•"/>
            </a:pPr>
            <a:r>
              <a:rPr lang="en-US" sz="2400" dirty="0"/>
              <a:t>Decides each document’s percent affiliation with each topic.</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16649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9ABA-A21D-4315-BDFA-1BE3C3034DBF}"/>
              </a:ext>
            </a:extLst>
          </p:cNvPr>
          <p:cNvSpPr>
            <a:spLocks noGrp="1"/>
          </p:cNvSpPr>
          <p:nvPr>
            <p:ph type="title"/>
          </p:nvPr>
        </p:nvSpPr>
        <p:spPr>
          <a:xfrm>
            <a:off x="838200" y="365126"/>
            <a:ext cx="5340605" cy="1146176"/>
          </a:xfrm>
        </p:spPr>
        <p:txBody>
          <a:bodyPr>
            <a:normAutofit/>
          </a:bodyPr>
          <a:lstStyle/>
          <a:p>
            <a:r>
              <a:rPr lang="en-US"/>
              <a:t>Doc2Vec</a:t>
            </a:r>
            <a:endParaRPr lang="en-US" dirty="0"/>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AA05FFA-C7EA-4641-AAB3-4CADDC16E6A9}"/>
              </a:ext>
            </a:extLst>
          </p:cNvPr>
          <p:cNvPicPr>
            <a:picLocks noChangeAspect="1"/>
          </p:cNvPicPr>
          <p:nvPr/>
        </p:nvPicPr>
        <p:blipFill rotWithShape="1">
          <a:blip r:embed="rId3"/>
          <a:srcRect t="11160"/>
          <a:stretch/>
        </p:blipFill>
        <p:spPr>
          <a:xfrm>
            <a:off x="6431316" y="2173287"/>
            <a:ext cx="4674254" cy="4003675"/>
          </a:xfrm>
          <a:custGeom>
            <a:avLst/>
            <a:gdLst/>
            <a:ahLst/>
            <a:cxnLst/>
            <a:rect l="l" t="t" r="r" b="b"/>
            <a:pathLst>
              <a:path w="4636009" h="5032375">
                <a:moveTo>
                  <a:pt x="0" y="0"/>
                </a:moveTo>
                <a:lnTo>
                  <a:pt x="4636009" y="0"/>
                </a:lnTo>
                <a:lnTo>
                  <a:pt x="4636009" y="5032375"/>
                </a:lnTo>
                <a:lnTo>
                  <a:pt x="0" y="5032375"/>
                </a:lnTo>
                <a:close/>
              </a:path>
            </a:pathLst>
          </a:custGeom>
        </p:spPr>
      </p:pic>
      <p:sp>
        <p:nvSpPr>
          <p:cNvPr id="4" name="Rectangle 3">
            <a:extLst>
              <a:ext uri="{FF2B5EF4-FFF2-40B4-BE49-F238E27FC236}">
                <a16:creationId xmlns:a16="http://schemas.microsoft.com/office/drawing/2014/main" id="{B717F640-5082-4272-81A6-311037471041}"/>
              </a:ext>
            </a:extLst>
          </p:cNvPr>
          <p:cNvSpPr/>
          <p:nvPr/>
        </p:nvSpPr>
        <p:spPr>
          <a:xfrm>
            <a:off x="0" y="1690688"/>
            <a:ext cx="3603171" cy="51663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25315F3E-C239-4524-8BAC-0E724F24E9FA}"/>
              </a:ext>
            </a:extLst>
          </p:cNvPr>
          <p:cNvSpPr/>
          <p:nvPr/>
        </p:nvSpPr>
        <p:spPr>
          <a:xfrm rot="10800000">
            <a:off x="2857499" y="1689736"/>
            <a:ext cx="3073955" cy="5166360"/>
          </a:xfrm>
          <a:prstGeom prst="triangle">
            <a:avLst>
              <a:gd name="adj" fmla="val 7782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FACC85-7014-42CB-8A85-ECC915886373}"/>
              </a:ext>
            </a:extLst>
          </p:cNvPr>
          <p:cNvSpPr>
            <a:spLocks noGrp="1"/>
          </p:cNvSpPr>
          <p:nvPr>
            <p:ph idx="1"/>
          </p:nvPr>
        </p:nvSpPr>
        <p:spPr>
          <a:xfrm>
            <a:off x="838200" y="2173288"/>
            <a:ext cx="3603171" cy="3639684"/>
          </a:xfrm>
        </p:spPr>
        <p:txBody>
          <a:bodyPr anchor="ctr">
            <a:normAutofit/>
          </a:bodyPr>
          <a:lstStyle/>
          <a:p>
            <a:pPr marL="0" indent="0">
              <a:buNone/>
            </a:pPr>
            <a:r>
              <a:rPr lang="en-US" dirty="0">
                <a:solidFill>
                  <a:srgbClr val="FFFFFF"/>
                </a:solidFill>
                <a:sym typeface="Wingdings" panose="05000000000000000000" pitchFamily="2" charset="2"/>
              </a:rPr>
              <a:t>Plots documents in multidimensional space, placing documents conveying similar meaning near each other. </a:t>
            </a:r>
          </a:p>
        </p:txBody>
      </p:sp>
    </p:spTree>
    <p:extLst>
      <p:ext uri="{BB962C8B-B14F-4D97-AF65-F5344CB8AC3E}">
        <p14:creationId xmlns:p14="http://schemas.microsoft.com/office/powerpoint/2010/main" val="3460275863"/>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3320</Words>
  <Application>Microsoft Office PowerPoint</Application>
  <PresentationFormat>Widescreen</PresentationFormat>
  <Paragraphs>130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Roboto</vt:lpstr>
      <vt:lpstr>Segoe UI</vt:lpstr>
      <vt:lpstr>Wingdings</vt:lpstr>
      <vt:lpstr>Office Theme</vt:lpstr>
      <vt:lpstr>J.Lodge Data Science &amp; Analytics</vt:lpstr>
      <vt:lpstr>About Me</vt:lpstr>
      <vt:lpstr>Agenda</vt:lpstr>
      <vt:lpstr>GOAL: Discovering Unseen Patterns</vt:lpstr>
      <vt:lpstr>CHALLENGE 1: Representing Text as Vectors</vt:lpstr>
      <vt:lpstr>Bag of Words  (BoW)</vt:lpstr>
      <vt:lpstr>Term Frequency – Inverse Document Frequency  (TF-IDF)</vt:lpstr>
      <vt:lpstr>Latent Dirichlet Allocation (LDA)</vt:lpstr>
      <vt:lpstr>Doc2Vec</vt:lpstr>
      <vt:lpstr>CHALLENGE 2: LENGTH OF CALLS</vt:lpstr>
      <vt:lpstr>CHALLENGE 3: Preprocessing Transcripts</vt:lpstr>
      <vt:lpstr>CHALLENGE 4: Quality of CallMiner Transcript</vt:lpstr>
      <vt:lpstr>Data Pipeline</vt:lpstr>
      <vt:lpstr>Tools</vt:lpstr>
      <vt:lpstr>Analysis</vt:lpstr>
      <vt:lpstr>Results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J.Lodge Data Science &amp; Analytics</dc:title>
  <dc:creator>Gianna Maniaci</dc:creator>
  <cp:lastModifiedBy>Gianna Maniaci</cp:lastModifiedBy>
  <cp:revision>16</cp:revision>
  <dcterms:created xsi:type="dcterms:W3CDTF">2020-08-06T14:02:52Z</dcterms:created>
  <dcterms:modified xsi:type="dcterms:W3CDTF">2021-03-26T13:09:30Z</dcterms:modified>
</cp:coreProperties>
</file>