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CD67-9A6C-44C1-9202-BC9F26C4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8266E-5B14-4788-A438-9C1EDB4B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845C-E3AF-4034-8322-C3E9EA53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C1AB-56CB-49D7-96DF-95E30009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B7B2-6397-44DB-9B02-06877C3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7341-243F-4E74-8966-1C3A71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5D029-9F02-4DCE-AFE3-98804101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2A57-2F4F-42EA-8217-C30AB2E2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E809-9790-491B-8676-A83E1B97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B46A-D148-4B17-A4F6-D09F5036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93F6-8DB4-4270-B297-640C08C95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9F8D0-BD8C-427B-A0C2-3714FF8E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9427-4EA7-41E3-82F9-CC245523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8165-2BEA-4665-B90D-8B84C79C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E33A-A86F-4818-BA12-8F62DE25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9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7215-738F-475D-842C-63209937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13BA-5A54-44AC-8162-9ED8C710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2191-E2B4-4695-8548-FC887E9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B253-638B-44A4-9EC0-57607635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A4C7-8EA3-45CC-A241-6E741ECC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9A4F-2F67-4B0C-8D32-7C993ECB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9667-9F2C-49E7-9671-3957DED4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95D9-2DDB-4D2A-A229-2B834A00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26F7-6EEB-403F-8323-05BE3934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7C5F-7107-4869-886E-F97CD793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6419-25F6-40F9-95E4-46A472AC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E636-EB38-4C5A-A31A-E0F444B0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74CAF-D1F9-4002-B964-2B3C164A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EC81-B438-4805-9CE9-C64C64CB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8A3D-2ABE-41F9-9833-791B81E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CA96D-E67B-4309-9B54-336E6084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FE7-C8E2-4264-B68A-76BDDE6F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89EC-8E25-4256-BCD3-F237CE70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FEBA3-ECA4-43D6-AEAF-690EA30D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4D5FB-4A17-4B60-BC4A-0C0DF213B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6E62D-EF24-4856-A8AF-50D2DFC89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1694-39FA-4934-AA3D-7FB283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211A6-D2AB-4669-8310-C40F9BE0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35DEA-D77A-4064-BA54-1A76C1E9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5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E1F6-8763-419D-9E0A-F08440A2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D0265-1CEB-4725-98F1-2C614E25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BBF0-CB91-405F-A3C8-59380C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02371-743F-4A96-A8F9-82F32CEC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2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AFFD-02D2-43E8-8A51-83EB3070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6CCED-D493-4E52-8B67-77405EA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5605-CB54-4B04-BE25-91031EDC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28BB-6602-4291-98A3-268851E9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298B-93AC-4960-812E-62C35537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BFBBF-B4F7-4E33-9422-4961FF1D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2864-F106-4351-86A2-C84AF851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6127-06A4-47D5-BAB1-29FB0781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2937-B110-493F-ACAA-9E774D2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9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847-AD24-4CC0-B227-1EE148CF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6B1CF-4DDF-4C14-A737-AA56B2B6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F6DC4-144A-4D63-AF94-51EC0AD1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9C4C-C4C1-4BA1-8977-2D8D8C1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CDA1-C3C7-4918-9261-EB541FD3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454B5-B24E-458D-801D-4CF78AB7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E2324-2444-4B84-B29B-0EB1A162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74F7-F7A5-429C-927B-BAB48407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3D80-5213-43FB-855E-298414A8B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B974-EE29-4745-AA01-DDB58140362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0952-7B19-4E18-A124-51739FBC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A759-C348-41B2-938B-425D2F9C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FC88A-45E5-4099-A1B6-94A53122D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C3B48-22A5-4519-84B1-C8524374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765100" cy="405726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602EA-64D3-4809-BC26-D8BA9EB5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GB" sz="4000" dirty="0" err="1"/>
              <a:t>GenData</a:t>
            </a:r>
            <a:r>
              <a:rPr lang="en-GB" sz="4000" dirty="0"/>
              <a:t> (</a:t>
            </a:r>
            <a:r>
              <a:rPr lang="en-GB" sz="4000" dirty="0" err="1"/>
              <a:t>Programa</a:t>
            </a:r>
            <a:r>
              <a:rPr lang="en-GB" sz="4000" dirty="0"/>
              <a:t> 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B13AD-3FF1-428F-98EA-B95E48DF0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- </a:t>
            </a:r>
            <a:r>
              <a:rPr lang="en-GB" sz="1600" dirty="0" err="1"/>
              <a:t>Cria</a:t>
            </a:r>
            <a:r>
              <a:rPr lang="en-GB" sz="1600" dirty="0"/>
              <a:t> dados para </a:t>
            </a:r>
            <a:r>
              <a:rPr lang="en-GB" sz="1600" dirty="0" err="1"/>
              <a:t>utilização</a:t>
            </a:r>
            <a:r>
              <a:rPr lang="en-GB" sz="1600" dirty="0"/>
              <a:t> </a:t>
            </a:r>
            <a:r>
              <a:rPr lang="en-GB" sz="1600" dirty="0" err="1"/>
              <a:t>pelo</a:t>
            </a:r>
            <a:r>
              <a:rPr lang="en-GB" sz="1600" dirty="0"/>
              <a:t> </a:t>
            </a:r>
            <a:r>
              <a:rPr lang="en-GB" sz="1600" dirty="0" err="1"/>
              <a:t>programa</a:t>
            </a:r>
            <a:r>
              <a:rPr lang="en-GB" sz="16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7531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7EA7F-60F3-4F93-B5F3-2C0018A2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27937"/>
            <a:ext cx="6553545" cy="52100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A82BC2-9198-4BD4-A42A-2E9C8AA7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JobApplicationUI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B)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C98DE"/>
                </a:solidFill>
              </a:rPr>
              <a:t>- </a:t>
            </a:r>
            <a:r>
              <a:rPr lang="en-US" sz="2000" dirty="0" err="1">
                <a:solidFill>
                  <a:srgbClr val="5C98DE"/>
                </a:solidFill>
              </a:rPr>
              <a:t>Insere</a:t>
            </a:r>
            <a:r>
              <a:rPr lang="en-US" sz="2000" dirty="0">
                <a:solidFill>
                  <a:srgbClr val="5C98DE"/>
                </a:solidFill>
              </a:rPr>
              <a:t> dados de um </a:t>
            </a:r>
            <a:r>
              <a:rPr lang="en-US" sz="2000" dirty="0" err="1">
                <a:solidFill>
                  <a:srgbClr val="5C98DE"/>
                </a:solidFill>
              </a:rPr>
              <a:t>utilizador</a:t>
            </a:r>
            <a:r>
              <a:rPr lang="en-US" sz="2000" dirty="0">
                <a:solidFill>
                  <a:srgbClr val="5C98DE"/>
                </a:solidFill>
              </a:rPr>
              <a:t> </a:t>
            </a:r>
            <a:r>
              <a:rPr lang="en-US" sz="2000" dirty="0" err="1">
                <a:solidFill>
                  <a:srgbClr val="5C98DE"/>
                </a:solidFill>
              </a:rPr>
              <a:t>na</a:t>
            </a:r>
            <a:r>
              <a:rPr lang="en-US" sz="2000" dirty="0">
                <a:solidFill>
                  <a:srgbClr val="5C98DE"/>
                </a:solidFill>
              </a:rPr>
              <a:t> </a:t>
            </a:r>
            <a:r>
              <a:rPr lang="en-US" sz="2000" dirty="0" err="1">
                <a:solidFill>
                  <a:srgbClr val="5C98DE"/>
                </a:solidFill>
              </a:rPr>
              <a:t>tabela</a:t>
            </a:r>
            <a:r>
              <a:rPr lang="en-US" sz="2000" dirty="0">
                <a:solidFill>
                  <a:srgbClr val="5C98DE"/>
                </a:solidFill>
              </a:rPr>
              <a:t> de </a:t>
            </a:r>
            <a:r>
              <a:rPr lang="en-US" sz="2000" dirty="0" err="1">
                <a:solidFill>
                  <a:srgbClr val="5C98DE"/>
                </a:solidFill>
              </a:rPr>
              <a:t>utilizadores</a:t>
            </a:r>
            <a:endParaRPr lang="en-US" sz="2000" kern="1200" dirty="0">
              <a:solidFill>
                <a:srgbClr val="5C98D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7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904-8475-44E5-B2CD-40E1DAF0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392777"/>
            <a:ext cx="5941068" cy="3133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3C887-ACEA-4F04-BD9D-29B88039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GB" sz="4000" dirty="0" err="1"/>
              <a:t>Programa</a:t>
            </a:r>
            <a:r>
              <a:rPr lang="en-GB" sz="4000" dirty="0"/>
              <a:t> A 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6B40-5012-4CD7-BD59-692394C0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É o principal </a:t>
            </a:r>
            <a:r>
              <a:rPr lang="en-GB" sz="2000" dirty="0" err="1"/>
              <a:t>módulo</a:t>
            </a:r>
            <a:r>
              <a:rPr lang="en-GB" sz="2000" dirty="0"/>
              <a:t> do </a:t>
            </a:r>
            <a:r>
              <a:rPr lang="en-GB" sz="2000" dirty="0" err="1"/>
              <a:t>projecto</a:t>
            </a:r>
            <a:endParaRPr lang="en-GB" sz="2000" dirty="0"/>
          </a:p>
          <a:p>
            <a:r>
              <a:rPr lang="en-GB" sz="2000" dirty="0"/>
              <a:t>Analisa </a:t>
            </a:r>
            <a:r>
              <a:rPr lang="en-GB" sz="2000" dirty="0" err="1"/>
              <a:t>os</a:t>
            </a:r>
            <a:r>
              <a:rPr lang="en-GB" sz="2000" dirty="0"/>
              <a:t> dados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endParaRPr lang="en-GB" sz="2000" dirty="0"/>
          </a:p>
          <a:p>
            <a:r>
              <a:rPr lang="en-GB" sz="2000" dirty="0" err="1"/>
              <a:t>Elimina</a:t>
            </a:r>
            <a:r>
              <a:rPr lang="en-GB" sz="2000" dirty="0"/>
              <a:t> </a:t>
            </a:r>
            <a:r>
              <a:rPr lang="en-GB" sz="2000" dirty="0" err="1"/>
              <a:t>utilizadores</a:t>
            </a:r>
            <a:r>
              <a:rPr lang="en-GB" sz="2000" dirty="0"/>
              <a:t> </a:t>
            </a:r>
            <a:r>
              <a:rPr lang="en-GB" sz="2000" dirty="0" err="1"/>
              <a:t>não-relevantes</a:t>
            </a:r>
            <a:endParaRPr lang="en-GB" sz="2000" dirty="0"/>
          </a:p>
          <a:p>
            <a:r>
              <a:rPr lang="en-GB" sz="2000" dirty="0" err="1"/>
              <a:t>Produz</a:t>
            </a:r>
            <a:r>
              <a:rPr lang="en-GB" sz="2000" dirty="0"/>
              <a:t> </a:t>
            </a:r>
            <a:r>
              <a:rPr lang="en-GB" sz="2000" dirty="0" err="1"/>
              <a:t>ficheiros</a:t>
            </a:r>
            <a:r>
              <a:rPr lang="en-GB" sz="2000" dirty="0"/>
              <a:t> CSV com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resultados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5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75F502D-59C5-4C62-9B9C-C84D46CF5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20D9747-1517-40ED-995E-A94C4D2F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311" y="961812"/>
            <a:ext cx="6754777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6D9DB-6D3B-4412-A7C7-81E73F8A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35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GenData (Programa C)</vt:lpstr>
      <vt:lpstr>JobApplicationUI (Programa B)</vt:lpstr>
      <vt:lpstr>Programa A (Main)</vt:lpstr>
      <vt:lpstr>PowerPoint Presentation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MPEI Projecto</dc:title>
  <dc:creator>Mário Liberato</dc:creator>
  <cp:lastModifiedBy>Mário Liberato</cp:lastModifiedBy>
  <cp:revision>3</cp:revision>
  <dcterms:created xsi:type="dcterms:W3CDTF">2017-12-04T01:06:19Z</dcterms:created>
  <dcterms:modified xsi:type="dcterms:W3CDTF">2017-12-04T01:23:20Z</dcterms:modified>
</cp:coreProperties>
</file>