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8" r:id="rId3"/>
    <p:sldId id="265" r:id="rId4"/>
    <p:sldId id="267" r:id="rId5"/>
    <p:sldId id="268" r:id="rId6"/>
    <p:sldId id="269" r:id="rId7"/>
    <p:sldId id="280" r:id="rId8"/>
    <p:sldId id="281" r:id="rId9"/>
    <p:sldId id="282" r:id="rId10"/>
    <p:sldId id="283" r:id="rId11"/>
    <p:sldId id="270" r:id="rId12"/>
    <p:sldId id="279" r:id="rId13"/>
    <p:sldId id="275" r:id="rId14"/>
    <p:sldId id="271" r:id="rId15"/>
    <p:sldId id="272" r:id="rId16"/>
    <p:sldId id="273" r:id="rId17"/>
    <p:sldId id="276" r:id="rId18"/>
    <p:sldId id="277" r:id="rId19"/>
    <p:sldId id="278" r:id="rId20"/>
    <p:sldId id="266" r:id="rId21"/>
    <p:sldId id="262" r:id="rId22"/>
    <p:sldId id="263" r:id="rId23"/>
    <p:sldId id="264" r:id="rId24"/>
    <p:sldId id="274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28/06/2010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28/06/2010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28/06/2010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28/06/2010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28/06/2010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28/06/2010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28/06/2010</a:t>
            </a:fld>
            <a:endParaRPr lang="pt-BR" dirty="0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28/06/2010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28/06/2010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28/06/2010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28/06/2010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28/06/2010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714488"/>
            <a:ext cx="8458200" cy="1470025"/>
          </a:xfrm>
        </p:spPr>
        <p:txBody>
          <a:bodyPr/>
          <a:lstStyle/>
          <a:p>
            <a:r>
              <a:rPr lang="pt-BR" dirty="0" smtClean="0"/>
              <a:t>MSP430 </a:t>
            </a:r>
            <a:r>
              <a:rPr lang="pt-BR" dirty="0" smtClean="0"/>
              <a:t>– </a:t>
            </a:r>
            <a:r>
              <a:rPr lang="pt-BR" dirty="0" smtClean="0"/>
              <a:t>Controle Remoto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4176730"/>
            <a:ext cx="6543692" cy="1752600"/>
          </a:xfrm>
        </p:spPr>
        <p:txBody>
          <a:bodyPr>
            <a:normAutofit/>
          </a:bodyPr>
          <a:lstStyle/>
          <a:p>
            <a:r>
              <a:rPr lang="pt-BR" dirty="0" smtClean="0"/>
              <a:t>Universidade Federal do Ceará</a:t>
            </a:r>
          </a:p>
          <a:p>
            <a:r>
              <a:rPr lang="pt-BR" dirty="0" smtClean="0"/>
              <a:t>Centro de Tecnologia</a:t>
            </a:r>
          </a:p>
          <a:p>
            <a:r>
              <a:rPr lang="pt-BR" dirty="0" smtClean="0"/>
              <a:t>Departamento de Engenharia Elétrica</a:t>
            </a:r>
          </a:p>
          <a:p>
            <a:r>
              <a:rPr lang="pt-BR" dirty="0" smtClean="0"/>
              <a:t>Técnicas Avançadas em Microprocessadores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SOLUÇÃO RF (CHIPCON/TEXAS INSTRUMENTS)</a:t>
            </a:r>
            <a:endParaRPr lang="pt-BR" sz="25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2558756"/>
            <a:ext cx="5000660" cy="301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SOLUÇÃO RF (CHIPCON/TEXAS INSTRUMENTS)</a:t>
            </a:r>
            <a:endParaRPr lang="pt-BR" sz="25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2071678"/>
            <a:ext cx="4286280" cy="2168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4331216"/>
            <a:ext cx="6143668" cy="59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7" y="5066491"/>
            <a:ext cx="6143668" cy="1525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FIRMWARE - TRANSMISSOR</a:t>
            </a:r>
            <a:endParaRPr lang="pt-BR" sz="25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143116"/>
            <a:ext cx="63627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FIRMWARE - TRANSMISSOR</a:t>
            </a:r>
            <a:endParaRPr lang="pt-BR" sz="2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24" y="2428868"/>
            <a:ext cx="9072594" cy="367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FIRMWARE - TRANSMISSOR</a:t>
            </a:r>
            <a:endParaRPr lang="pt-BR" sz="25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41" y="2857496"/>
            <a:ext cx="4327186" cy="299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7863" y="2857496"/>
            <a:ext cx="26574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FIRMWARE - TRANSMISSOR</a:t>
            </a:r>
            <a:endParaRPr lang="pt-BR" sz="25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214686"/>
            <a:ext cx="35433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6303" y="3214686"/>
            <a:ext cx="40862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FIRMWARE - TRANSMISSOR</a:t>
            </a:r>
            <a:endParaRPr lang="pt-BR" sz="25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285992"/>
            <a:ext cx="38004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429132"/>
            <a:ext cx="57340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FIRMWARE - TRANSMISSOR</a:t>
            </a:r>
            <a:endParaRPr lang="pt-BR" sz="2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150" y="2562243"/>
            <a:ext cx="36957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FIRMWARE - RECEPTOR </a:t>
            </a:r>
            <a:endParaRPr lang="pt-BR" sz="25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8888" y="2214554"/>
            <a:ext cx="408622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FIRMWARE - RECEPTOR </a:t>
            </a:r>
            <a:endParaRPr lang="pt-BR" sz="25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525" y="2090759"/>
            <a:ext cx="68389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5866"/>
          </a:xfrm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sz="2400" dirty="0" smtClean="0"/>
              <a:t>Professores</a:t>
            </a:r>
          </a:p>
          <a:p>
            <a:pPr lvl="1"/>
            <a:r>
              <a:rPr lang="pt-BR" sz="2200" dirty="0" smtClean="0"/>
              <a:t>Otacílio da Mota Almeida</a:t>
            </a:r>
          </a:p>
          <a:p>
            <a:pPr lvl="1"/>
            <a:r>
              <a:rPr lang="pt-BR" sz="2200" dirty="0" smtClean="0"/>
              <a:t>Rômulo Nunes</a:t>
            </a:r>
          </a:p>
          <a:p>
            <a:endParaRPr lang="pt-BR" dirty="0" smtClean="0"/>
          </a:p>
          <a:p>
            <a:r>
              <a:rPr lang="pt-BR" sz="2400" dirty="0" smtClean="0"/>
              <a:t>Alunos</a:t>
            </a:r>
          </a:p>
          <a:p>
            <a:pPr lvl="1"/>
            <a:r>
              <a:rPr lang="pt-BR" sz="2200" dirty="0" smtClean="0"/>
              <a:t>Carlos Alberto Junior - 276388</a:t>
            </a:r>
          </a:p>
          <a:p>
            <a:pPr lvl="1"/>
            <a:r>
              <a:rPr lang="pt-BR" sz="2200" dirty="0" smtClean="0"/>
              <a:t>Rômulo Mendes - 276340</a:t>
            </a:r>
          </a:p>
          <a:p>
            <a:pPr lvl="1"/>
            <a:r>
              <a:rPr lang="pt-BR" sz="2200" dirty="0" smtClean="0"/>
              <a:t>Wellington Avelino - 276373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REPOSITÓRIO E CONTROLE DE VERSÃO</a:t>
            </a:r>
            <a:endParaRPr lang="pt-BR" sz="2500" dirty="0"/>
          </a:p>
        </p:txBody>
      </p:sp>
      <p:sp>
        <p:nvSpPr>
          <p:cNvPr id="5" name="Retângulo 4"/>
          <p:cNvSpPr/>
          <p:nvPr/>
        </p:nvSpPr>
        <p:spPr>
          <a:xfrm>
            <a:off x="1428760" y="2059536"/>
            <a:ext cx="6072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u="sng" dirty="0" smtClean="0"/>
              <a:t>http://code.google.com/p/msp430-remote-control-car/</a:t>
            </a:r>
            <a:endParaRPr lang="pt-BR" sz="1600" u="sng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2506581"/>
            <a:ext cx="6429375" cy="417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REPOSITÓRIO E CONTROLE DE VERSÃO</a:t>
            </a:r>
            <a:endParaRPr lang="pt-BR" sz="25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2871" y="2071678"/>
            <a:ext cx="6110963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REPOSITÓRIO E CONTROLE DE VERSÃO</a:t>
            </a:r>
            <a:endParaRPr lang="pt-BR" sz="25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786058"/>
            <a:ext cx="6572296" cy="3856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030362"/>
            <a:ext cx="3367095" cy="684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DIFICULDADES</a:t>
            </a:r>
            <a:endParaRPr lang="pt-BR" sz="25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Compra de componentes.</a:t>
            </a:r>
          </a:p>
          <a:p>
            <a:r>
              <a:rPr lang="pt-BR" sz="1800" dirty="0" smtClean="0"/>
              <a:t>Soldagem do acelerômetro.</a:t>
            </a:r>
          </a:p>
          <a:p>
            <a:r>
              <a:rPr lang="pt-BR" sz="1800" dirty="0" smtClean="0"/>
              <a:t>Reuso da biblioteca RF da Texas Instruments.</a:t>
            </a:r>
          </a:p>
          <a:p>
            <a:r>
              <a:rPr lang="pt-BR" sz="1800" dirty="0" smtClean="0"/>
              <a:t>Desenvolver um código onde funcionam simultaneamente o RF e o acelerômetro.</a:t>
            </a:r>
          </a:p>
          <a:p>
            <a:r>
              <a:rPr lang="pt-BR" sz="1800" dirty="0" smtClean="0"/>
              <a:t>Falhas </a:t>
            </a:r>
            <a:r>
              <a:rPr lang="pt-BR" sz="1800" dirty="0" smtClean="0"/>
              <a:t>nas pilhas do kit de desenvolvimento eZ430-RF2500.</a:t>
            </a:r>
          </a:p>
          <a:p>
            <a:r>
              <a:rPr lang="pt-BR" sz="1800" dirty="0" smtClean="0"/>
              <a:t>A documentação do acelerômetro demonstrou uma leitura difícil e com poucas explicações em algumas seções.</a:t>
            </a:r>
          </a:p>
          <a:p>
            <a:r>
              <a:rPr lang="pt-BR" sz="1800" dirty="0" smtClean="0"/>
              <a:t>A documentação do MSP430 não tem informações suficientes sobre o funcionamento da interface SPI a 3 fios.</a:t>
            </a:r>
          </a:p>
          <a:p>
            <a:r>
              <a:rPr lang="pt-BR" sz="1800" dirty="0" smtClean="0"/>
              <a:t>A documentação do acelerômetro contém um algoritmo de leitura/escrita que mostrou não ser adequado para funcionar no modo SPI a 3 fios.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REFERÊNCIAS BIBLIOGRÁFICAS</a:t>
            </a:r>
            <a:endParaRPr lang="pt-BR" sz="25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800" i="1" dirty="0" smtClean="0"/>
              <a:t>MSP430 </a:t>
            </a:r>
            <a:r>
              <a:rPr lang="pt-BR" sz="1800" i="1" dirty="0" err="1" smtClean="0"/>
              <a:t>Microcontroller</a:t>
            </a:r>
            <a:r>
              <a:rPr lang="pt-BR" sz="1800" i="1" dirty="0" smtClean="0"/>
              <a:t> </a:t>
            </a:r>
            <a:r>
              <a:rPr lang="pt-BR" sz="1800" i="1" dirty="0" err="1" smtClean="0"/>
              <a:t>Basics</a:t>
            </a:r>
            <a:r>
              <a:rPr lang="pt-BR" sz="1800" dirty="0" smtClean="0"/>
              <a:t>, John </a:t>
            </a:r>
            <a:r>
              <a:rPr lang="pt-BR" sz="1800" dirty="0" err="1" smtClean="0"/>
              <a:t>Davies</a:t>
            </a:r>
            <a:r>
              <a:rPr lang="pt-BR" sz="1800" dirty="0" smtClean="0"/>
              <a:t>, 2008</a:t>
            </a:r>
          </a:p>
          <a:p>
            <a:r>
              <a:rPr lang="pt-BR" sz="1800" i="1" dirty="0" smtClean="0"/>
              <a:t>MMA7455L Datasheet</a:t>
            </a:r>
            <a:r>
              <a:rPr lang="pt-BR" sz="1800" dirty="0" smtClean="0"/>
              <a:t>, Freescale </a:t>
            </a:r>
            <a:r>
              <a:rPr lang="pt-BR" sz="1800" dirty="0" err="1" smtClean="0"/>
              <a:t>Semiconductor</a:t>
            </a:r>
            <a:r>
              <a:rPr lang="pt-BR" sz="1800" dirty="0" smtClean="0"/>
              <a:t>, 2009</a:t>
            </a:r>
          </a:p>
          <a:p>
            <a:r>
              <a:rPr lang="pt-BR" sz="1800" i="1" dirty="0" err="1" smtClean="0"/>
              <a:t>The</a:t>
            </a:r>
            <a:r>
              <a:rPr lang="pt-BR" sz="1800" i="1" dirty="0" smtClean="0"/>
              <a:t> MMA745xL Digital </a:t>
            </a:r>
            <a:r>
              <a:rPr lang="pt-BR" sz="1800" i="1" dirty="0" err="1" smtClean="0"/>
              <a:t>Accelerometer</a:t>
            </a:r>
            <a:r>
              <a:rPr lang="pt-BR" sz="1800" i="1" dirty="0" smtClean="0"/>
              <a:t> (AN3468)</a:t>
            </a:r>
            <a:r>
              <a:rPr lang="pt-BR" sz="1800" dirty="0" smtClean="0"/>
              <a:t>, Freescale </a:t>
            </a:r>
            <a:r>
              <a:rPr lang="pt-BR" sz="1800" dirty="0" err="1" smtClean="0"/>
              <a:t>Semiconductor</a:t>
            </a:r>
            <a:r>
              <a:rPr lang="pt-BR" sz="1800" dirty="0" smtClean="0"/>
              <a:t>, 2009</a:t>
            </a:r>
          </a:p>
          <a:p>
            <a:r>
              <a:rPr lang="en-US" sz="1800" i="1" dirty="0" smtClean="0"/>
              <a:t>CC2500 Datasheet</a:t>
            </a:r>
            <a:r>
              <a:rPr lang="en-US" sz="1800" dirty="0" smtClean="0"/>
              <a:t>, </a:t>
            </a:r>
            <a:r>
              <a:rPr lang="en-US" sz="1800" dirty="0" err="1" smtClean="0"/>
              <a:t>Chipcon</a:t>
            </a:r>
            <a:r>
              <a:rPr lang="en-US" sz="1800" dirty="0" smtClean="0"/>
              <a:t>, 2006</a:t>
            </a:r>
          </a:p>
          <a:p>
            <a:r>
              <a:rPr lang="pt-BR" sz="1800" i="1" dirty="0" smtClean="0"/>
              <a:t>eZ430-RF2500 </a:t>
            </a:r>
            <a:r>
              <a:rPr lang="pt-BR" sz="1800" i="1" dirty="0" err="1" smtClean="0"/>
              <a:t>Development</a:t>
            </a:r>
            <a:r>
              <a:rPr lang="pt-BR" sz="1800" i="1" dirty="0" smtClean="0"/>
              <a:t> </a:t>
            </a:r>
            <a:r>
              <a:rPr lang="pt-BR" sz="1800" i="1" dirty="0" err="1" smtClean="0"/>
              <a:t>Tool</a:t>
            </a:r>
            <a:r>
              <a:rPr lang="pt-BR" sz="1800" i="1" dirty="0" smtClean="0"/>
              <a:t> – </a:t>
            </a:r>
            <a:r>
              <a:rPr lang="pt-BR" sz="1800" i="1" dirty="0" err="1" smtClean="0"/>
              <a:t>User’s</a:t>
            </a:r>
            <a:r>
              <a:rPr lang="pt-BR" sz="1800" i="1" dirty="0" smtClean="0"/>
              <a:t> </a:t>
            </a:r>
            <a:r>
              <a:rPr lang="pt-BR" sz="1800" i="1" dirty="0" err="1" smtClean="0"/>
              <a:t>Guide</a:t>
            </a:r>
            <a:r>
              <a:rPr lang="pt-BR" sz="1800" dirty="0" smtClean="0"/>
              <a:t>, Texas Instruments, 2009</a:t>
            </a:r>
          </a:p>
          <a:p>
            <a:r>
              <a:rPr lang="pt-BR" sz="1800" i="1" dirty="0" smtClean="0"/>
              <a:t>MSP430x2xx </a:t>
            </a:r>
            <a:r>
              <a:rPr lang="pt-BR" sz="1800" i="1" dirty="0" err="1" smtClean="0"/>
              <a:t>Family</a:t>
            </a:r>
            <a:r>
              <a:rPr lang="pt-BR" sz="1800" i="1" dirty="0" smtClean="0"/>
              <a:t> – </a:t>
            </a:r>
            <a:r>
              <a:rPr lang="pt-BR" sz="1800" i="1" dirty="0" err="1" smtClean="0"/>
              <a:t>User's</a:t>
            </a:r>
            <a:r>
              <a:rPr lang="pt-BR" sz="1800" i="1" dirty="0" smtClean="0"/>
              <a:t> </a:t>
            </a:r>
            <a:r>
              <a:rPr lang="pt-BR" sz="1800" i="1" dirty="0" err="1" smtClean="0"/>
              <a:t>Guide</a:t>
            </a:r>
            <a:r>
              <a:rPr lang="pt-BR" sz="1800" dirty="0" smtClean="0"/>
              <a:t>, Texas Instruments, </a:t>
            </a:r>
            <a:r>
              <a:rPr lang="pt-BR" sz="1800" dirty="0" smtClean="0"/>
              <a:t>2009</a:t>
            </a:r>
          </a:p>
          <a:p>
            <a:r>
              <a:rPr lang="pt-BR" sz="1800" i="1" dirty="0" smtClean="0"/>
              <a:t>MSP430 Interface to CC1100/2500 Code </a:t>
            </a:r>
            <a:r>
              <a:rPr lang="pt-BR" sz="1800" i="1" dirty="0" err="1" smtClean="0"/>
              <a:t>Library</a:t>
            </a:r>
            <a:r>
              <a:rPr lang="pt-BR" sz="1800" i="1" dirty="0" smtClean="0"/>
              <a:t> (SLAA325A)</a:t>
            </a:r>
            <a:r>
              <a:rPr lang="pt-BR" sz="1800" dirty="0" smtClean="0"/>
              <a:t>, Texas Instruments, 2010</a:t>
            </a:r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OBJETIVO</a:t>
            </a:r>
            <a:endParaRPr lang="pt-BR" sz="25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2249424"/>
            <a:ext cx="3043230" cy="4325112"/>
          </a:xfrm>
        </p:spPr>
        <p:txBody>
          <a:bodyPr>
            <a:normAutofit/>
          </a:bodyPr>
          <a:lstStyle/>
          <a:p>
            <a:r>
              <a:rPr lang="pt-BR" sz="2200" dirty="0" smtClean="0"/>
              <a:t>Utilizando o kit de desenvolvimento eZ430-RF2500 desenvolver um controle remoto com o acelerômetro MMA7455L da Freescale.</a:t>
            </a:r>
          </a:p>
          <a:p>
            <a:pPr>
              <a:buNone/>
            </a:pPr>
            <a:endParaRPr lang="pt-BR" sz="2200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1185882"/>
            <a:ext cx="46577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066800"/>
          </a:xfrm>
        </p:spPr>
        <p:txBody>
          <a:bodyPr>
            <a:normAutofit/>
          </a:bodyPr>
          <a:lstStyle/>
          <a:p>
            <a:r>
              <a:rPr lang="pt-BR" sz="2500" dirty="0" smtClean="0"/>
              <a:t>HARDWARE</a:t>
            </a:r>
            <a:endParaRPr lang="pt-BR" sz="25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07" y="1583411"/>
            <a:ext cx="8832983" cy="4845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483" y="1643050"/>
            <a:ext cx="414669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7744" y="1643050"/>
            <a:ext cx="4170536" cy="486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57200" y="785794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HARDWARE</a:t>
            </a:r>
            <a:endParaRPr kumimoji="0" lang="pt-BR" sz="25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COMUNICAÇÃO MSP430 - MMA7455L E MSP430 – CC2500 </a:t>
            </a:r>
            <a:endParaRPr lang="pt-BR" sz="25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766" y="4752996"/>
            <a:ext cx="6934200" cy="1676400"/>
          </a:xfrm>
          <a:prstGeom prst="rect">
            <a:avLst/>
          </a:prstGeom>
          <a:ln w="9525">
            <a:prstDash val="sysDot"/>
            <a:headEnd/>
            <a:tailEnd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4751" y="2466980"/>
            <a:ext cx="5919149" cy="1857388"/>
          </a:xfrm>
          <a:prstGeom prst="rect">
            <a:avLst/>
          </a:prstGeom>
          <a:ln w="6350">
            <a:headEnd/>
            <a:tailEnd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sp>
        <p:nvSpPr>
          <p:cNvPr id="9" name="Retângulo 8"/>
          <p:cNvSpPr/>
          <p:nvPr/>
        </p:nvSpPr>
        <p:spPr>
          <a:xfrm>
            <a:off x="943581" y="2143116"/>
            <a:ext cx="1428760" cy="646331"/>
          </a:xfrm>
          <a:prstGeom prst="rect">
            <a:avLst/>
          </a:prstGeom>
          <a:ln w="31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 smtClean="0"/>
              <a:t>SPI - 4 fios</a:t>
            </a:r>
          </a:p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28596" y="4429132"/>
            <a:ext cx="1428760" cy="646331"/>
          </a:xfrm>
          <a:prstGeom prst="rect">
            <a:avLst/>
          </a:prstGeom>
          <a:ln w="3175"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 smtClean="0"/>
              <a:t>SPI - 3 fios</a:t>
            </a:r>
          </a:p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ACELERÔMETRO (FREESCALE)</a:t>
            </a:r>
            <a:endParaRPr lang="pt-BR" sz="2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345" y="2110966"/>
            <a:ext cx="2949713" cy="4389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5"/>
          <p:cNvSpPr>
            <a:spLocks noGrp="1"/>
          </p:cNvSpPr>
          <p:nvPr>
            <p:ph idx="1"/>
          </p:nvPr>
        </p:nvSpPr>
        <p:spPr>
          <a:xfrm>
            <a:off x="4243414" y="2249424"/>
            <a:ext cx="4614866" cy="4325112"/>
          </a:xfrm>
        </p:spPr>
        <p:txBody>
          <a:bodyPr>
            <a:normAutofit/>
          </a:bodyPr>
          <a:lstStyle/>
          <a:p>
            <a:r>
              <a:rPr lang="pt-BR" sz="1600" dirty="0" smtClean="0"/>
              <a:t>Saída digital (I2C ou SPI)</a:t>
            </a:r>
          </a:p>
          <a:p>
            <a:r>
              <a:rPr lang="pt-BR" sz="1600" dirty="0" smtClean="0"/>
              <a:t>Baixa tensão de operação (2,4V – 3,6V)</a:t>
            </a:r>
          </a:p>
          <a:p>
            <a:r>
              <a:rPr lang="pt-BR" sz="1600" dirty="0" smtClean="0"/>
              <a:t>Modos de funcionamento:</a:t>
            </a:r>
          </a:p>
          <a:p>
            <a:pPr lvl="1"/>
            <a:r>
              <a:rPr lang="pt-BR" sz="1400" dirty="0" smtClean="0"/>
              <a:t>Detecção de nível</a:t>
            </a:r>
          </a:p>
          <a:p>
            <a:pPr lvl="1"/>
            <a:r>
              <a:rPr lang="pt-BR" sz="1400" dirty="0" smtClean="0"/>
              <a:t>Detecção de pulso</a:t>
            </a:r>
          </a:p>
          <a:p>
            <a:pPr lvl="1"/>
            <a:r>
              <a:rPr lang="pt-BR" sz="1400" dirty="0" smtClean="0"/>
              <a:t>Medição contínua</a:t>
            </a:r>
          </a:p>
          <a:p>
            <a:r>
              <a:rPr lang="pt-BR" sz="1600" dirty="0" smtClean="0"/>
              <a:t>Sensibilidade:</a:t>
            </a:r>
          </a:p>
          <a:p>
            <a:pPr lvl="1"/>
            <a:r>
              <a:rPr lang="pt-BR" sz="1400" dirty="0" smtClean="0"/>
              <a:t>2g – 64 LSB/g</a:t>
            </a:r>
          </a:p>
          <a:p>
            <a:pPr lvl="1"/>
            <a:r>
              <a:rPr lang="pt-BR" sz="1400" dirty="0" smtClean="0"/>
              <a:t>4g – 32 LSB/g</a:t>
            </a:r>
          </a:p>
          <a:p>
            <a:pPr lvl="1"/>
            <a:r>
              <a:rPr lang="pt-BR" sz="1400" dirty="0" smtClean="0"/>
              <a:t>8g – 16 LSB/g</a:t>
            </a:r>
          </a:p>
          <a:p>
            <a:r>
              <a:rPr lang="pt-BR" sz="1600" dirty="0" smtClean="0"/>
              <a:t>Encapsulamento LGA-14 robusto suporta impactos de até 5000g</a:t>
            </a:r>
          </a:p>
          <a:p>
            <a:r>
              <a:rPr lang="pt-BR" sz="1600" dirty="0" smtClean="0"/>
              <a:t>31 registradores</a:t>
            </a:r>
            <a:endParaRPr lang="pt-BR" sz="1600" dirty="0" smtClean="0"/>
          </a:p>
          <a:p>
            <a:pPr>
              <a:buNone/>
            </a:pPr>
            <a:endParaRPr lang="pt-BR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ACELERÔMETRO (FREESCALE)</a:t>
            </a:r>
            <a:endParaRPr lang="pt-BR" sz="25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8350" y="3261042"/>
            <a:ext cx="5838838" cy="3073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8428" y="2285992"/>
            <a:ext cx="3236814" cy="1714512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2" name="Retângulo 11"/>
          <p:cNvSpPr/>
          <p:nvPr/>
        </p:nvSpPr>
        <p:spPr>
          <a:xfrm>
            <a:off x="1665266" y="4046542"/>
            <a:ext cx="642942" cy="1500198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angulado 13"/>
          <p:cNvCxnSpPr/>
          <p:nvPr/>
        </p:nvCxnSpPr>
        <p:spPr>
          <a:xfrm flipV="1">
            <a:off x="2320908" y="2786058"/>
            <a:ext cx="2857520" cy="1357322"/>
          </a:xfrm>
          <a:prstGeom prst="bentConnector3">
            <a:avLst>
              <a:gd name="adj1" fmla="val 21556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768" y="5000636"/>
            <a:ext cx="1085509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ACELERÔMETRO (FREESCALE)</a:t>
            </a:r>
            <a:endParaRPr lang="pt-BR" sz="25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150" y="1928802"/>
            <a:ext cx="67437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224</TotalTime>
  <Words>358</Words>
  <Application>Microsoft Office PowerPoint</Application>
  <PresentationFormat>Apresentação na tela (4:3)</PresentationFormat>
  <Paragraphs>68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Urbano</vt:lpstr>
      <vt:lpstr>MSP430 – Controle Remoto</vt:lpstr>
      <vt:lpstr>Slide 2</vt:lpstr>
      <vt:lpstr>OBJETIVO</vt:lpstr>
      <vt:lpstr>HARDWARE</vt:lpstr>
      <vt:lpstr>Slide 5</vt:lpstr>
      <vt:lpstr>COMUNICAÇÃO MSP430 - MMA7455L E MSP430 – CC2500 </vt:lpstr>
      <vt:lpstr>ACELERÔMETRO (FREESCALE)</vt:lpstr>
      <vt:lpstr>ACELERÔMETRO (FREESCALE)</vt:lpstr>
      <vt:lpstr>ACELERÔMETRO (FREESCALE)</vt:lpstr>
      <vt:lpstr>SOLUÇÃO RF (CHIPCON/TEXAS INSTRUMENTS)</vt:lpstr>
      <vt:lpstr>SOLUÇÃO RF (CHIPCON/TEXAS INSTRUMENTS)</vt:lpstr>
      <vt:lpstr>FIRMWARE - TRANSMISSOR</vt:lpstr>
      <vt:lpstr>FIRMWARE - TRANSMISSOR</vt:lpstr>
      <vt:lpstr>FIRMWARE - TRANSMISSOR</vt:lpstr>
      <vt:lpstr>FIRMWARE - TRANSMISSOR</vt:lpstr>
      <vt:lpstr>FIRMWARE - TRANSMISSOR</vt:lpstr>
      <vt:lpstr>FIRMWARE - TRANSMISSOR</vt:lpstr>
      <vt:lpstr>FIRMWARE - RECEPTOR </vt:lpstr>
      <vt:lpstr>FIRMWARE - RECEPTOR </vt:lpstr>
      <vt:lpstr>REPOSITÓRIO E CONTROLE DE VERSÃO</vt:lpstr>
      <vt:lpstr>REPOSITÓRIO E CONTROLE DE VERSÃO</vt:lpstr>
      <vt:lpstr>REPOSITÓRIO E CONTROLE DE VERSÃO</vt:lpstr>
      <vt:lpstr>DIFICULDADES</vt:lpstr>
      <vt:lpstr>REFERÊNCIAS BIBLIOGRÁFICAS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MSP430 RC Car</dc:title>
  <dc:creator>User</dc:creator>
  <cp:lastModifiedBy>User</cp:lastModifiedBy>
  <cp:revision>89</cp:revision>
  <dcterms:created xsi:type="dcterms:W3CDTF">2010-06-25T11:38:15Z</dcterms:created>
  <dcterms:modified xsi:type="dcterms:W3CDTF">2010-06-28T20:28:01Z</dcterms:modified>
</cp:coreProperties>
</file>